
<file path=[Content_Types].xml><?xml version="1.0" encoding="utf-8"?>
<Types xmlns="http://schemas.openxmlformats.org/package/2006/content-types">
  <Default Extension="gif" ContentType="image/gif"/>
  <Default Extension="jpe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Lst>
  <p:notesMasterIdLst>
    <p:notesMasterId r:id="rId56"/>
  </p:notesMasterIdLst>
  <p:sldIdLst>
    <p:sldId id="429" r:id="rId4"/>
    <p:sldId id="430" r:id="rId5"/>
    <p:sldId id="431" r:id="rId6"/>
    <p:sldId id="257" r:id="rId7"/>
    <p:sldId id="427" r:id="rId8"/>
    <p:sldId id="409" r:id="rId9"/>
    <p:sldId id="410" r:id="rId10"/>
    <p:sldId id="413" r:id="rId11"/>
    <p:sldId id="392" r:id="rId12"/>
    <p:sldId id="432" r:id="rId13"/>
    <p:sldId id="395" r:id="rId14"/>
    <p:sldId id="435" r:id="rId15"/>
    <p:sldId id="436" r:id="rId16"/>
    <p:sldId id="433" r:id="rId17"/>
    <p:sldId id="434" r:id="rId18"/>
    <p:sldId id="312" r:id="rId19"/>
    <p:sldId id="412" r:id="rId20"/>
    <p:sldId id="437" r:id="rId21"/>
    <p:sldId id="438" r:id="rId22"/>
    <p:sldId id="408" r:id="rId23"/>
    <p:sldId id="439" r:id="rId24"/>
    <p:sldId id="440" r:id="rId25"/>
    <p:sldId id="414" r:id="rId26"/>
    <p:sldId id="441" r:id="rId27"/>
    <p:sldId id="442" r:id="rId28"/>
    <p:sldId id="443" r:id="rId29"/>
    <p:sldId id="444" r:id="rId30"/>
    <p:sldId id="445" r:id="rId31"/>
    <p:sldId id="446" r:id="rId32"/>
    <p:sldId id="447" r:id="rId33"/>
    <p:sldId id="448" r:id="rId34"/>
    <p:sldId id="449" r:id="rId35"/>
    <p:sldId id="450" r:id="rId36"/>
    <p:sldId id="416" r:id="rId37"/>
    <p:sldId id="452" r:id="rId38"/>
    <p:sldId id="453" r:id="rId39"/>
    <p:sldId id="454" r:id="rId40"/>
    <p:sldId id="455" r:id="rId41"/>
    <p:sldId id="451" r:id="rId42"/>
    <p:sldId id="456" r:id="rId43"/>
    <p:sldId id="457" r:id="rId44"/>
    <p:sldId id="458" r:id="rId45"/>
    <p:sldId id="604" r:id="rId46"/>
    <p:sldId id="605" r:id="rId47"/>
    <p:sldId id="606" r:id="rId48"/>
    <p:sldId id="607" r:id="rId49"/>
    <p:sldId id="608" r:id="rId50"/>
    <p:sldId id="613" r:id="rId51"/>
    <p:sldId id="611" r:id="rId52"/>
    <p:sldId id="609" r:id="rId53"/>
    <p:sldId id="610" r:id="rId54"/>
    <p:sldId id="614" r:id="rId5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6B4D9"/>
    <a:srgbClr val="E0A3BE"/>
    <a:srgbClr val="D16847"/>
    <a:srgbClr val="A10136"/>
    <a:srgbClr val="646FD4"/>
    <a:srgbClr val="9BA3EB"/>
    <a:srgbClr val="3E4DBC"/>
    <a:srgbClr val="DBDFFD"/>
    <a:srgbClr val="FFC4C4"/>
    <a:srgbClr val="D9233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5033" autoAdjust="0"/>
  </p:normalViewPr>
  <p:slideViewPr>
    <p:cSldViewPr snapToGrid="0">
      <p:cViewPr>
        <p:scale>
          <a:sx n="70" d="100"/>
          <a:sy n="70" d="100"/>
        </p:scale>
        <p:origin x="533" y="3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54" Type="http://schemas.openxmlformats.org/officeDocument/2006/relationships/slide" Target="slides/slide5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viewProps" Target="view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presProps" Target="pres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notesMaster" Target="notesMasters/notesMaster1.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5BB85D7-E2D2-4119-A6CB-7FC6A16EC476}" type="datetimeFigureOut">
              <a:rPr lang="en-US" smtClean="0"/>
              <a:t>6/29/2022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DF7DE44-6484-4ADA-B258-A3610719E4C2}" type="slidenum">
              <a:rPr lang="en-US" smtClean="0"/>
              <a:t>‹#›</a:t>
            </a:fld>
            <a:endParaRPr lang="en-US"/>
          </a:p>
        </p:txBody>
      </p:sp>
    </p:spTree>
    <p:extLst>
      <p:ext uri="{BB962C8B-B14F-4D97-AF65-F5344CB8AC3E}">
        <p14:creationId xmlns:p14="http://schemas.microsoft.com/office/powerpoint/2010/main" val="112587660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C55C36-C3AF-4B04-9976-25980BC9A721}"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466" name="Rectangle 2"/>
          <p:cNvSpPr>
            <a:spLocks noGrp="1" noRot="1" noChangeAspect="1" noChangeArrowheads="1" noTextEdit="1"/>
          </p:cNvSpPr>
          <p:nvPr>
            <p:ph type="sldImg"/>
          </p:nvPr>
        </p:nvSpPr>
        <p:spPr>
          <a:ln/>
        </p:spPr>
      </p:sp>
      <p:sp>
        <p:nvSpPr>
          <p:cNvPr id="1904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6501079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4"/>
        <p:cNvGrpSpPr/>
        <p:nvPr/>
      </p:nvGrpSpPr>
      <p:grpSpPr>
        <a:xfrm>
          <a:off x="0" y="0"/>
          <a:ext cx="0" cy="0"/>
          <a:chOff x="0" y="0"/>
          <a:chExt cx="0" cy="0"/>
        </a:xfrm>
      </p:grpSpPr>
      <p:sp>
        <p:nvSpPr>
          <p:cNvPr id="4335" name="Google Shape;4335;g1045bd4b39f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6" name="Google Shape;4336;g1045bd4b39f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1"/>
        <p:cNvGrpSpPr/>
        <p:nvPr/>
      </p:nvGrpSpPr>
      <p:grpSpPr>
        <a:xfrm>
          <a:off x="0" y="0"/>
          <a:ext cx="0" cy="0"/>
          <a:chOff x="0" y="0"/>
          <a:chExt cx="0" cy="0"/>
        </a:xfrm>
      </p:grpSpPr>
      <p:sp>
        <p:nvSpPr>
          <p:cNvPr id="3952" name="Google Shape;3952;g1045bd4b39f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3" name="Google Shape;3953;g1045bd4b39f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9"/>
        <p:cNvGrpSpPr/>
        <p:nvPr/>
      </p:nvGrpSpPr>
      <p:grpSpPr>
        <a:xfrm>
          <a:off x="0" y="0"/>
          <a:ext cx="0" cy="0"/>
          <a:chOff x="0" y="0"/>
          <a:chExt cx="0" cy="0"/>
        </a:xfrm>
      </p:grpSpPr>
      <p:sp>
        <p:nvSpPr>
          <p:cNvPr id="4110" name="Google Shape;4110;g10163338fdc_0_27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1" name="Google Shape;4111;g10163338fdc_0_2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C55C36-C3AF-4B04-9976-25980BC9A721}"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466" name="Rectangle 2"/>
          <p:cNvSpPr>
            <a:spLocks noGrp="1" noRot="1" noChangeAspect="1" noChangeArrowheads="1" noTextEdit="1"/>
          </p:cNvSpPr>
          <p:nvPr>
            <p:ph type="sldImg"/>
          </p:nvPr>
        </p:nvSpPr>
        <p:spPr>
          <a:ln/>
        </p:spPr>
      </p:sp>
      <p:sp>
        <p:nvSpPr>
          <p:cNvPr id="1904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41253783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C55C36-C3AF-4B04-9976-25980BC9A721}"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466" name="Rectangle 2"/>
          <p:cNvSpPr>
            <a:spLocks noGrp="1" noRot="1" noChangeAspect="1" noChangeArrowheads="1" noTextEdit="1"/>
          </p:cNvSpPr>
          <p:nvPr>
            <p:ph type="sldImg"/>
          </p:nvPr>
        </p:nvSpPr>
        <p:spPr>
          <a:ln/>
        </p:spPr>
      </p:sp>
      <p:sp>
        <p:nvSpPr>
          <p:cNvPr id="1904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711966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0067e91897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0067e91897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
        <p:cNvGrpSpPr/>
        <p:nvPr/>
      </p:nvGrpSpPr>
      <p:grpSpPr>
        <a:xfrm>
          <a:off x="0" y="0"/>
          <a:ext cx="0" cy="0"/>
          <a:chOff x="0" y="0"/>
          <a:chExt cx="0" cy="0"/>
        </a:xfrm>
      </p:grpSpPr>
      <p:sp>
        <p:nvSpPr>
          <p:cNvPr id="1319" name="Google Shape;1319;gfc2419024b_0_55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0" name="Google Shape;1320;gfc2419024b_0_55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
        <p:cNvGrpSpPr/>
        <p:nvPr/>
      </p:nvGrpSpPr>
      <p:grpSpPr>
        <a:xfrm>
          <a:off x="0" y="0"/>
          <a:ext cx="0" cy="0"/>
          <a:chOff x="0" y="0"/>
          <a:chExt cx="0" cy="0"/>
        </a:xfrm>
      </p:grpSpPr>
      <p:sp>
        <p:nvSpPr>
          <p:cNvPr id="1434" name="Google Shape;1434;g10067e91897_0_6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 name="Google Shape;1435;g10067e91897_0_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
        <p:cNvGrpSpPr/>
        <p:nvPr/>
      </p:nvGrpSpPr>
      <p:grpSpPr>
        <a:xfrm>
          <a:off x="0" y="0"/>
          <a:ext cx="0" cy="0"/>
          <a:chOff x="0" y="0"/>
          <a:chExt cx="0" cy="0"/>
        </a:xfrm>
      </p:grpSpPr>
      <p:sp>
        <p:nvSpPr>
          <p:cNvPr id="1659" name="Google Shape;1659;g1015c56b866_0_6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 name="Google Shape;1660;g1015c56b866_0_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0"/>
        <p:cNvGrpSpPr/>
        <p:nvPr/>
      </p:nvGrpSpPr>
      <p:grpSpPr>
        <a:xfrm>
          <a:off x="0" y="0"/>
          <a:ext cx="0" cy="0"/>
          <a:chOff x="0" y="0"/>
          <a:chExt cx="0" cy="0"/>
        </a:xfrm>
      </p:grpSpPr>
      <p:sp>
        <p:nvSpPr>
          <p:cNvPr id="2671" name="Google Shape;2671;g1015c56b866_0_6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2" name="Google Shape;2672;g1015c56b866_0_6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0"/>
        <p:cNvGrpSpPr/>
        <p:nvPr/>
      </p:nvGrpSpPr>
      <p:grpSpPr>
        <a:xfrm>
          <a:off x="0" y="0"/>
          <a:ext cx="0" cy="0"/>
          <a:chOff x="0" y="0"/>
          <a:chExt cx="0" cy="0"/>
        </a:xfrm>
      </p:grpSpPr>
      <p:sp>
        <p:nvSpPr>
          <p:cNvPr id="2671" name="Google Shape;2671;g1015c56b866_0_6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2" name="Google Shape;2672;g1015c56b866_0_6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341879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B280CE-DCE5-7ED1-8988-776A2032FFD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D005F63C-8BBF-4346-128E-F2D7FF609BD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C3F0322-36BB-675B-4FA6-3A55B281F939}"/>
              </a:ext>
            </a:extLst>
          </p:cNvPr>
          <p:cNvSpPr>
            <a:spLocks noGrp="1"/>
          </p:cNvSpPr>
          <p:nvPr>
            <p:ph type="dt" sz="half" idx="10"/>
          </p:nvPr>
        </p:nvSpPr>
        <p:spPr/>
        <p:txBody>
          <a:bodyPr/>
          <a:lstStyle/>
          <a:p>
            <a:fld id="{F5F7C8E3-54BE-4DE7-A551-C013BE771708}" type="datetimeFigureOut">
              <a:rPr lang="en-US" smtClean="0"/>
              <a:t>6/29/2022</a:t>
            </a:fld>
            <a:endParaRPr lang="en-US"/>
          </a:p>
        </p:txBody>
      </p:sp>
      <p:sp>
        <p:nvSpPr>
          <p:cNvPr id="5" name="Footer Placeholder 4">
            <a:extLst>
              <a:ext uri="{FF2B5EF4-FFF2-40B4-BE49-F238E27FC236}">
                <a16:creationId xmlns:a16="http://schemas.microsoft.com/office/drawing/2014/main" id="{995C20B2-04FA-9806-3C07-9A7B873C851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801D707-2A00-0178-5875-27690076FC51}"/>
              </a:ext>
            </a:extLst>
          </p:cNvPr>
          <p:cNvSpPr>
            <a:spLocks noGrp="1"/>
          </p:cNvSpPr>
          <p:nvPr>
            <p:ph type="sldNum" sz="quarter" idx="12"/>
          </p:nvPr>
        </p:nvSpPr>
        <p:spPr/>
        <p:txBody>
          <a:bodyPr/>
          <a:lstStyle/>
          <a:p>
            <a:fld id="{B0CF4936-E217-41B6-BE41-69C674E4758A}" type="slidenum">
              <a:rPr lang="en-US" smtClean="0"/>
              <a:t>‹#›</a:t>
            </a:fld>
            <a:endParaRPr lang="en-US"/>
          </a:p>
        </p:txBody>
      </p:sp>
    </p:spTree>
    <p:extLst>
      <p:ext uri="{BB962C8B-B14F-4D97-AF65-F5344CB8AC3E}">
        <p14:creationId xmlns:p14="http://schemas.microsoft.com/office/powerpoint/2010/main" val="321597081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CE06A7-AC3C-84EE-4985-7B3AFC9CAE7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8EDDF04-C80C-CEBB-AD7C-876997BDD5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DB67A7D-8BAF-70D0-5FAF-FB7E23A1402F}"/>
              </a:ext>
            </a:extLst>
          </p:cNvPr>
          <p:cNvSpPr>
            <a:spLocks noGrp="1"/>
          </p:cNvSpPr>
          <p:nvPr>
            <p:ph type="dt" sz="half" idx="10"/>
          </p:nvPr>
        </p:nvSpPr>
        <p:spPr/>
        <p:txBody>
          <a:bodyPr/>
          <a:lstStyle/>
          <a:p>
            <a:fld id="{F5F7C8E3-54BE-4DE7-A551-C013BE771708}" type="datetimeFigureOut">
              <a:rPr lang="en-US" smtClean="0"/>
              <a:t>6/29/2022</a:t>
            </a:fld>
            <a:endParaRPr lang="en-US"/>
          </a:p>
        </p:txBody>
      </p:sp>
      <p:sp>
        <p:nvSpPr>
          <p:cNvPr id="5" name="Footer Placeholder 4">
            <a:extLst>
              <a:ext uri="{FF2B5EF4-FFF2-40B4-BE49-F238E27FC236}">
                <a16:creationId xmlns:a16="http://schemas.microsoft.com/office/drawing/2014/main" id="{A72FF940-2427-9286-7D13-AD9DC3AEC16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22B38A9-1F7B-A901-7F3C-133D1B1ABC27}"/>
              </a:ext>
            </a:extLst>
          </p:cNvPr>
          <p:cNvSpPr>
            <a:spLocks noGrp="1"/>
          </p:cNvSpPr>
          <p:nvPr>
            <p:ph type="sldNum" sz="quarter" idx="12"/>
          </p:nvPr>
        </p:nvSpPr>
        <p:spPr/>
        <p:txBody>
          <a:bodyPr/>
          <a:lstStyle/>
          <a:p>
            <a:fld id="{B0CF4936-E217-41B6-BE41-69C674E4758A}" type="slidenum">
              <a:rPr lang="en-US" smtClean="0"/>
              <a:t>‹#›</a:t>
            </a:fld>
            <a:endParaRPr lang="en-US"/>
          </a:p>
        </p:txBody>
      </p:sp>
    </p:spTree>
    <p:extLst>
      <p:ext uri="{BB962C8B-B14F-4D97-AF65-F5344CB8AC3E}">
        <p14:creationId xmlns:p14="http://schemas.microsoft.com/office/powerpoint/2010/main" val="364582670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75211D6-7077-8122-CFC7-E29E3872C7A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D16F29BA-2634-503B-5013-7E9F95B3397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06CBDE7-407C-F378-4329-D232526FE57A}"/>
              </a:ext>
            </a:extLst>
          </p:cNvPr>
          <p:cNvSpPr>
            <a:spLocks noGrp="1"/>
          </p:cNvSpPr>
          <p:nvPr>
            <p:ph type="dt" sz="half" idx="10"/>
          </p:nvPr>
        </p:nvSpPr>
        <p:spPr/>
        <p:txBody>
          <a:bodyPr/>
          <a:lstStyle/>
          <a:p>
            <a:fld id="{F5F7C8E3-54BE-4DE7-A551-C013BE771708}" type="datetimeFigureOut">
              <a:rPr lang="en-US" smtClean="0"/>
              <a:t>6/29/2022</a:t>
            </a:fld>
            <a:endParaRPr lang="en-US"/>
          </a:p>
        </p:txBody>
      </p:sp>
      <p:sp>
        <p:nvSpPr>
          <p:cNvPr id="5" name="Footer Placeholder 4">
            <a:extLst>
              <a:ext uri="{FF2B5EF4-FFF2-40B4-BE49-F238E27FC236}">
                <a16:creationId xmlns:a16="http://schemas.microsoft.com/office/drawing/2014/main" id="{37E7D1ED-A241-9622-5CDB-B7EB255BCD2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998749C-7574-5597-4483-987C27B41128}"/>
              </a:ext>
            </a:extLst>
          </p:cNvPr>
          <p:cNvSpPr>
            <a:spLocks noGrp="1"/>
          </p:cNvSpPr>
          <p:nvPr>
            <p:ph type="sldNum" sz="quarter" idx="12"/>
          </p:nvPr>
        </p:nvSpPr>
        <p:spPr/>
        <p:txBody>
          <a:bodyPr/>
          <a:lstStyle/>
          <a:p>
            <a:fld id="{B0CF4936-E217-41B6-BE41-69C674E4758A}" type="slidenum">
              <a:rPr lang="en-US" smtClean="0"/>
              <a:t>‹#›</a:t>
            </a:fld>
            <a:endParaRPr lang="en-US"/>
          </a:p>
        </p:txBody>
      </p:sp>
    </p:spTree>
    <p:extLst>
      <p:ext uri="{BB962C8B-B14F-4D97-AF65-F5344CB8AC3E}">
        <p14:creationId xmlns:p14="http://schemas.microsoft.com/office/powerpoint/2010/main" val="50335859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102DE3-36E6-450E-8106-85F67C89D15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2F3218E-B779-4640-BD66-1801BAF9A9C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89B5E67D-C24C-4550-8E27-0DDD89D5AF48}"/>
              </a:ext>
            </a:extLst>
          </p:cNvPr>
          <p:cNvSpPr>
            <a:spLocks noGrp="1"/>
          </p:cNvSpPr>
          <p:nvPr>
            <p:ph type="dt" sz="half" idx="10"/>
          </p:nvPr>
        </p:nvSpPr>
        <p:spPr/>
        <p:txBody>
          <a:bodyPr/>
          <a:lstStyle/>
          <a:p>
            <a:fld id="{69A5C948-7DCD-488F-831F-FBBAC2D3A00B}" type="datetimeFigureOut">
              <a:rPr lang="en-US" smtClean="0"/>
              <a:t>6/29/2022</a:t>
            </a:fld>
            <a:endParaRPr lang="en-US"/>
          </a:p>
        </p:txBody>
      </p:sp>
      <p:sp>
        <p:nvSpPr>
          <p:cNvPr id="5" name="Footer Placeholder 4">
            <a:extLst>
              <a:ext uri="{FF2B5EF4-FFF2-40B4-BE49-F238E27FC236}">
                <a16:creationId xmlns:a16="http://schemas.microsoft.com/office/drawing/2014/main" id="{92FB14E7-D541-4BE8-85E9-E95B3FC0E5F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00EEF96-439B-4069-BD05-E89A614FB74C}"/>
              </a:ext>
            </a:extLst>
          </p:cNvPr>
          <p:cNvSpPr>
            <a:spLocks noGrp="1"/>
          </p:cNvSpPr>
          <p:nvPr>
            <p:ph type="sldNum" sz="quarter" idx="12"/>
          </p:nvPr>
        </p:nvSpPr>
        <p:spPr/>
        <p:txBody>
          <a:bodyPr/>
          <a:lstStyle/>
          <a:p>
            <a:fld id="{7AFE2635-5B8E-48D0-99ED-77EAF4124D19}" type="slidenum">
              <a:rPr lang="en-US" smtClean="0"/>
              <a:t>‹#›</a:t>
            </a:fld>
            <a:endParaRPr lang="en-US"/>
          </a:p>
        </p:txBody>
      </p:sp>
    </p:spTree>
    <p:extLst>
      <p:ext uri="{BB962C8B-B14F-4D97-AF65-F5344CB8AC3E}">
        <p14:creationId xmlns:p14="http://schemas.microsoft.com/office/powerpoint/2010/main" val="10878412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0B1DB9-9C5E-4731-A8FA-700CD3AFF18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0DBB6C-BFE4-4EE0-AF2F-396B3C61F12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E748600-82ED-4D96-9392-4BD62FD010C3}"/>
              </a:ext>
            </a:extLst>
          </p:cNvPr>
          <p:cNvSpPr>
            <a:spLocks noGrp="1"/>
          </p:cNvSpPr>
          <p:nvPr>
            <p:ph type="dt" sz="half" idx="10"/>
          </p:nvPr>
        </p:nvSpPr>
        <p:spPr/>
        <p:txBody>
          <a:bodyPr/>
          <a:lstStyle/>
          <a:p>
            <a:fld id="{69A5C948-7DCD-488F-831F-FBBAC2D3A00B}" type="datetimeFigureOut">
              <a:rPr lang="en-US" smtClean="0"/>
              <a:t>6/29/2022</a:t>
            </a:fld>
            <a:endParaRPr lang="en-US"/>
          </a:p>
        </p:txBody>
      </p:sp>
      <p:sp>
        <p:nvSpPr>
          <p:cNvPr id="5" name="Footer Placeholder 4">
            <a:extLst>
              <a:ext uri="{FF2B5EF4-FFF2-40B4-BE49-F238E27FC236}">
                <a16:creationId xmlns:a16="http://schemas.microsoft.com/office/drawing/2014/main" id="{A474D82C-C134-4509-9025-2878CD91FD8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2F14BFC-9579-46A1-98CE-8C08A40C54F7}"/>
              </a:ext>
            </a:extLst>
          </p:cNvPr>
          <p:cNvSpPr>
            <a:spLocks noGrp="1"/>
          </p:cNvSpPr>
          <p:nvPr>
            <p:ph type="sldNum" sz="quarter" idx="12"/>
          </p:nvPr>
        </p:nvSpPr>
        <p:spPr/>
        <p:txBody>
          <a:bodyPr/>
          <a:lstStyle/>
          <a:p>
            <a:fld id="{7AFE2635-5B8E-48D0-99ED-77EAF4124D19}" type="slidenum">
              <a:rPr lang="en-US" smtClean="0"/>
              <a:t>‹#›</a:t>
            </a:fld>
            <a:endParaRPr lang="en-US"/>
          </a:p>
        </p:txBody>
      </p:sp>
    </p:spTree>
    <p:extLst>
      <p:ext uri="{BB962C8B-B14F-4D97-AF65-F5344CB8AC3E}">
        <p14:creationId xmlns:p14="http://schemas.microsoft.com/office/powerpoint/2010/main" val="30200668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322E8B-8A20-4BF1-AE5D-B21ACD6BA8AE}"/>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91A8C35-66A3-4F9B-A564-2C150BE780F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3C32249-A2B5-4F5A-97A9-B74235DB3FDC}"/>
              </a:ext>
            </a:extLst>
          </p:cNvPr>
          <p:cNvSpPr>
            <a:spLocks noGrp="1"/>
          </p:cNvSpPr>
          <p:nvPr>
            <p:ph type="dt" sz="half" idx="10"/>
          </p:nvPr>
        </p:nvSpPr>
        <p:spPr/>
        <p:txBody>
          <a:bodyPr/>
          <a:lstStyle/>
          <a:p>
            <a:fld id="{69A5C948-7DCD-488F-831F-FBBAC2D3A00B}" type="datetimeFigureOut">
              <a:rPr lang="en-US" smtClean="0"/>
              <a:t>6/29/2022</a:t>
            </a:fld>
            <a:endParaRPr lang="en-US"/>
          </a:p>
        </p:txBody>
      </p:sp>
      <p:sp>
        <p:nvSpPr>
          <p:cNvPr id="5" name="Footer Placeholder 4">
            <a:extLst>
              <a:ext uri="{FF2B5EF4-FFF2-40B4-BE49-F238E27FC236}">
                <a16:creationId xmlns:a16="http://schemas.microsoft.com/office/drawing/2014/main" id="{349DDE42-E45F-4A54-A234-0C8138F2A3A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ACFE12C-7C50-4A03-A9BC-EE85177D4E2E}"/>
              </a:ext>
            </a:extLst>
          </p:cNvPr>
          <p:cNvSpPr>
            <a:spLocks noGrp="1"/>
          </p:cNvSpPr>
          <p:nvPr>
            <p:ph type="sldNum" sz="quarter" idx="12"/>
          </p:nvPr>
        </p:nvSpPr>
        <p:spPr/>
        <p:txBody>
          <a:bodyPr/>
          <a:lstStyle/>
          <a:p>
            <a:fld id="{7AFE2635-5B8E-48D0-99ED-77EAF4124D19}" type="slidenum">
              <a:rPr lang="en-US" smtClean="0"/>
              <a:t>‹#›</a:t>
            </a:fld>
            <a:endParaRPr lang="en-US"/>
          </a:p>
        </p:txBody>
      </p:sp>
    </p:spTree>
    <p:extLst>
      <p:ext uri="{BB962C8B-B14F-4D97-AF65-F5344CB8AC3E}">
        <p14:creationId xmlns:p14="http://schemas.microsoft.com/office/powerpoint/2010/main" val="346860501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9F266C-E11C-41D1-BEC7-066034B9130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332DC2A-F533-47CB-857D-25E9782521D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A406DEF-D90A-4AE6-9A57-0FBA9C8F1C9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A785759D-82FF-4C6E-A90F-8A33ACDF2CB0}"/>
              </a:ext>
            </a:extLst>
          </p:cNvPr>
          <p:cNvSpPr>
            <a:spLocks noGrp="1"/>
          </p:cNvSpPr>
          <p:nvPr>
            <p:ph type="dt" sz="half" idx="10"/>
          </p:nvPr>
        </p:nvSpPr>
        <p:spPr/>
        <p:txBody>
          <a:bodyPr/>
          <a:lstStyle/>
          <a:p>
            <a:fld id="{69A5C948-7DCD-488F-831F-FBBAC2D3A00B}" type="datetimeFigureOut">
              <a:rPr lang="en-US" smtClean="0"/>
              <a:t>6/29/2022</a:t>
            </a:fld>
            <a:endParaRPr lang="en-US"/>
          </a:p>
        </p:txBody>
      </p:sp>
      <p:sp>
        <p:nvSpPr>
          <p:cNvPr id="6" name="Footer Placeholder 5">
            <a:extLst>
              <a:ext uri="{FF2B5EF4-FFF2-40B4-BE49-F238E27FC236}">
                <a16:creationId xmlns:a16="http://schemas.microsoft.com/office/drawing/2014/main" id="{E4997E6D-5DFD-47F3-ABFD-7A9D8697176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653F982-64DD-49D3-A050-D2B79001DA6D}"/>
              </a:ext>
            </a:extLst>
          </p:cNvPr>
          <p:cNvSpPr>
            <a:spLocks noGrp="1"/>
          </p:cNvSpPr>
          <p:nvPr>
            <p:ph type="sldNum" sz="quarter" idx="12"/>
          </p:nvPr>
        </p:nvSpPr>
        <p:spPr/>
        <p:txBody>
          <a:bodyPr/>
          <a:lstStyle/>
          <a:p>
            <a:fld id="{7AFE2635-5B8E-48D0-99ED-77EAF4124D19}" type="slidenum">
              <a:rPr lang="en-US" smtClean="0"/>
              <a:t>‹#›</a:t>
            </a:fld>
            <a:endParaRPr lang="en-US"/>
          </a:p>
        </p:txBody>
      </p:sp>
    </p:spTree>
    <p:extLst>
      <p:ext uri="{BB962C8B-B14F-4D97-AF65-F5344CB8AC3E}">
        <p14:creationId xmlns:p14="http://schemas.microsoft.com/office/powerpoint/2010/main" val="11357116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410D22-18B5-46E9-8CE7-EF102A37278D}"/>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F905E56-E88D-452C-AA3E-C5F79BD7221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D9966D9-6716-4DD9-833E-C3193A753F2E}"/>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27A17CB-D50C-4370-8901-FA8A31A5609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9E97368-7549-46B8-9641-4FB95094616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1823965-1454-4B25-8860-903C4A6C4550}"/>
              </a:ext>
            </a:extLst>
          </p:cNvPr>
          <p:cNvSpPr>
            <a:spLocks noGrp="1"/>
          </p:cNvSpPr>
          <p:nvPr>
            <p:ph type="dt" sz="half" idx="10"/>
          </p:nvPr>
        </p:nvSpPr>
        <p:spPr/>
        <p:txBody>
          <a:bodyPr/>
          <a:lstStyle/>
          <a:p>
            <a:fld id="{69A5C948-7DCD-488F-831F-FBBAC2D3A00B}" type="datetimeFigureOut">
              <a:rPr lang="en-US" smtClean="0"/>
              <a:t>6/29/2022</a:t>
            </a:fld>
            <a:endParaRPr lang="en-US"/>
          </a:p>
        </p:txBody>
      </p:sp>
      <p:sp>
        <p:nvSpPr>
          <p:cNvPr id="8" name="Footer Placeholder 7">
            <a:extLst>
              <a:ext uri="{FF2B5EF4-FFF2-40B4-BE49-F238E27FC236}">
                <a16:creationId xmlns:a16="http://schemas.microsoft.com/office/drawing/2014/main" id="{C1770B12-401E-4557-848C-41DA57EF212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2BFAADB-1221-422D-94E7-06778AEC8007}"/>
              </a:ext>
            </a:extLst>
          </p:cNvPr>
          <p:cNvSpPr>
            <a:spLocks noGrp="1"/>
          </p:cNvSpPr>
          <p:nvPr>
            <p:ph type="sldNum" sz="quarter" idx="12"/>
          </p:nvPr>
        </p:nvSpPr>
        <p:spPr/>
        <p:txBody>
          <a:bodyPr/>
          <a:lstStyle/>
          <a:p>
            <a:fld id="{7AFE2635-5B8E-48D0-99ED-77EAF4124D19}" type="slidenum">
              <a:rPr lang="en-US" smtClean="0"/>
              <a:t>‹#›</a:t>
            </a:fld>
            <a:endParaRPr lang="en-US"/>
          </a:p>
        </p:txBody>
      </p:sp>
    </p:spTree>
    <p:extLst>
      <p:ext uri="{BB962C8B-B14F-4D97-AF65-F5344CB8AC3E}">
        <p14:creationId xmlns:p14="http://schemas.microsoft.com/office/powerpoint/2010/main" val="266770664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81A9D8-7375-4563-B078-E43EF85CF94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B99BA69-684C-4CC1-970B-08A1B307114C}"/>
              </a:ext>
            </a:extLst>
          </p:cNvPr>
          <p:cNvSpPr>
            <a:spLocks noGrp="1"/>
          </p:cNvSpPr>
          <p:nvPr>
            <p:ph type="dt" sz="half" idx="10"/>
          </p:nvPr>
        </p:nvSpPr>
        <p:spPr/>
        <p:txBody>
          <a:bodyPr/>
          <a:lstStyle/>
          <a:p>
            <a:fld id="{69A5C948-7DCD-488F-831F-FBBAC2D3A00B}" type="datetimeFigureOut">
              <a:rPr lang="en-US" smtClean="0"/>
              <a:t>6/29/2022</a:t>
            </a:fld>
            <a:endParaRPr lang="en-US"/>
          </a:p>
        </p:txBody>
      </p:sp>
      <p:sp>
        <p:nvSpPr>
          <p:cNvPr id="4" name="Footer Placeholder 3">
            <a:extLst>
              <a:ext uri="{FF2B5EF4-FFF2-40B4-BE49-F238E27FC236}">
                <a16:creationId xmlns:a16="http://schemas.microsoft.com/office/drawing/2014/main" id="{84B4E4B9-A4D9-4ED9-BB6F-7BF5EE9CCD2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51A02DA-3D6B-4506-A4E6-ACCF57EF5E0E}"/>
              </a:ext>
            </a:extLst>
          </p:cNvPr>
          <p:cNvSpPr>
            <a:spLocks noGrp="1"/>
          </p:cNvSpPr>
          <p:nvPr>
            <p:ph type="sldNum" sz="quarter" idx="12"/>
          </p:nvPr>
        </p:nvSpPr>
        <p:spPr/>
        <p:txBody>
          <a:bodyPr/>
          <a:lstStyle/>
          <a:p>
            <a:fld id="{7AFE2635-5B8E-48D0-99ED-77EAF4124D19}" type="slidenum">
              <a:rPr lang="en-US" smtClean="0"/>
              <a:t>‹#›</a:t>
            </a:fld>
            <a:endParaRPr lang="en-US"/>
          </a:p>
        </p:txBody>
      </p:sp>
    </p:spTree>
    <p:extLst>
      <p:ext uri="{BB962C8B-B14F-4D97-AF65-F5344CB8AC3E}">
        <p14:creationId xmlns:p14="http://schemas.microsoft.com/office/powerpoint/2010/main" val="311232376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4E4F6B3-7E62-4911-8070-51C07DA866F1}"/>
              </a:ext>
            </a:extLst>
          </p:cNvPr>
          <p:cNvSpPr>
            <a:spLocks noGrp="1"/>
          </p:cNvSpPr>
          <p:nvPr>
            <p:ph type="dt" sz="half" idx="10"/>
          </p:nvPr>
        </p:nvSpPr>
        <p:spPr/>
        <p:txBody>
          <a:bodyPr/>
          <a:lstStyle/>
          <a:p>
            <a:fld id="{69A5C948-7DCD-488F-831F-FBBAC2D3A00B}" type="datetimeFigureOut">
              <a:rPr lang="en-US" smtClean="0"/>
              <a:t>6/29/2022</a:t>
            </a:fld>
            <a:endParaRPr lang="en-US"/>
          </a:p>
        </p:txBody>
      </p:sp>
      <p:sp>
        <p:nvSpPr>
          <p:cNvPr id="3" name="Footer Placeholder 2">
            <a:extLst>
              <a:ext uri="{FF2B5EF4-FFF2-40B4-BE49-F238E27FC236}">
                <a16:creationId xmlns:a16="http://schemas.microsoft.com/office/drawing/2014/main" id="{60DA30A7-2328-4847-AF39-DC2F5588090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F455710-EC32-4BBE-8BC2-1AD4B911EE20}"/>
              </a:ext>
            </a:extLst>
          </p:cNvPr>
          <p:cNvSpPr>
            <a:spLocks noGrp="1"/>
          </p:cNvSpPr>
          <p:nvPr>
            <p:ph type="sldNum" sz="quarter" idx="12"/>
          </p:nvPr>
        </p:nvSpPr>
        <p:spPr/>
        <p:txBody>
          <a:bodyPr/>
          <a:lstStyle/>
          <a:p>
            <a:fld id="{7AFE2635-5B8E-48D0-99ED-77EAF4124D19}" type="slidenum">
              <a:rPr lang="en-US" smtClean="0"/>
              <a:t>‹#›</a:t>
            </a:fld>
            <a:endParaRPr lang="en-US"/>
          </a:p>
        </p:txBody>
      </p:sp>
    </p:spTree>
    <p:extLst>
      <p:ext uri="{BB962C8B-B14F-4D97-AF65-F5344CB8AC3E}">
        <p14:creationId xmlns:p14="http://schemas.microsoft.com/office/powerpoint/2010/main" val="124553989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80A524-5152-434B-ADD1-38294F3967A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F236116-3626-4C24-9800-1C559FE8F11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659FFFC-5899-4179-BB42-61E7967FA5D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A599585-5142-4173-984F-C697D078DF7A}"/>
              </a:ext>
            </a:extLst>
          </p:cNvPr>
          <p:cNvSpPr>
            <a:spLocks noGrp="1"/>
          </p:cNvSpPr>
          <p:nvPr>
            <p:ph type="dt" sz="half" idx="10"/>
          </p:nvPr>
        </p:nvSpPr>
        <p:spPr/>
        <p:txBody>
          <a:bodyPr/>
          <a:lstStyle/>
          <a:p>
            <a:fld id="{69A5C948-7DCD-488F-831F-FBBAC2D3A00B}" type="datetimeFigureOut">
              <a:rPr lang="en-US" smtClean="0"/>
              <a:t>6/29/2022</a:t>
            </a:fld>
            <a:endParaRPr lang="en-US"/>
          </a:p>
        </p:txBody>
      </p:sp>
      <p:sp>
        <p:nvSpPr>
          <p:cNvPr id="6" name="Footer Placeholder 5">
            <a:extLst>
              <a:ext uri="{FF2B5EF4-FFF2-40B4-BE49-F238E27FC236}">
                <a16:creationId xmlns:a16="http://schemas.microsoft.com/office/drawing/2014/main" id="{49206D7C-6525-4FA5-A787-9EBAA8B4164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AF4B8C7-7D68-4E3B-90AA-E556E337314B}"/>
              </a:ext>
            </a:extLst>
          </p:cNvPr>
          <p:cNvSpPr>
            <a:spLocks noGrp="1"/>
          </p:cNvSpPr>
          <p:nvPr>
            <p:ph type="sldNum" sz="quarter" idx="12"/>
          </p:nvPr>
        </p:nvSpPr>
        <p:spPr/>
        <p:txBody>
          <a:bodyPr/>
          <a:lstStyle/>
          <a:p>
            <a:fld id="{7AFE2635-5B8E-48D0-99ED-77EAF4124D19}" type="slidenum">
              <a:rPr lang="en-US" smtClean="0"/>
              <a:t>‹#›</a:t>
            </a:fld>
            <a:endParaRPr lang="en-US"/>
          </a:p>
        </p:txBody>
      </p:sp>
    </p:spTree>
    <p:extLst>
      <p:ext uri="{BB962C8B-B14F-4D97-AF65-F5344CB8AC3E}">
        <p14:creationId xmlns:p14="http://schemas.microsoft.com/office/powerpoint/2010/main" val="339788416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43259F-9B3F-D7E5-8888-C3B24BF5E8D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449A2A9-2E54-9B54-23A7-090B6121C94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C7EEF3D-E1FC-0D32-D306-749176B32141}"/>
              </a:ext>
            </a:extLst>
          </p:cNvPr>
          <p:cNvSpPr>
            <a:spLocks noGrp="1"/>
          </p:cNvSpPr>
          <p:nvPr>
            <p:ph type="dt" sz="half" idx="10"/>
          </p:nvPr>
        </p:nvSpPr>
        <p:spPr/>
        <p:txBody>
          <a:bodyPr/>
          <a:lstStyle/>
          <a:p>
            <a:fld id="{F5F7C8E3-54BE-4DE7-A551-C013BE771708}" type="datetimeFigureOut">
              <a:rPr lang="en-US" smtClean="0"/>
              <a:t>6/29/2022</a:t>
            </a:fld>
            <a:endParaRPr lang="en-US"/>
          </a:p>
        </p:txBody>
      </p:sp>
      <p:sp>
        <p:nvSpPr>
          <p:cNvPr id="5" name="Footer Placeholder 4">
            <a:extLst>
              <a:ext uri="{FF2B5EF4-FFF2-40B4-BE49-F238E27FC236}">
                <a16:creationId xmlns:a16="http://schemas.microsoft.com/office/drawing/2014/main" id="{E72E717D-FF8B-EF87-5F9A-52896DB69A1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FEFD62-3709-B516-F2D9-6F8AC0342035}"/>
              </a:ext>
            </a:extLst>
          </p:cNvPr>
          <p:cNvSpPr>
            <a:spLocks noGrp="1"/>
          </p:cNvSpPr>
          <p:nvPr>
            <p:ph type="sldNum" sz="quarter" idx="12"/>
          </p:nvPr>
        </p:nvSpPr>
        <p:spPr/>
        <p:txBody>
          <a:bodyPr/>
          <a:lstStyle/>
          <a:p>
            <a:fld id="{B0CF4936-E217-41B6-BE41-69C674E4758A}" type="slidenum">
              <a:rPr lang="en-US" smtClean="0"/>
              <a:t>‹#›</a:t>
            </a:fld>
            <a:endParaRPr lang="en-US"/>
          </a:p>
        </p:txBody>
      </p:sp>
    </p:spTree>
    <p:extLst>
      <p:ext uri="{BB962C8B-B14F-4D97-AF65-F5344CB8AC3E}">
        <p14:creationId xmlns:p14="http://schemas.microsoft.com/office/powerpoint/2010/main" val="414293413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8837B4-28F5-4E49-B15E-9143E52880A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D9904BB-C38E-42EC-A137-59038BB2F6D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D5AB5662-77FD-458A-A05B-E0CA579E32E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53D6EC0-8972-4C7E-8589-01601B38B1A5}"/>
              </a:ext>
            </a:extLst>
          </p:cNvPr>
          <p:cNvSpPr>
            <a:spLocks noGrp="1"/>
          </p:cNvSpPr>
          <p:nvPr>
            <p:ph type="dt" sz="half" idx="10"/>
          </p:nvPr>
        </p:nvSpPr>
        <p:spPr/>
        <p:txBody>
          <a:bodyPr/>
          <a:lstStyle/>
          <a:p>
            <a:fld id="{69A5C948-7DCD-488F-831F-FBBAC2D3A00B}" type="datetimeFigureOut">
              <a:rPr lang="en-US" smtClean="0"/>
              <a:t>6/29/2022</a:t>
            </a:fld>
            <a:endParaRPr lang="en-US"/>
          </a:p>
        </p:txBody>
      </p:sp>
      <p:sp>
        <p:nvSpPr>
          <p:cNvPr id="6" name="Footer Placeholder 5">
            <a:extLst>
              <a:ext uri="{FF2B5EF4-FFF2-40B4-BE49-F238E27FC236}">
                <a16:creationId xmlns:a16="http://schemas.microsoft.com/office/drawing/2014/main" id="{7DEF02E1-47D2-44F7-A1F1-BCA79BDE946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1DC53B5-946C-4099-B182-5AF354E6D999}"/>
              </a:ext>
            </a:extLst>
          </p:cNvPr>
          <p:cNvSpPr>
            <a:spLocks noGrp="1"/>
          </p:cNvSpPr>
          <p:nvPr>
            <p:ph type="sldNum" sz="quarter" idx="12"/>
          </p:nvPr>
        </p:nvSpPr>
        <p:spPr/>
        <p:txBody>
          <a:bodyPr/>
          <a:lstStyle/>
          <a:p>
            <a:fld id="{7AFE2635-5B8E-48D0-99ED-77EAF4124D19}" type="slidenum">
              <a:rPr lang="en-US" smtClean="0"/>
              <a:t>‹#›</a:t>
            </a:fld>
            <a:endParaRPr lang="en-US"/>
          </a:p>
        </p:txBody>
      </p:sp>
    </p:spTree>
    <p:extLst>
      <p:ext uri="{BB962C8B-B14F-4D97-AF65-F5344CB8AC3E}">
        <p14:creationId xmlns:p14="http://schemas.microsoft.com/office/powerpoint/2010/main" val="58224582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5CD17C-7314-4CED-ADFE-FBF8BAAB6130}"/>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6F99168-B035-4235-9AF7-BF2A57DDB3C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DDE54FA-E4DC-4B09-8F37-71A153CB9676}"/>
              </a:ext>
            </a:extLst>
          </p:cNvPr>
          <p:cNvSpPr>
            <a:spLocks noGrp="1"/>
          </p:cNvSpPr>
          <p:nvPr>
            <p:ph type="dt" sz="half" idx="10"/>
          </p:nvPr>
        </p:nvSpPr>
        <p:spPr/>
        <p:txBody>
          <a:bodyPr/>
          <a:lstStyle/>
          <a:p>
            <a:fld id="{69A5C948-7DCD-488F-831F-FBBAC2D3A00B}" type="datetimeFigureOut">
              <a:rPr lang="en-US" smtClean="0"/>
              <a:t>6/29/2022</a:t>
            </a:fld>
            <a:endParaRPr lang="en-US"/>
          </a:p>
        </p:txBody>
      </p:sp>
      <p:sp>
        <p:nvSpPr>
          <p:cNvPr id="5" name="Footer Placeholder 4">
            <a:extLst>
              <a:ext uri="{FF2B5EF4-FFF2-40B4-BE49-F238E27FC236}">
                <a16:creationId xmlns:a16="http://schemas.microsoft.com/office/drawing/2014/main" id="{60F4A4D1-389A-4447-A746-916D0E29A00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CC65639-848D-4454-8FE1-9FF8C831FAF8}"/>
              </a:ext>
            </a:extLst>
          </p:cNvPr>
          <p:cNvSpPr>
            <a:spLocks noGrp="1"/>
          </p:cNvSpPr>
          <p:nvPr>
            <p:ph type="sldNum" sz="quarter" idx="12"/>
          </p:nvPr>
        </p:nvSpPr>
        <p:spPr/>
        <p:txBody>
          <a:bodyPr/>
          <a:lstStyle/>
          <a:p>
            <a:fld id="{7AFE2635-5B8E-48D0-99ED-77EAF4124D19}" type="slidenum">
              <a:rPr lang="en-US" smtClean="0"/>
              <a:t>‹#›</a:t>
            </a:fld>
            <a:endParaRPr lang="en-US"/>
          </a:p>
        </p:txBody>
      </p:sp>
    </p:spTree>
    <p:extLst>
      <p:ext uri="{BB962C8B-B14F-4D97-AF65-F5344CB8AC3E}">
        <p14:creationId xmlns:p14="http://schemas.microsoft.com/office/powerpoint/2010/main" val="13258813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7DE8633-A31F-4709-8516-ECD56669350B}"/>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352AF66-929F-47E9-90A5-82512EF5A2CD}"/>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4A851AD-9DB5-4C61-8350-6C4B8B356E3D}"/>
              </a:ext>
            </a:extLst>
          </p:cNvPr>
          <p:cNvSpPr>
            <a:spLocks noGrp="1"/>
          </p:cNvSpPr>
          <p:nvPr>
            <p:ph type="dt" sz="half" idx="10"/>
          </p:nvPr>
        </p:nvSpPr>
        <p:spPr/>
        <p:txBody>
          <a:bodyPr/>
          <a:lstStyle/>
          <a:p>
            <a:fld id="{69A5C948-7DCD-488F-831F-FBBAC2D3A00B}" type="datetimeFigureOut">
              <a:rPr lang="en-US" smtClean="0"/>
              <a:t>6/29/2022</a:t>
            </a:fld>
            <a:endParaRPr lang="en-US"/>
          </a:p>
        </p:txBody>
      </p:sp>
      <p:sp>
        <p:nvSpPr>
          <p:cNvPr id="5" name="Footer Placeholder 4">
            <a:extLst>
              <a:ext uri="{FF2B5EF4-FFF2-40B4-BE49-F238E27FC236}">
                <a16:creationId xmlns:a16="http://schemas.microsoft.com/office/drawing/2014/main" id="{549A78CA-EFA9-4BB8-90D3-D8F3EFBFBC3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A33E387-53EF-4A74-8825-962F1697BF6C}"/>
              </a:ext>
            </a:extLst>
          </p:cNvPr>
          <p:cNvSpPr>
            <a:spLocks noGrp="1"/>
          </p:cNvSpPr>
          <p:nvPr>
            <p:ph type="sldNum" sz="quarter" idx="12"/>
          </p:nvPr>
        </p:nvSpPr>
        <p:spPr/>
        <p:txBody>
          <a:bodyPr/>
          <a:lstStyle/>
          <a:p>
            <a:fld id="{7AFE2635-5B8E-48D0-99ED-77EAF4124D19}" type="slidenum">
              <a:rPr lang="en-US" smtClean="0"/>
              <a:t>‹#›</a:t>
            </a:fld>
            <a:endParaRPr lang="en-US"/>
          </a:p>
        </p:txBody>
      </p:sp>
    </p:spTree>
    <p:extLst>
      <p:ext uri="{BB962C8B-B14F-4D97-AF65-F5344CB8AC3E}">
        <p14:creationId xmlns:p14="http://schemas.microsoft.com/office/powerpoint/2010/main" val="1589841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609600" y="1379151"/>
            <a:ext cx="6164000" cy="3086400"/>
          </a:xfrm>
          <a:prstGeom prst="rect">
            <a:avLst/>
          </a:prstGeom>
        </p:spPr>
        <p:txBody>
          <a:bodyPr spcFirstLastPara="1" wrap="square" lIns="0" tIns="0" rIns="0" bIns="0" anchor="ctr" anchorCtr="0">
            <a:noAutofit/>
          </a:bodyPr>
          <a:lstStyle>
            <a:lvl1pPr lvl="0">
              <a:spcBef>
                <a:spcPts val="0"/>
              </a:spcBef>
              <a:spcAft>
                <a:spcPts val="0"/>
              </a:spcAft>
              <a:buSzPts val="5200"/>
              <a:buNone/>
              <a:defRPr sz="6933">
                <a:latin typeface="#9Slide07 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609600" y="4808851"/>
            <a:ext cx="6164000" cy="670000"/>
          </a:xfrm>
          <a:prstGeom prst="rect">
            <a:avLst/>
          </a:prstGeom>
        </p:spPr>
        <p:txBody>
          <a:bodyPr spcFirstLastPara="1" wrap="square" lIns="0" tIns="0" rIns="0" bIns="0" anchor="ctr" anchorCtr="0">
            <a:noAutofit/>
          </a:bodyPr>
          <a:lstStyle>
            <a:lvl1pPr lvl="0">
              <a:lnSpc>
                <a:spcPct val="100000"/>
              </a:lnSpc>
              <a:spcBef>
                <a:spcPts val="0"/>
              </a:spcBef>
              <a:spcAft>
                <a:spcPts val="0"/>
              </a:spcAft>
              <a:buSzPts val="2000"/>
              <a:buNone/>
              <a:defRPr sz="2667">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000"/>
              <a:buNone/>
              <a:defRPr sz="2667"/>
            </a:lvl2pPr>
            <a:lvl3pPr lvl="2" algn="ctr">
              <a:lnSpc>
                <a:spcPct val="100000"/>
              </a:lnSpc>
              <a:spcBef>
                <a:spcPts val="0"/>
              </a:spcBef>
              <a:spcAft>
                <a:spcPts val="0"/>
              </a:spcAft>
              <a:buSzPts val="2000"/>
              <a:buNone/>
              <a:defRPr sz="2667"/>
            </a:lvl3pPr>
            <a:lvl4pPr lvl="3" algn="ctr">
              <a:lnSpc>
                <a:spcPct val="100000"/>
              </a:lnSpc>
              <a:spcBef>
                <a:spcPts val="0"/>
              </a:spcBef>
              <a:spcAft>
                <a:spcPts val="0"/>
              </a:spcAft>
              <a:buSzPts val="2000"/>
              <a:buNone/>
              <a:defRPr sz="2667"/>
            </a:lvl4pPr>
            <a:lvl5pPr lvl="4" algn="ctr">
              <a:lnSpc>
                <a:spcPct val="100000"/>
              </a:lnSpc>
              <a:spcBef>
                <a:spcPts val="0"/>
              </a:spcBef>
              <a:spcAft>
                <a:spcPts val="0"/>
              </a:spcAft>
              <a:buSzPts val="2000"/>
              <a:buNone/>
              <a:defRPr sz="2667"/>
            </a:lvl5pPr>
            <a:lvl6pPr lvl="5" algn="ctr">
              <a:lnSpc>
                <a:spcPct val="100000"/>
              </a:lnSpc>
              <a:spcBef>
                <a:spcPts val="0"/>
              </a:spcBef>
              <a:spcAft>
                <a:spcPts val="0"/>
              </a:spcAft>
              <a:buSzPts val="2000"/>
              <a:buNone/>
              <a:defRPr sz="2667"/>
            </a:lvl6pPr>
            <a:lvl7pPr lvl="6" algn="ctr">
              <a:lnSpc>
                <a:spcPct val="100000"/>
              </a:lnSpc>
              <a:spcBef>
                <a:spcPts val="0"/>
              </a:spcBef>
              <a:spcAft>
                <a:spcPts val="0"/>
              </a:spcAft>
              <a:buSzPts val="2000"/>
              <a:buNone/>
              <a:defRPr sz="2667"/>
            </a:lvl7pPr>
            <a:lvl8pPr lvl="7" algn="ctr">
              <a:lnSpc>
                <a:spcPct val="100000"/>
              </a:lnSpc>
              <a:spcBef>
                <a:spcPts val="0"/>
              </a:spcBef>
              <a:spcAft>
                <a:spcPts val="0"/>
              </a:spcAft>
              <a:buSzPts val="2000"/>
              <a:buNone/>
              <a:defRPr sz="2667"/>
            </a:lvl8pPr>
            <a:lvl9pPr lvl="8" algn="ctr">
              <a:lnSpc>
                <a:spcPct val="100000"/>
              </a:lnSpc>
              <a:spcBef>
                <a:spcPts val="0"/>
              </a:spcBef>
              <a:spcAft>
                <a:spcPts val="0"/>
              </a:spcAft>
              <a:buSzPts val="2000"/>
              <a:buNone/>
              <a:defRPr sz="2667"/>
            </a:lvl9pPr>
          </a:lstStyle>
          <a:p>
            <a:endParaRPr dirty="0"/>
          </a:p>
        </p:txBody>
      </p:sp>
    </p:spTree>
    <p:extLst>
      <p:ext uri="{BB962C8B-B14F-4D97-AF65-F5344CB8AC3E}">
        <p14:creationId xmlns:p14="http://schemas.microsoft.com/office/powerpoint/2010/main" val="20636450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2403133" y="3381600"/>
            <a:ext cx="7386000" cy="7532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atin typeface="#9Slide07 Cadena" panose="02000503000000020004" pitchFamily="2" charset="0"/>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dirty="0"/>
          </a:p>
        </p:txBody>
      </p:sp>
      <p:sp>
        <p:nvSpPr>
          <p:cNvPr id="13" name="Google Shape;13;p3"/>
          <p:cNvSpPr txBox="1">
            <a:spLocks noGrp="1"/>
          </p:cNvSpPr>
          <p:nvPr>
            <p:ph type="title" idx="2" hasCustomPrompt="1"/>
          </p:nvPr>
        </p:nvSpPr>
        <p:spPr>
          <a:xfrm>
            <a:off x="4432967" y="1647767"/>
            <a:ext cx="3326400" cy="1401600"/>
          </a:xfrm>
          <a:prstGeom prst="rect">
            <a:avLst/>
          </a:prstGeom>
        </p:spPr>
        <p:txBody>
          <a:bodyPr spcFirstLastPara="1" wrap="square" lIns="0" tIns="0" rIns="0" bIns="0" anchor="ctr" anchorCtr="0">
            <a:noAutofit/>
          </a:bodyPr>
          <a:lstStyle>
            <a:lvl1pPr lvl="0" algn="ctr" rtl="0">
              <a:spcBef>
                <a:spcPts val="0"/>
              </a:spcBef>
              <a:spcAft>
                <a:spcPts val="0"/>
              </a:spcAft>
              <a:buSzPts val="5200"/>
              <a:buNone/>
              <a:defRPr sz="6933">
                <a:latin typeface="#9Slide07 Cadena" panose="02000503000000020004" pitchFamily="2" charset="0"/>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rPr dirty="0"/>
              <a:t>xx%</a:t>
            </a:r>
          </a:p>
        </p:txBody>
      </p:sp>
      <p:sp>
        <p:nvSpPr>
          <p:cNvPr id="14" name="Google Shape;14;p3"/>
          <p:cNvSpPr txBox="1">
            <a:spLocks noGrp="1"/>
          </p:cNvSpPr>
          <p:nvPr>
            <p:ph type="subTitle" idx="1"/>
          </p:nvPr>
        </p:nvSpPr>
        <p:spPr>
          <a:xfrm>
            <a:off x="2403200" y="4467033"/>
            <a:ext cx="7386000" cy="753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None/>
              <a:defRPr sz="2667">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2000"/>
              <a:buNone/>
              <a:defRPr sz="2667"/>
            </a:lvl2pPr>
            <a:lvl3pPr lvl="2" algn="ctr" rtl="0">
              <a:lnSpc>
                <a:spcPct val="100000"/>
              </a:lnSpc>
              <a:spcBef>
                <a:spcPts val="0"/>
              </a:spcBef>
              <a:spcAft>
                <a:spcPts val="0"/>
              </a:spcAft>
              <a:buSzPts val="2000"/>
              <a:buNone/>
              <a:defRPr sz="2667"/>
            </a:lvl3pPr>
            <a:lvl4pPr lvl="3" algn="ctr" rtl="0">
              <a:lnSpc>
                <a:spcPct val="100000"/>
              </a:lnSpc>
              <a:spcBef>
                <a:spcPts val="0"/>
              </a:spcBef>
              <a:spcAft>
                <a:spcPts val="0"/>
              </a:spcAft>
              <a:buSzPts val="2000"/>
              <a:buNone/>
              <a:defRPr sz="2667"/>
            </a:lvl4pPr>
            <a:lvl5pPr lvl="4" algn="ctr" rtl="0">
              <a:lnSpc>
                <a:spcPct val="100000"/>
              </a:lnSpc>
              <a:spcBef>
                <a:spcPts val="0"/>
              </a:spcBef>
              <a:spcAft>
                <a:spcPts val="0"/>
              </a:spcAft>
              <a:buSzPts val="2000"/>
              <a:buNone/>
              <a:defRPr sz="2667"/>
            </a:lvl5pPr>
            <a:lvl6pPr lvl="5" algn="ctr" rtl="0">
              <a:lnSpc>
                <a:spcPct val="100000"/>
              </a:lnSpc>
              <a:spcBef>
                <a:spcPts val="0"/>
              </a:spcBef>
              <a:spcAft>
                <a:spcPts val="0"/>
              </a:spcAft>
              <a:buSzPts val="2000"/>
              <a:buNone/>
              <a:defRPr sz="2667"/>
            </a:lvl6pPr>
            <a:lvl7pPr lvl="6" algn="ctr" rtl="0">
              <a:lnSpc>
                <a:spcPct val="100000"/>
              </a:lnSpc>
              <a:spcBef>
                <a:spcPts val="0"/>
              </a:spcBef>
              <a:spcAft>
                <a:spcPts val="0"/>
              </a:spcAft>
              <a:buSzPts val="2000"/>
              <a:buNone/>
              <a:defRPr sz="2667"/>
            </a:lvl7pPr>
            <a:lvl8pPr lvl="7" algn="ctr" rtl="0">
              <a:lnSpc>
                <a:spcPct val="100000"/>
              </a:lnSpc>
              <a:spcBef>
                <a:spcPts val="0"/>
              </a:spcBef>
              <a:spcAft>
                <a:spcPts val="0"/>
              </a:spcAft>
              <a:buSzPts val="2000"/>
              <a:buNone/>
              <a:defRPr sz="2667"/>
            </a:lvl8pPr>
            <a:lvl9pPr lvl="8" algn="ctr" rtl="0">
              <a:lnSpc>
                <a:spcPct val="100000"/>
              </a:lnSpc>
              <a:spcBef>
                <a:spcPts val="0"/>
              </a:spcBef>
              <a:spcAft>
                <a:spcPts val="0"/>
              </a:spcAft>
              <a:buSzPts val="2000"/>
              <a:buNone/>
              <a:defRPr sz="2667"/>
            </a:lvl9pPr>
          </a:lstStyle>
          <a:p>
            <a:endParaRPr dirty="0"/>
          </a:p>
        </p:txBody>
      </p:sp>
    </p:spTree>
    <p:extLst>
      <p:ext uri="{BB962C8B-B14F-4D97-AF65-F5344CB8AC3E}">
        <p14:creationId xmlns:p14="http://schemas.microsoft.com/office/powerpoint/2010/main" val="15860866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609600" y="548633"/>
            <a:ext cx="10290400" cy="753200"/>
          </a:xfrm>
          <a:prstGeom prst="rect">
            <a:avLst/>
          </a:prstGeom>
        </p:spPr>
        <p:txBody>
          <a:bodyPr spcFirstLastPara="1" wrap="square" lIns="0" tIns="0" rIns="0" bIns="0" anchor="t" anchorCtr="0">
            <a:noAutofit/>
          </a:bodyPr>
          <a:lstStyle>
            <a:lvl1pPr lvl="0">
              <a:spcBef>
                <a:spcPts val="0"/>
              </a:spcBef>
              <a:spcAft>
                <a:spcPts val="0"/>
              </a:spcAft>
              <a:buSzPts val="3000"/>
              <a:buNone/>
              <a:defRPr>
                <a:latin typeface="#9Slide07 Cadena" panose="02000503000000020004" pitchFamily="2" charset="0"/>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17" name="Google Shape;17;p4"/>
          <p:cNvSpPr txBox="1">
            <a:spLocks noGrp="1"/>
          </p:cNvSpPr>
          <p:nvPr>
            <p:ph type="body" idx="1"/>
          </p:nvPr>
        </p:nvSpPr>
        <p:spPr>
          <a:xfrm>
            <a:off x="609600" y="1479379"/>
            <a:ext cx="10290400" cy="4494800"/>
          </a:xfrm>
          <a:prstGeom prst="rect">
            <a:avLst/>
          </a:prstGeom>
        </p:spPr>
        <p:txBody>
          <a:bodyPr spcFirstLastPara="1" wrap="square" lIns="0" tIns="0" rIns="0" bIns="0" anchor="t" anchorCtr="0">
            <a:noAutofit/>
          </a:bodyPr>
          <a:lstStyle>
            <a:lvl1pPr marL="609585" lvl="0" indent="-423323">
              <a:spcBef>
                <a:spcPts val="0"/>
              </a:spcBef>
              <a:spcAft>
                <a:spcPts val="0"/>
              </a:spcAft>
              <a:buSzPts val="1400"/>
              <a:buChar char="●"/>
              <a:defRPr>
                <a:latin typeface="#9Slide03 Arima Madurai Black" panose="00000A00000000000000" pitchFamily="2" charset="0"/>
                <a:cs typeface="#9Slide03 Arima Madurai Black" panose="00000A00000000000000" pitchFamily="2" charset="0"/>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23323">
              <a:spcBef>
                <a:spcPts val="0"/>
              </a:spcBef>
              <a:spcAft>
                <a:spcPts val="0"/>
              </a:spcAft>
              <a:buSzPts val="1400"/>
              <a:buChar char="○"/>
              <a:defRPr/>
            </a:lvl5pPr>
            <a:lvl6pPr marL="3657509" lvl="5" indent="-423323">
              <a:spcBef>
                <a:spcPts val="0"/>
              </a:spcBef>
              <a:spcAft>
                <a:spcPts val="0"/>
              </a:spcAft>
              <a:buSzPts val="1400"/>
              <a:buChar char="■"/>
              <a:defRPr/>
            </a:lvl6pPr>
            <a:lvl7pPr marL="4267093" lvl="6" indent="-423323">
              <a:spcBef>
                <a:spcPts val="0"/>
              </a:spcBef>
              <a:spcAft>
                <a:spcPts val="0"/>
              </a:spcAft>
              <a:buSzPts val="1400"/>
              <a:buChar char="●"/>
              <a:defRPr/>
            </a:lvl7pPr>
            <a:lvl8pPr marL="4876678" lvl="7" indent="-423323">
              <a:spcBef>
                <a:spcPts val="0"/>
              </a:spcBef>
              <a:spcAft>
                <a:spcPts val="0"/>
              </a:spcAft>
              <a:buSzPts val="1400"/>
              <a:buChar char="○"/>
              <a:defRPr/>
            </a:lvl8pPr>
            <a:lvl9pPr marL="5486263" lvl="8" indent="-423323">
              <a:spcBef>
                <a:spcPts val="0"/>
              </a:spcBef>
              <a:spcAft>
                <a:spcPts val="0"/>
              </a:spcAft>
              <a:buSzPts val="1400"/>
              <a:buChar char="■"/>
              <a:defRPr/>
            </a:lvl9pPr>
          </a:lstStyle>
          <a:p>
            <a:endParaRPr dirty="0"/>
          </a:p>
        </p:txBody>
      </p:sp>
    </p:spTree>
    <p:extLst>
      <p:ext uri="{BB962C8B-B14F-4D97-AF65-F5344CB8AC3E}">
        <p14:creationId xmlns:p14="http://schemas.microsoft.com/office/powerpoint/2010/main" val="256108347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609600" y="548633"/>
            <a:ext cx="10290400" cy="753200"/>
          </a:xfrm>
          <a:prstGeom prst="rect">
            <a:avLst/>
          </a:prstGeom>
        </p:spPr>
        <p:txBody>
          <a:bodyPr spcFirstLastPara="1" wrap="square" lIns="0" tIns="0" rIns="0" bIns="0" anchor="t" anchorCtr="0">
            <a:noAutofit/>
          </a:bodyPr>
          <a:lstStyle>
            <a:lvl1pPr lvl="0">
              <a:spcBef>
                <a:spcPts val="0"/>
              </a:spcBef>
              <a:spcAft>
                <a:spcPts val="0"/>
              </a:spcAft>
              <a:buSzPts val="3000"/>
              <a:buNone/>
              <a:defRPr>
                <a:latin typeface="#9Slide07 Cadena" panose="02000503000000020004" pitchFamily="2" charset="0"/>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20" name="Google Shape;20;p5"/>
          <p:cNvSpPr txBox="1">
            <a:spLocks noGrp="1"/>
          </p:cNvSpPr>
          <p:nvPr>
            <p:ph type="title" idx="2"/>
          </p:nvPr>
        </p:nvSpPr>
        <p:spPr>
          <a:xfrm>
            <a:off x="951183" y="2251367"/>
            <a:ext cx="4546800" cy="9096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667">
                <a:latin typeface="#9Slide07 Cadena" panose="02000503000000020004" pitchFamily="2" charset="0"/>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dirty="0"/>
          </a:p>
        </p:txBody>
      </p:sp>
      <p:sp>
        <p:nvSpPr>
          <p:cNvPr id="21" name="Google Shape;21;p5"/>
          <p:cNvSpPr txBox="1">
            <a:spLocks noGrp="1"/>
          </p:cNvSpPr>
          <p:nvPr>
            <p:ph type="subTitle" idx="1"/>
          </p:nvPr>
        </p:nvSpPr>
        <p:spPr>
          <a:xfrm>
            <a:off x="950967" y="3534049"/>
            <a:ext cx="4546800" cy="2610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dirty="0"/>
          </a:p>
        </p:txBody>
      </p:sp>
      <p:sp>
        <p:nvSpPr>
          <p:cNvPr id="22" name="Google Shape;22;p5"/>
          <p:cNvSpPr txBox="1">
            <a:spLocks noGrp="1"/>
          </p:cNvSpPr>
          <p:nvPr>
            <p:ph type="title" idx="3"/>
          </p:nvPr>
        </p:nvSpPr>
        <p:spPr>
          <a:xfrm>
            <a:off x="6694595" y="2251367"/>
            <a:ext cx="4546800" cy="9096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667">
                <a:latin typeface="#9Slide07 Cadena" panose="02000503000000020004" pitchFamily="2" charset="0"/>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dirty="0"/>
          </a:p>
        </p:txBody>
      </p:sp>
      <p:sp>
        <p:nvSpPr>
          <p:cNvPr id="23" name="Google Shape;23;p5"/>
          <p:cNvSpPr txBox="1">
            <a:spLocks noGrp="1"/>
          </p:cNvSpPr>
          <p:nvPr>
            <p:ph type="subTitle" idx="4"/>
          </p:nvPr>
        </p:nvSpPr>
        <p:spPr>
          <a:xfrm>
            <a:off x="6694379" y="3534049"/>
            <a:ext cx="4546800" cy="2610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dirty="0"/>
          </a:p>
        </p:txBody>
      </p:sp>
    </p:spTree>
    <p:extLst>
      <p:ext uri="{BB962C8B-B14F-4D97-AF65-F5344CB8AC3E}">
        <p14:creationId xmlns:p14="http://schemas.microsoft.com/office/powerpoint/2010/main" val="5573149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
        <p:cNvGrpSpPr/>
        <p:nvPr/>
      </p:nvGrpSpPr>
      <p:grpSpPr>
        <a:xfrm>
          <a:off x="0" y="0"/>
          <a:ext cx="0" cy="0"/>
          <a:chOff x="0" y="0"/>
          <a:chExt cx="0" cy="0"/>
        </a:xfrm>
      </p:grpSpPr>
      <p:sp>
        <p:nvSpPr>
          <p:cNvPr id="25" name="Google Shape;25;p6"/>
          <p:cNvSpPr txBox="1">
            <a:spLocks noGrp="1"/>
          </p:cNvSpPr>
          <p:nvPr>
            <p:ph type="title"/>
          </p:nvPr>
        </p:nvSpPr>
        <p:spPr>
          <a:xfrm>
            <a:off x="1935400" y="548633"/>
            <a:ext cx="8321200" cy="524000"/>
          </a:xfrm>
          <a:prstGeom prst="rect">
            <a:avLst/>
          </a:prstGeom>
        </p:spPr>
        <p:txBody>
          <a:bodyPr spcFirstLastPara="1" wrap="square" lIns="0" tIns="0" rIns="0" bIns="0" anchor="b" anchorCtr="0">
            <a:noAutofit/>
          </a:bodyPr>
          <a:lstStyle>
            <a:lvl1pPr lvl="0" algn="ctr">
              <a:spcBef>
                <a:spcPts val="0"/>
              </a:spcBef>
              <a:spcAft>
                <a:spcPts val="0"/>
              </a:spcAft>
              <a:buSzPts val="3000"/>
              <a:buNone/>
              <a:defRPr>
                <a:latin typeface="#9Slide07 Cadena" panose="02000503000000020004" pitchFamily="2" charset="0"/>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Tree>
    <p:extLst>
      <p:ext uri="{BB962C8B-B14F-4D97-AF65-F5344CB8AC3E}">
        <p14:creationId xmlns:p14="http://schemas.microsoft.com/office/powerpoint/2010/main" val="85867381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6"/>
        <p:cNvGrpSpPr/>
        <p:nvPr/>
      </p:nvGrpSpPr>
      <p:grpSpPr>
        <a:xfrm>
          <a:off x="0" y="0"/>
          <a:ext cx="0" cy="0"/>
          <a:chOff x="0" y="0"/>
          <a:chExt cx="0" cy="0"/>
        </a:xfrm>
      </p:grpSpPr>
      <p:sp>
        <p:nvSpPr>
          <p:cNvPr id="27" name="Google Shape;27;p7"/>
          <p:cNvSpPr txBox="1">
            <a:spLocks noGrp="1"/>
          </p:cNvSpPr>
          <p:nvPr>
            <p:ph type="title"/>
          </p:nvPr>
        </p:nvSpPr>
        <p:spPr>
          <a:xfrm>
            <a:off x="950800" y="548633"/>
            <a:ext cx="10290400" cy="753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atin typeface="#9Slide07 Cadena" panose="02000503000000020004" pitchFamily="2" charset="0"/>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dirty="0"/>
          </a:p>
        </p:txBody>
      </p:sp>
      <p:sp>
        <p:nvSpPr>
          <p:cNvPr id="28" name="Google Shape;28;p7"/>
          <p:cNvSpPr txBox="1">
            <a:spLocks noGrp="1"/>
          </p:cNvSpPr>
          <p:nvPr>
            <p:ph type="subTitle" idx="1"/>
          </p:nvPr>
        </p:nvSpPr>
        <p:spPr>
          <a:xfrm>
            <a:off x="950800" y="3310837"/>
            <a:ext cx="4462000" cy="2156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400"/>
              <a:buNone/>
              <a:defRPr>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Tree>
    <p:extLst>
      <p:ext uri="{BB962C8B-B14F-4D97-AF65-F5344CB8AC3E}">
        <p14:creationId xmlns:p14="http://schemas.microsoft.com/office/powerpoint/2010/main" val="373022164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950967" y="656800"/>
            <a:ext cx="10290000" cy="5544400"/>
          </a:xfrm>
          <a:prstGeom prst="rect">
            <a:avLst/>
          </a:prstGeom>
        </p:spPr>
        <p:txBody>
          <a:bodyPr spcFirstLastPara="1" wrap="square" lIns="0" tIns="0" rIns="0" bIns="0" anchor="ctr" anchorCtr="0">
            <a:noAutofit/>
          </a:bodyPr>
          <a:lstStyle>
            <a:lvl1pPr lvl="0" algn="ctr">
              <a:spcBef>
                <a:spcPts val="0"/>
              </a:spcBef>
              <a:spcAft>
                <a:spcPts val="0"/>
              </a:spcAft>
              <a:buSzPts val="6000"/>
              <a:buNone/>
              <a:defRPr sz="8000">
                <a:latin typeface="#9Slide07 Cadena" panose="02000503000000020004" pitchFamily="2" charset="0"/>
              </a:defRPr>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dirty="0"/>
          </a:p>
        </p:txBody>
      </p:sp>
    </p:spTree>
    <p:extLst>
      <p:ext uri="{BB962C8B-B14F-4D97-AF65-F5344CB8AC3E}">
        <p14:creationId xmlns:p14="http://schemas.microsoft.com/office/powerpoint/2010/main" val="14515834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EE7E3D-A0FD-A584-792C-A357BDA61FFB}"/>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1776844-932E-1A11-3C01-79C7C6E89F5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E4AC819-19C6-62F8-C97A-D919C74788A7}"/>
              </a:ext>
            </a:extLst>
          </p:cNvPr>
          <p:cNvSpPr>
            <a:spLocks noGrp="1"/>
          </p:cNvSpPr>
          <p:nvPr>
            <p:ph type="dt" sz="half" idx="10"/>
          </p:nvPr>
        </p:nvSpPr>
        <p:spPr/>
        <p:txBody>
          <a:bodyPr/>
          <a:lstStyle/>
          <a:p>
            <a:fld id="{F5F7C8E3-54BE-4DE7-A551-C013BE771708}" type="datetimeFigureOut">
              <a:rPr lang="en-US" smtClean="0"/>
              <a:t>6/29/2022</a:t>
            </a:fld>
            <a:endParaRPr lang="en-US"/>
          </a:p>
        </p:txBody>
      </p:sp>
      <p:sp>
        <p:nvSpPr>
          <p:cNvPr id="5" name="Footer Placeholder 4">
            <a:extLst>
              <a:ext uri="{FF2B5EF4-FFF2-40B4-BE49-F238E27FC236}">
                <a16:creationId xmlns:a16="http://schemas.microsoft.com/office/drawing/2014/main" id="{A960DE4A-143B-5C6D-6ED6-8DB64614E89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275BBA0-7129-D1D6-8711-79330AD27590}"/>
              </a:ext>
            </a:extLst>
          </p:cNvPr>
          <p:cNvSpPr>
            <a:spLocks noGrp="1"/>
          </p:cNvSpPr>
          <p:nvPr>
            <p:ph type="sldNum" sz="quarter" idx="12"/>
          </p:nvPr>
        </p:nvSpPr>
        <p:spPr/>
        <p:txBody>
          <a:bodyPr/>
          <a:lstStyle/>
          <a:p>
            <a:fld id="{B0CF4936-E217-41B6-BE41-69C674E4758A}" type="slidenum">
              <a:rPr lang="en-US" smtClean="0"/>
              <a:t>‹#›</a:t>
            </a:fld>
            <a:endParaRPr lang="en-US"/>
          </a:p>
        </p:txBody>
      </p:sp>
    </p:spTree>
    <p:extLst>
      <p:ext uri="{BB962C8B-B14F-4D97-AF65-F5344CB8AC3E}">
        <p14:creationId xmlns:p14="http://schemas.microsoft.com/office/powerpoint/2010/main" val="52507512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1"/>
        <p:cNvGrpSpPr/>
        <p:nvPr/>
      </p:nvGrpSpPr>
      <p:grpSpPr>
        <a:xfrm>
          <a:off x="0" y="0"/>
          <a:ext cx="0" cy="0"/>
          <a:chOff x="0" y="0"/>
          <a:chExt cx="0" cy="0"/>
        </a:xfrm>
      </p:grpSpPr>
      <p:sp>
        <p:nvSpPr>
          <p:cNvPr id="32" name="Google Shape;32;p9"/>
          <p:cNvSpPr txBox="1">
            <a:spLocks noGrp="1"/>
          </p:cNvSpPr>
          <p:nvPr>
            <p:ph type="subTitle" idx="1"/>
          </p:nvPr>
        </p:nvSpPr>
        <p:spPr>
          <a:xfrm>
            <a:off x="3656200" y="4497967"/>
            <a:ext cx="4879600" cy="16468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400"/>
              <a:buNone/>
              <a:defRPr>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dirty="0"/>
          </a:p>
        </p:txBody>
      </p:sp>
      <p:sp>
        <p:nvSpPr>
          <p:cNvPr id="33" name="Google Shape;33;p9"/>
          <p:cNvSpPr txBox="1">
            <a:spLocks noGrp="1"/>
          </p:cNvSpPr>
          <p:nvPr>
            <p:ph type="title"/>
          </p:nvPr>
        </p:nvSpPr>
        <p:spPr>
          <a:xfrm>
            <a:off x="3656200" y="2248477"/>
            <a:ext cx="4879600" cy="12412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atin typeface="#9Slide07 Cadena" panose="02000503000000020004" pitchFamily="2" charset="0"/>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dirty="0"/>
          </a:p>
        </p:txBody>
      </p:sp>
      <p:sp>
        <p:nvSpPr>
          <p:cNvPr id="34" name="Google Shape;34;p9"/>
          <p:cNvSpPr txBox="1">
            <a:spLocks noGrp="1"/>
          </p:cNvSpPr>
          <p:nvPr>
            <p:ph type="title" idx="2" hasCustomPrompt="1"/>
          </p:nvPr>
        </p:nvSpPr>
        <p:spPr>
          <a:xfrm>
            <a:off x="4432800" y="719333"/>
            <a:ext cx="3326400" cy="1401600"/>
          </a:xfrm>
          <a:prstGeom prst="rect">
            <a:avLst/>
          </a:prstGeom>
        </p:spPr>
        <p:txBody>
          <a:bodyPr spcFirstLastPara="1" wrap="square" lIns="0" tIns="0" rIns="0" bIns="0" anchor="ctr" anchorCtr="0">
            <a:noAutofit/>
          </a:bodyPr>
          <a:lstStyle>
            <a:lvl1pPr lvl="0" algn="ctr" rtl="0">
              <a:spcBef>
                <a:spcPts val="0"/>
              </a:spcBef>
              <a:spcAft>
                <a:spcPts val="0"/>
              </a:spcAft>
              <a:buSzPts val="5200"/>
              <a:buNone/>
              <a:defRPr sz="6933">
                <a:latin typeface="#9Slide07 Cadena" panose="02000503000000020004" pitchFamily="2" charset="0"/>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rPr dirty="0"/>
              <a:t>xx%</a:t>
            </a:r>
          </a:p>
        </p:txBody>
      </p:sp>
      <p:sp>
        <p:nvSpPr>
          <p:cNvPr id="35" name="Google Shape;35;p9"/>
          <p:cNvSpPr txBox="1">
            <a:spLocks noGrp="1"/>
          </p:cNvSpPr>
          <p:nvPr>
            <p:ph type="subTitle" idx="3"/>
          </p:nvPr>
        </p:nvSpPr>
        <p:spPr>
          <a:xfrm>
            <a:off x="3656200" y="3617223"/>
            <a:ext cx="4879600" cy="753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None/>
              <a:defRPr sz="2667">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2000"/>
              <a:buNone/>
              <a:defRPr sz="2667"/>
            </a:lvl2pPr>
            <a:lvl3pPr lvl="2" algn="ctr" rtl="0">
              <a:lnSpc>
                <a:spcPct val="100000"/>
              </a:lnSpc>
              <a:spcBef>
                <a:spcPts val="0"/>
              </a:spcBef>
              <a:spcAft>
                <a:spcPts val="0"/>
              </a:spcAft>
              <a:buSzPts val="2000"/>
              <a:buNone/>
              <a:defRPr sz="2667"/>
            </a:lvl3pPr>
            <a:lvl4pPr lvl="3" algn="ctr" rtl="0">
              <a:lnSpc>
                <a:spcPct val="100000"/>
              </a:lnSpc>
              <a:spcBef>
                <a:spcPts val="0"/>
              </a:spcBef>
              <a:spcAft>
                <a:spcPts val="0"/>
              </a:spcAft>
              <a:buSzPts val="2000"/>
              <a:buNone/>
              <a:defRPr sz="2667"/>
            </a:lvl4pPr>
            <a:lvl5pPr lvl="4" algn="ctr" rtl="0">
              <a:lnSpc>
                <a:spcPct val="100000"/>
              </a:lnSpc>
              <a:spcBef>
                <a:spcPts val="0"/>
              </a:spcBef>
              <a:spcAft>
                <a:spcPts val="0"/>
              </a:spcAft>
              <a:buSzPts val="2000"/>
              <a:buNone/>
              <a:defRPr sz="2667"/>
            </a:lvl5pPr>
            <a:lvl6pPr lvl="5" algn="ctr" rtl="0">
              <a:lnSpc>
                <a:spcPct val="100000"/>
              </a:lnSpc>
              <a:spcBef>
                <a:spcPts val="0"/>
              </a:spcBef>
              <a:spcAft>
                <a:spcPts val="0"/>
              </a:spcAft>
              <a:buSzPts val="2000"/>
              <a:buNone/>
              <a:defRPr sz="2667"/>
            </a:lvl6pPr>
            <a:lvl7pPr lvl="6" algn="ctr" rtl="0">
              <a:lnSpc>
                <a:spcPct val="100000"/>
              </a:lnSpc>
              <a:spcBef>
                <a:spcPts val="0"/>
              </a:spcBef>
              <a:spcAft>
                <a:spcPts val="0"/>
              </a:spcAft>
              <a:buSzPts val="2000"/>
              <a:buNone/>
              <a:defRPr sz="2667"/>
            </a:lvl7pPr>
            <a:lvl8pPr lvl="7" algn="ctr" rtl="0">
              <a:lnSpc>
                <a:spcPct val="100000"/>
              </a:lnSpc>
              <a:spcBef>
                <a:spcPts val="0"/>
              </a:spcBef>
              <a:spcAft>
                <a:spcPts val="0"/>
              </a:spcAft>
              <a:buSzPts val="2000"/>
              <a:buNone/>
              <a:defRPr sz="2667"/>
            </a:lvl8pPr>
            <a:lvl9pPr lvl="8" algn="ctr" rtl="0">
              <a:lnSpc>
                <a:spcPct val="100000"/>
              </a:lnSpc>
              <a:spcBef>
                <a:spcPts val="0"/>
              </a:spcBef>
              <a:spcAft>
                <a:spcPts val="0"/>
              </a:spcAft>
              <a:buSzPts val="2000"/>
              <a:buNone/>
              <a:defRPr sz="2667"/>
            </a:lvl9pPr>
          </a:lstStyle>
          <a:p>
            <a:endParaRPr dirty="0"/>
          </a:p>
        </p:txBody>
      </p:sp>
    </p:spTree>
    <p:extLst>
      <p:ext uri="{BB962C8B-B14F-4D97-AF65-F5344CB8AC3E}">
        <p14:creationId xmlns:p14="http://schemas.microsoft.com/office/powerpoint/2010/main" val="90606332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6"/>
        <p:cNvGrpSpPr/>
        <p:nvPr/>
      </p:nvGrpSpPr>
      <p:grpSpPr>
        <a:xfrm>
          <a:off x="0" y="0"/>
          <a:ext cx="0" cy="0"/>
          <a:chOff x="0" y="0"/>
          <a:chExt cx="0" cy="0"/>
        </a:xfrm>
      </p:grpSpPr>
      <p:sp>
        <p:nvSpPr>
          <p:cNvPr id="37" name="Google Shape;37;p10"/>
          <p:cNvSpPr txBox="1">
            <a:spLocks noGrp="1"/>
          </p:cNvSpPr>
          <p:nvPr>
            <p:ph type="title"/>
          </p:nvPr>
        </p:nvSpPr>
        <p:spPr>
          <a:xfrm>
            <a:off x="950967" y="5391567"/>
            <a:ext cx="10290400" cy="753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atin typeface="#9Slide07 Cadena" panose="02000503000000020004" pitchFamily="2" charset="0"/>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dirty="0"/>
          </a:p>
        </p:txBody>
      </p:sp>
    </p:spTree>
    <p:extLst>
      <p:ext uri="{BB962C8B-B14F-4D97-AF65-F5344CB8AC3E}">
        <p14:creationId xmlns:p14="http://schemas.microsoft.com/office/powerpoint/2010/main" val="73864801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1504967" y="1678967"/>
            <a:ext cx="9182000" cy="2618000"/>
          </a:xfrm>
          <a:prstGeom prst="rect">
            <a:avLst/>
          </a:prstGeom>
        </p:spPr>
        <p:txBody>
          <a:bodyPr spcFirstLastPara="1" wrap="square" lIns="0" tIns="0" rIns="0" bIns="0" anchor="b" anchorCtr="0">
            <a:noAutofit/>
          </a:bodyPr>
          <a:lstStyle>
            <a:lvl1pPr lvl="0" algn="ctr">
              <a:spcBef>
                <a:spcPts val="0"/>
              </a:spcBef>
              <a:spcAft>
                <a:spcPts val="0"/>
              </a:spcAft>
              <a:buSzPts val="10000"/>
              <a:buNone/>
              <a:defRPr sz="13333">
                <a:latin typeface="#9Slide07 Cadena" panose="02000503000000020004" pitchFamily="2" charset="0"/>
              </a:defRPr>
            </a:lvl1pPr>
            <a:lvl2pPr lvl="1" algn="ctr">
              <a:spcBef>
                <a:spcPts val="0"/>
              </a:spcBef>
              <a:spcAft>
                <a:spcPts val="0"/>
              </a:spcAft>
              <a:buSzPts val="10000"/>
              <a:buNone/>
              <a:defRPr sz="13333"/>
            </a:lvl2pPr>
            <a:lvl3pPr lvl="2" algn="ctr">
              <a:spcBef>
                <a:spcPts val="0"/>
              </a:spcBef>
              <a:spcAft>
                <a:spcPts val="0"/>
              </a:spcAft>
              <a:buSzPts val="10000"/>
              <a:buNone/>
              <a:defRPr sz="13333"/>
            </a:lvl3pPr>
            <a:lvl4pPr lvl="3" algn="ctr">
              <a:spcBef>
                <a:spcPts val="0"/>
              </a:spcBef>
              <a:spcAft>
                <a:spcPts val="0"/>
              </a:spcAft>
              <a:buSzPts val="10000"/>
              <a:buNone/>
              <a:defRPr sz="13333"/>
            </a:lvl4pPr>
            <a:lvl5pPr lvl="4" algn="ctr">
              <a:spcBef>
                <a:spcPts val="0"/>
              </a:spcBef>
              <a:spcAft>
                <a:spcPts val="0"/>
              </a:spcAft>
              <a:buSzPts val="10000"/>
              <a:buNone/>
              <a:defRPr sz="13333"/>
            </a:lvl5pPr>
            <a:lvl6pPr lvl="5" algn="ctr">
              <a:spcBef>
                <a:spcPts val="0"/>
              </a:spcBef>
              <a:spcAft>
                <a:spcPts val="0"/>
              </a:spcAft>
              <a:buSzPts val="10000"/>
              <a:buNone/>
              <a:defRPr sz="13333"/>
            </a:lvl6pPr>
            <a:lvl7pPr lvl="6" algn="ctr">
              <a:spcBef>
                <a:spcPts val="0"/>
              </a:spcBef>
              <a:spcAft>
                <a:spcPts val="0"/>
              </a:spcAft>
              <a:buSzPts val="10000"/>
              <a:buNone/>
              <a:defRPr sz="13333"/>
            </a:lvl7pPr>
            <a:lvl8pPr lvl="7" algn="ctr">
              <a:spcBef>
                <a:spcPts val="0"/>
              </a:spcBef>
              <a:spcAft>
                <a:spcPts val="0"/>
              </a:spcAft>
              <a:buSzPts val="10000"/>
              <a:buNone/>
              <a:defRPr sz="13333"/>
            </a:lvl8pPr>
            <a:lvl9pPr lvl="8" algn="ctr">
              <a:spcBef>
                <a:spcPts val="0"/>
              </a:spcBef>
              <a:spcAft>
                <a:spcPts val="0"/>
              </a:spcAft>
              <a:buSzPts val="10000"/>
              <a:buNone/>
              <a:defRPr sz="13333"/>
            </a:lvl9pPr>
          </a:lstStyle>
          <a:p>
            <a:r>
              <a:rPr dirty="0"/>
              <a:t>xx%</a:t>
            </a:r>
          </a:p>
        </p:txBody>
      </p:sp>
      <p:sp>
        <p:nvSpPr>
          <p:cNvPr id="40" name="Google Shape;40;p11"/>
          <p:cNvSpPr txBox="1">
            <a:spLocks noGrp="1"/>
          </p:cNvSpPr>
          <p:nvPr>
            <p:ph type="subTitle" idx="1"/>
          </p:nvPr>
        </p:nvSpPr>
        <p:spPr>
          <a:xfrm>
            <a:off x="1505233" y="4469800"/>
            <a:ext cx="9182000" cy="709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None/>
              <a:defRPr sz="2667">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2000"/>
              <a:buNone/>
              <a:defRPr sz="2667"/>
            </a:lvl2pPr>
            <a:lvl3pPr lvl="2" algn="ctr" rtl="0">
              <a:lnSpc>
                <a:spcPct val="100000"/>
              </a:lnSpc>
              <a:spcBef>
                <a:spcPts val="0"/>
              </a:spcBef>
              <a:spcAft>
                <a:spcPts val="0"/>
              </a:spcAft>
              <a:buSzPts val="2000"/>
              <a:buNone/>
              <a:defRPr sz="2667"/>
            </a:lvl3pPr>
            <a:lvl4pPr lvl="3" algn="ctr" rtl="0">
              <a:lnSpc>
                <a:spcPct val="100000"/>
              </a:lnSpc>
              <a:spcBef>
                <a:spcPts val="0"/>
              </a:spcBef>
              <a:spcAft>
                <a:spcPts val="0"/>
              </a:spcAft>
              <a:buSzPts val="2000"/>
              <a:buNone/>
              <a:defRPr sz="2667"/>
            </a:lvl4pPr>
            <a:lvl5pPr lvl="4" algn="ctr" rtl="0">
              <a:lnSpc>
                <a:spcPct val="100000"/>
              </a:lnSpc>
              <a:spcBef>
                <a:spcPts val="0"/>
              </a:spcBef>
              <a:spcAft>
                <a:spcPts val="0"/>
              </a:spcAft>
              <a:buSzPts val="2000"/>
              <a:buNone/>
              <a:defRPr sz="2667"/>
            </a:lvl5pPr>
            <a:lvl6pPr lvl="5" algn="ctr" rtl="0">
              <a:lnSpc>
                <a:spcPct val="100000"/>
              </a:lnSpc>
              <a:spcBef>
                <a:spcPts val="0"/>
              </a:spcBef>
              <a:spcAft>
                <a:spcPts val="0"/>
              </a:spcAft>
              <a:buSzPts val="2000"/>
              <a:buNone/>
              <a:defRPr sz="2667"/>
            </a:lvl6pPr>
            <a:lvl7pPr lvl="6" algn="ctr" rtl="0">
              <a:lnSpc>
                <a:spcPct val="100000"/>
              </a:lnSpc>
              <a:spcBef>
                <a:spcPts val="0"/>
              </a:spcBef>
              <a:spcAft>
                <a:spcPts val="0"/>
              </a:spcAft>
              <a:buSzPts val="2000"/>
              <a:buNone/>
              <a:defRPr sz="2667"/>
            </a:lvl7pPr>
            <a:lvl8pPr lvl="7" algn="ctr" rtl="0">
              <a:lnSpc>
                <a:spcPct val="100000"/>
              </a:lnSpc>
              <a:spcBef>
                <a:spcPts val="0"/>
              </a:spcBef>
              <a:spcAft>
                <a:spcPts val="0"/>
              </a:spcAft>
              <a:buSzPts val="2000"/>
              <a:buNone/>
              <a:defRPr sz="2667"/>
            </a:lvl8pPr>
            <a:lvl9pPr lvl="8" algn="ctr" rtl="0">
              <a:lnSpc>
                <a:spcPct val="100000"/>
              </a:lnSpc>
              <a:spcBef>
                <a:spcPts val="0"/>
              </a:spcBef>
              <a:spcAft>
                <a:spcPts val="0"/>
              </a:spcAft>
              <a:buSzPts val="2000"/>
              <a:buNone/>
              <a:defRPr sz="2667"/>
            </a:lvl9pPr>
          </a:lstStyle>
          <a:p>
            <a:endParaRPr dirty="0"/>
          </a:p>
        </p:txBody>
      </p:sp>
    </p:spTree>
    <p:extLst>
      <p:ext uri="{BB962C8B-B14F-4D97-AF65-F5344CB8AC3E}">
        <p14:creationId xmlns:p14="http://schemas.microsoft.com/office/powerpoint/2010/main" val="320837658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1"/>
        <p:cNvGrpSpPr/>
        <p:nvPr/>
      </p:nvGrpSpPr>
      <p:grpSpPr>
        <a:xfrm>
          <a:off x="0" y="0"/>
          <a:ext cx="0" cy="0"/>
          <a:chOff x="0" y="0"/>
          <a:chExt cx="0" cy="0"/>
        </a:xfrm>
      </p:grpSpPr>
    </p:spTree>
    <p:extLst>
      <p:ext uri="{BB962C8B-B14F-4D97-AF65-F5344CB8AC3E}">
        <p14:creationId xmlns:p14="http://schemas.microsoft.com/office/powerpoint/2010/main" val="319406477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ECCDDC-F04F-ACD2-8BD8-775885758B7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16E04BD-1FCE-A1B8-2596-47870C61ED0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12B5422-443B-D0B8-A798-E3F9B4833C4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72B33EB-4BD0-61C7-506F-EF08B3D0BFFD}"/>
              </a:ext>
            </a:extLst>
          </p:cNvPr>
          <p:cNvSpPr>
            <a:spLocks noGrp="1"/>
          </p:cNvSpPr>
          <p:nvPr>
            <p:ph type="dt" sz="half" idx="10"/>
          </p:nvPr>
        </p:nvSpPr>
        <p:spPr/>
        <p:txBody>
          <a:bodyPr/>
          <a:lstStyle/>
          <a:p>
            <a:fld id="{F5F7C8E3-54BE-4DE7-A551-C013BE771708}" type="datetimeFigureOut">
              <a:rPr lang="en-US" smtClean="0"/>
              <a:t>6/29/2022</a:t>
            </a:fld>
            <a:endParaRPr lang="en-US"/>
          </a:p>
        </p:txBody>
      </p:sp>
      <p:sp>
        <p:nvSpPr>
          <p:cNvPr id="6" name="Footer Placeholder 5">
            <a:extLst>
              <a:ext uri="{FF2B5EF4-FFF2-40B4-BE49-F238E27FC236}">
                <a16:creationId xmlns:a16="http://schemas.microsoft.com/office/drawing/2014/main" id="{819B97B4-78BF-6408-BBA8-7F98F618D7D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D29C221-9D4C-76F9-6310-4658012F7CE0}"/>
              </a:ext>
            </a:extLst>
          </p:cNvPr>
          <p:cNvSpPr>
            <a:spLocks noGrp="1"/>
          </p:cNvSpPr>
          <p:nvPr>
            <p:ph type="sldNum" sz="quarter" idx="12"/>
          </p:nvPr>
        </p:nvSpPr>
        <p:spPr/>
        <p:txBody>
          <a:bodyPr/>
          <a:lstStyle/>
          <a:p>
            <a:fld id="{B0CF4936-E217-41B6-BE41-69C674E4758A}" type="slidenum">
              <a:rPr lang="en-US" smtClean="0"/>
              <a:t>‹#›</a:t>
            </a:fld>
            <a:endParaRPr lang="en-US"/>
          </a:p>
        </p:txBody>
      </p:sp>
    </p:spTree>
    <p:extLst>
      <p:ext uri="{BB962C8B-B14F-4D97-AF65-F5344CB8AC3E}">
        <p14:creationId xmlns:p14="http://schemas.microsoft.com/office/powerpoint/2010/main" val="18632379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F072EC-CF63-2DE1-014F-423921ECC5E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E55AEBEC-F02D-BF7E-61D6-28608A70F8F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CD45E79-0262-02A4-F789-5E370E68403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91BE9752-906D-E3B1-52F7-50EEFB50CD22}"/>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FBCEAF4-C8BE-6D57-18E4-3A7E8343CD7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0ED95D36-806E-3CA6-ED5E-7712C46D0ECF}"/>
              </a:ext>
            </a:extLst>
          </p:cNvPr>
          <p:cNvSpPr>
            <a:spLocks noGrp="1"/>
          </p:cNvSpPr>
          <p:nvPr>
            <p:ph type="dt" sz="half" idx="10"/>
          </p:nvPr>
        </p:nvSpPr>
        <p:spPr/>
        <p:txBody>
          <a:bodyPr/>
          <a:lstStyle/>
          <a:p>
            <a:fld id="{F5F7C8E3-54BE-4DE7-A551-C013BE771708}" type="datetimeFigureOut">
              <a:rPr lang="en-US" smtClean="0"/>
              <a:t>6/29/2022</a:t>
            </a:fld>
            <a:endParaRPr lang="en-US"/>
          </a:p>
        </p:txBody>
      </p:sp>
      <p:sp>
        <p:nvSpPr>
          <p:cNvPr id="8" name="Footer Placeholder 7">
            <a:extLst>
              <a:ext uri="{FF2B5EF4-FFF2-40B4-BE49-F238E27FC236}">
                <a16:creationId xmlns:a16="http://schemas.microsoft.com/office/drawing/2014/main" id="{E0EBB3A8-1311-0A58-760B-59E89BE86D2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E075FC-FB25-CCE6-B642-5B03E4711D7E}"/>
              </a:ext>
            </a:extLst>
          </p:cNvPr>
          <p:cNvSpPr>
            <a:spLocks noGrp="1"/>
          </p:cNvSpPr>
          <p:nvPr>
            <p:ph type="sldNum" sz="quarter" idx="12"/>
          </p:nvPr>
        </p:nvSpPr>
        <p:spPr/>
        <p:txBody>
          <a:bodyPr/>
          <a:lstStyle/>
          <a:p>
            <a:fld id="{B0CF4936-E217-41B6-BE41-69C674E4758A}" type="slidenum">
              <a:rPr lang="en-US" smtClean="0"/>
              <a:t>‹#›</a:t>
            </a:fld>
            <a:endParaRPr lang="en-US"/>
          </a:p>
        </p:txBody>
      </p:sp>
    </p:spTree>
    <p:extLst>
      <p:ext uri="{BB962C8B-B14F-4D97-AF65-F5344CB8AC3E}">
        <p14:creationId xmlns:p14="http://schemas.microsoft.com/office/powerpoint/2010/main" val="420813817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A43953-940B-4E88-D71E-3B61425BB3A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2EA3A71-C29C-2A06-5842-AB0772874C1C}"/>
              </a:ext>
            </a:extLst>
          </p:cNvPr>
          <p:cNvSpPr>
            <a:spLocks noGrp="1"/>
          </p:cNvSpPr>
          <p:nvPr>
            <p:ph type="dt" sz="half" idx="10"/>
          </p:nvPr>
        </p:nvSpPr>
        <p:spPr/>
        <p:txBody>
          <a:bodyPr/>
          <a:lstStyle/>
          <a:p>
            <a:fld id="{F5F7C8E3-54BE-4DE7-A551-C013BE771708}" type="datetimeFigureOut">
              <a:rPr lang="en-US" smtClean="0"/>
              <a:t>6/29/2022</a:t>
            </a:fld>
            <a:endParaRPr lang="en-US"/>
          </a:p>
        </p:txBody>
      </p:sp>
      <p:sp>
        <p:nvSpPr>
          <p:cNvPr id="4" name="Footer Placeholder 3">
            <a:extLst>
              <a:ext uri="{FF2B5EF4-FFF2-40B4-BE49-F238E27FC236}">
                <a16:creationId xmlns:a16="http://schemas.microsoft.com/office/drawing/2014/main" id="{2692E479-A37D-99DA-620F-B38C5865CEC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945C6B83-E4BD-C567-BE0D-C700C0C2CE0F}"/>
              </a:ext>
            </a:extLst>
          </p:cNvPr>
          <p:cNvSpPr>
            <a:spLocks noGrp="1"/>
          </p:cNvSpPr>
          <p:nvPr>
            <p:ph type="sldNum" sz="quarter" idx="12"/>
          </p:nvPr>
        </p:nvSpPr>
        <p:spPr/>
        <p:txBody>
          <a:bodyPr/>
          <a:lstStyle/>
          <a:p>
            <a:fld id="{B0CF4936-E217-41B6-BE41-69C674E4758A}" type="slidenum">
              <a:rPr lang="en-US" smtClean="0"/>
              <a:t>‹#›</a:t>
            </a:fld>
            <a:endParaRPr lang="en-US"/>
          </a:p>
        </p:txBody>
      </p:sp>
    </p:spTree>
    <p:extLst>
      <p:ext uri="{BB962C8B-B14F-4D97-AF65-F5344CB8AC3E}">
        <p14:creationId xmlns:p14="http://schemas.microsoft.com/office/powerpoint/2010/main" val="7427265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0C22E7A-B2DE-32B2-325B-07B9147FDC46}"/>
              </a:ext>
            </a:extLst>
          </p:cNvPr>
          <p:cNvSpPr>
            <a:spLocks noGrp="1"/>
          </p:cNvSpPr>
          <p:nvPr>
            <p:ph type="dt" sz="half" idx="10"/>
          </p:nvPr>
        </p:nvSpPr>
        <p:spPr/>
        <p:txBody>
          <a:bodyPr/>
          <a:lstStyle/>
          <a:p>
            <a:fld id="{F5F7C8E3-54BE-4DE7-A551-C013BE771708}" type="datetimeFigureOut">
              <a:rPr lang="en-US" smtClean="0"/>
              <a:t>6/29/2022</a:t>
            </a:fld>
            <a:endParaRPr lang="en-US"/>
          </a:p>
        </p:txBody>
      </p:sp>
      <p:sp>
        <p:nvSpPr>
          <p:cNvPr id="3" name="Footer Placeholder 2">
            <a:extLst>
              <a:ext uri="{FF2B5EF4-FFF2-40B4-BE49-F238E27FC236}">
                <a16:creationId xmlns:a16="http://schemas.microsoft.com/office/drawing/2014/main" id="{10477509-6374-44CA-F209-FDE91159498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268F2FC9-007D-987F-D29B-962E40AEC1C4}"/>
              </a:ext>
            </a:extLst>
          </p:cNvPr>
          <p:cNvSpPr>
            <a:spLocks noGrp="1"/>
          </p:cNvSpPr>
          <p:nvPr>
            <p:ph type="sldNum" sz="quarter" idx="12"/>
          </p:nvPr>
        </p:nvSpPr>
        <p:spPr/>
        <p:txBody>
          <a:bodyPr/>
          <a:lstStyle/>
          <a:p>
            <a:fld id="{B0CF4936-E217-41B6-BE41-69C674E4758A}" type="slidenum">
              <a:rPr lang="en-US" smtClean="0"/>
              <a:t>‹#›</a:t>
            </a:fld>
            <a:endParaRPr lang="en-US"/>
          </a:p>
        </p:txBody>
      </p:sp>
    </p:spTree>
    <p:extLst>
      <p:ext uri="{BB962C8B-B14F-4D97-AF65-F5344CB8AC3E}">
        <p14:creationId xmlns:p14="http://schemas.microsoft.com/office/powerpoint/2010/main" val="33637161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6B3F5B-BE82-9529-49DE-88890F013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81F75C9-59CC-07C1-DAC5-01E4162B774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1B4FC5C-B6BD-EDAC-F89C-F099110AF14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9A511C6-24EF-42D8-7595-43251E30AEF5}"/>
              </a:ext>
            </a:extLst>
          </p:cNvPr>
          <p:cNvSpPr>
            <a:spLocks noGrp="1"/>
          </p:cNvSpPr>
          <p:nvPr>
            <p:ph type="dt" sz="half" idx="10"/>
          </p:nvPr>
        </p:nvSpPr>
        <p:spPr/>
        <p:txBody>
          <a:bodyPr/>
          <a:lstStyle/>
          <a:p>
            <a:fld id="{F5F7C8E3-54BE-4DE7-A551-C013BE771708}" type="datetimeFigureOut">
              <a:rPr lang="en-US" smtClean="0"/>
              <a:t>6/29/2022</a:t>
            </a:fld>
            <a:endParaRPr lang="en-US"/>
          </a:p>
        </p:txBody>
      </p:sp>
      <p:sp>
        <p:nvSpPr>
          <p:cNvPr id="6" name="Footer Placeholder 5">
            <a:extLst>
              <a:ext uri="{FF2B5EF4-FFF2-40B4-BE49-F238E27FC236}">
                <a16:creationId xmlns:a16="http://schemas.microsoft.com/office/drawing/2014/main" id="{9AD921E1-BBF6-62DD-8E7B-622444212E7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FEF9D5E-3392-6975-FC17-C7FA891BFC91}"/>
              </a:ext>
            </a:extLst>
          </p:cNvPr>
          <p:cNvSpPr>
            <a:spLocks noGrp="1"/>
          </p:cNvSpPr>
          <p:nvPr>
            <p:ph type="sldNum" sz="quarter" idx="12"/>
          </p:nvPr>
        </p:nvSpPr>
        <p:spPr/>
        <p:txBody>
          <a:bodyPr/>
          <a:lstStyle/>
          <a:p>
            <a:fld id="{B0CF4936-E217-41B6-BE41-69C674E4758A}" type="slidenum">
              <a:rPr lang="en-US" smtClean="0"/>
              <a:t>‹#›</a:t>
            </a:fld>
            <a:endParaRPr lang="en-US"/>
          </a:p>
        </p:txBody>
      </p:sp>
    </p:spTree>
    <p:extLst>
      <p:ext uri="{BB962C8B-B14F-4D97-AF65-F5344CB8AC3E}">
        <p14:creationId xmlns:p14="http://schemas.microsoft.com/office/powerpoint/2010/main" val="12801898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B227BC-33FB-CAD0-203B-4203274C828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473A950-D7C5-1F16-8AC4-53BE3FBC7D3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D15341A-5C93-4A75-9076-6134324587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143CA67-0D88-1B2D-B77F-856CDBAED0F0}"/>
              </a:ext>
            </a:extLst>
          </p:cNvPr>
          <p:cNvSpPr>
            <a:spLocks noGrp="1"/>
          </p:cNvSpPr>
          <p:nvPr>
            <p:ph type="dt" sz="half" idx="10"/>
          </p:nvPr>
        </p:nvSpPr>
        <p:spPr/>
        <p:txBody>
          <a:bodyPr/>
          <a:lstStyle/>
          <a:p>
            <a:fld id="{F5F7C8E3-54BE-4DE7-A551-C013BE771708}" type="datetimeFigureOut">
              <a:rPr lang="en-US" smtClean="0"/>
              <a:t>6/29/2022</a:t>
            </a:fld>
            <a:endParaRPr lang="en-US"/>
          </a:p>
        </p:txBody>
      </p:sp>
      <p:sp>
        <p:nvSpPr>
          <p:cNvPr id="6" name="Footer Placeholder 5">
            <a:extLst>
              <a:ext uri="{FF2B5EF4-FFF2-40B4-BE49-F238E27FC236}">
                <a16:creationId xmlns:a16="http://schemas.microsoft.com/office/drawing/2014/main" id="{37C739CC-A964-FAED-A84E-41E75A6935B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E8FD56-943C-AFF1-784B-9F1579DE769C}"/>
              </a:ext>
            </a:extLst>
          </p:cNvPr>
          <p:cNvSpPr>
            <a:spLocks noGrp="1"/>
          </p:cNvSpPr>
          <p:nvPr>
            <p:ph type="sldNum" sz="quarter" idx="12"/>
          </p:nvPr>
        </p:nvSpPr>
        <p:spPr/>
        <p:txBody>
          <a:bodyPr/>
          <a:lstStyle/>
          <a:p>
            <a:fld id="{B0CF4936-E217-41B6-BE41-69C674E4758A}" type="slidenum">
              <a:rPr lang="en-US" smtClean="0"/>
              <a:t>‹#›</a:t>
            </a:fld>
            <a:endParaRPr lang="en-US"/>
          </a:p>
        </p:txBody>
      </p:sp>
    </p:spTree>
    <p:extLst>
      <p:ext uri="{BB962C8B-B14F-4D97-AF65-F5344CB8AC3E}">
        <p14:creationId xmlns:p14="http://schemas.microsoft.com/office/powerpoint/2010/main" val="24830477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28AC144-B4C7-731F-6FFA-9FB8148983A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8C96F583-9B3E-1A6D-FE64-AED29FBEF7A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5B7DF65-8B74-C01E-1649-A844C07F97B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5F7C8E3-54BE-4DE7-A551-C013BE771708}" type="datetimeFigureOut">
              <a:rPr lang="en-US" smtClean="0"/>
              <a:t>6/29/2022</a:t>
            </a:fld>
            <a:endParaRPr lang="en-US"/>
          </a:p>
        </p:txBody>
      </p:sp>
      <p:sp>
        <p:nvSpPr>
          <p:cNvPr id="5" name="Footer Placeholder 4">
            <a:extLst>
              <a:ext uri="{FF2B5EF4-FFF2-40B4-BE49-F238E27FC236}">
                <a16:creationId xmlns:a16="http://schemas.microsoft.com/office/drawing/2014/main" id="{649E7F58-761A-84EC-3197-195BD06A5D2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E7526D4E-953F-76AD-A2DB-47EBC86A8BC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0CF4936-E217-41B6-BE41-69C674E4758A}" type="slidenum">
              <a:rPr lang="en-US" smtClean="0"/>
              <a:t>‹#›</a:t>
            </a:fld>
            <a:endParaRPr lang="en-US"/>
          </a:p>
        </p:txBody>
      </p:sp>
    </p:spTree>
    <p:extLst>
      <p:ext uri="{BB962C8B-B14F-4D97-AF65-F5344CB8AC3E}">
        <p14:creationId xmlns:p14="http://schemas.microsoft.com/office/powerpoint/2010/main" val="219545002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BC994D0-E5EE-439E-B29C-D21FEAC1A24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DBD8DEB-AD51-4810-95A3-E372D64B4C5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48B3C6B-C805-4D3D-B5A2-F35BD68C7C4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9A5C948-7DCD-488F-831F-FBBAC2D3A00B}" type="datetimeFigureOut">
              <a:rPr lang="en-US" smtClean="0"/>
              <a:t>6/29/2022</a:t>
            </a:fld>
            <a:endParaRPr lang="en-US"/>
          </a:p>
        </p:txBody>
      </p:sp>
      <p:sp>
        <p:nvSpPr>
          <p:cNvPr id="5" name="Footer Placeholder 4">
            <a:extLst>
              <a:ext uri="{FF2B5EF4-FFF2-40B4-BE49-F238E27FC236}">
                <a16:creationId xmlns:a16="http://schemas.microsoft.com/office/drawing/2014/main" id="{B19215E3-7BC2-404A-80E0-9D88B42D6D2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A20FFF0C-75DC-4FA0-B628-94D56DEE622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AFE2635-5B8E-48D0-99ED-77EAF4124D19}" type="slidenum">
              <a:rPr lang="en-US" smtClean="0"/>
              <a:t>‹#›</a:t>
            </a:fld>
            <a:endParaRPr lang="en-US"/>
          </a:p>
        </p:txBody>
      </p:sp>
    </p:spTree>
    <p:extLst>
      <p:ext uri="{BB962C8B-B14F-4D97-AF65-F5344CB8AC3E}">
        <p14:creationId xmlns:p14="http://schemas.microsoft.com/office/powerpoint/2010/main" val="72338719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09600" y="548633"/>
            <a:ext cx="10290400" cy="7532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000"/>
              <a:buFont typeface="Fira Sans Extra Condensed SemiBold"/>
              <a:buNone/>
              <a:defRPr sz="3000">
                <a:solidFill>
                  <a:schemeClr val="dk1"/>
                </a:solidFill>
                <a:latin typeface="Fira Sans Extra Condensed SemiBold"/>
                <a:ea typeface="Fira Sans Extra Condensed SemiBold"/>
                <a:cs typeface="Fira Sans Extra Condensed SemiBold"/>
                <a:sym typeface="Fira Sans Extra Condensed SemiBold"/>
              </a:defRPr>
            </a:lvl1pPr>
            <a:lvl2pPr lvl="1">
              <a:spcBef>
                <a:spcPts val="0"/>
              </a:spcBef>
              <a:spcAft>
                <a:spcPts val="0"/>
              </a:spcAft>
              <a:buClr>
                <a:schemeClr val="dk1"/>
              </a:buClr>
              <a:buSzPts val="3000"/>
              <a:buFont typeface="Fira Sans Extra Condensed SemiBold"/>
              <a:buNone/>
              <a:defRPr sz="3000">
                <a:solidFill>
                  <a:schemeClr val="dk1"/>
                </a:solidFill>
                <a:latin typeface="Fira Sans Extra Condensed SemiBold"/>
                <a:ea typeface="Fira Sans Extra Condensed SemiBold"/>
                <a:cs typeface="Fira Sans Extra Condensed SemiBold"/>
                <a:sym typeface="Fira Sans Extra Condensed SemiBold"/>
              </a:defRPr>
            </a:lvl2pPr>
            <a:lvl3pPr lvl="2">
              <a:spcBef>
                <a:spcPts val="0"/>
              </a:spcBef>
              <a:spcAft>
                <a:spcPts val="0"/>
              </a:spcAft>
              <a:buClr>
                <a:schemeClr val="dk1"/>
              </a:buClr>
              <a:buSzPts val="3000"/>
              <a:buFont typeface="Fira Sans Extra Condensed SemiBold"/>
              <a:buNone/>
              <a:defRPr sz="3000">
                <a:solidFill>
                  <a:schemeClr val="dk1"/>
                </a:solidFill>
                <a:latin typeface="Fira Sans Extra Condensed SemiBold"/>
                <a:ea typeface="Fira Sans Extra Condensed SemiBold"/>
                <a:cs typeface="Fira Sans Extra Condensed SemiBold"/>
                <a:sym typeface="Fira Sans Extra Condensed SemiBold"/>
              </a:defRPr>
            </a:lvl3pPr>
            <a:lvl4pPr lvl="3">
              <a:spcBef>
                <a:spcPts val="0"/>
              </a:spcBef>
              <a:spcAft>
                <a:spcPts val="0"/>
              </a:spcAft>
              <a:buClr>
                <a:schemeClr val="dk1"/>
              </a:buClr>
              <a:buSzPts val="3000"/>
              <a:buFont typeface="Fira Sans Extra Condensed SemiBold"/>
              <a:buNone/>
              <a:defRPr sz="3000">
                <a:solidFill>
                  <a:schemeClr val="dk1"/>
                </a:solidFill>
                <a:latin typeface="Fira Sans Extra Condensed SemiBold"/>
                <a:ea typeface="Fira Sans Extra Condensed SemiBold"/>
                <a:cs typeface="Fira Sans Extra Condensed SemiBold"/>
                <a:sym typeface="Fira Sans Extra Condensed SemiBold"/>
              </a:defRPr>
            </a:lvl4pPr>
            <a:lvl5pPr lvl="4">
              <a:spcBef>
                <a:spcPts val="0"/>
              </a:spcBef>
              <a:spcAft>
                <a:spcPts val="0"/>
              </a:spcAft>
              <a:buClr>
                <a:schemeClr val="dk1"/>
              </a:buClr>
              <a:buSzPts val="3000"/>
              <a:buFont typeface="Fira Sans Extra Condensed SemiBold"/>
              <a:buNone/>
              <a:defRPr sz="3000">
                <a:solidFill>
                  <a:schemeClr val="dk1"/>
                </a:solidFill>
                <a:latin typeface="Fira Sans Extra Condensed SemiBold"/>
                <a:ea typeface="Fira Sans Extra Condensed SemiBold"/>
                <a:cs typeface="Fira Sans Extra Condensed SemiBold"/>
                <a:sym typeface="Fira Sans Extra Condensed SemiBold"/>
              </a:defRPr>
            </a:lvl5pPr>
            <a:lvl6pPr lvl="5">
              <a:spcBef>
                <a:spcPts val="0"/>
              </a:spcBef>
              <a:spcAft>
                <a:spcPts val="0"/>
              </a:spcAft>
              <a:buClr>
                <a:schemeClr val="dk1"/>
              </a:buClr>
              <a:buSzPts val="3000"/>
              <a:buFont typeface="Fira Sans Extra Condensed SemiBold"/>
              <a:buNone/>
              <a:defRPr sz="3000">
                <a:solidFill>
                  <a:schemeClr val="dk1"/>
                </a:solidFill>
                <a:latin typeface="Fira Sans Extra Condensed SemiBold"/>
                <a:ea typeface="Fira Sans Extra Condensed SemiBold"/>
                <a:cs typeface="Fira Sans Extra Condensed SemiBold"/>
                <a:sym typeface="Fira Sans Extra Condensed SemiBold"/>
              </a:defRPr>
            </a:lvl6pPr>
            <a:lvl7pPr lvl="6">
              <a:spcBef>
                <a:spcPts val="0"/>
              </a:spcBef>
              <a:spcAft>
                <a:spcPts val="0"/>
              </a:spcAft>
              <a:buClr>
                <a:schemeClr val="dk1"/>
              </a:buClr>
              <a:buSzPts val="3000"/>
              <a:buFont typeface="Fira Sans Extra Condensed SemiBold"/>
              <a:buNone/>
              <a:defRPr sz="3000">
                <a:solidFill>
                  <a:schemeClr val="dk1"/>
                </a:solidFill>
                <a:latin typeface="Fira Sans Extra Condensed SemiBold"/>
                <a:ea typeface="Fira Sans Extra Condensed SemiBold"/>
                <a:cs typeface="Fira Sans Extra Condensed SemiBold"/>
                <a:sym typeface="Fira Sans Extra Condensed SemiBold"/>
              </a:defRPr>
            </a:lvl7pPr>
            <a:lvl8pPr lvl="7">
              <a:spcBef>
                <a:spcPts val="0"/>
              </a:spcBef>
              <a:spcAft>
                <a:spcPts val="0"/>
              </a:spcAft>
              <a:buClr>
                <a:schemeClr val="dk1"/>
              </a:buClr>
              <a:buSzPts val="3000"/>
              <a:buFont typeface="Fira Sans Extra Condensed SemiBold"/>
              <a:buNone/>
              <a:defRPr sz="3000">
                <a:solidFill>
                  <a:schemeClr val="dk1"/>
                </a:solidFill>
                <a:latin typeface="Fira Sans Extra Condensed SemiBold"/>
                <a:ea typeface="Fira Sans Extra Condensed SemiBold"/>
                <a:cs typeface="Fira Sans Extra Condensed SemiBold"/>
                <a:sym typeface="Fira Sans Extra Condensed SemiBold"/>
              </a:defRPr>
            </a:lvl8pPr>
            <a:lvl9pPr lvl="8">
              <a:spcBef>
                <a:spcPts val="0"/>
              </a:spcBef>
              <a:spcAft>
                <a:spcPts val="0"/>
              </a:spcAft>
              <a:buClr>
                <a:schemeClr val="dk1"/>
              </a:buClr>
              <a:buSzPts val="3000"/>
              <a:buFont typeface="Fira Sans Extra Condensed SemiBold"/>
              <a:buNone/>
              <a:defRPr sz="3000">
                <a:solidFill>
                  <a:schemeClr val="dk1"/>
                </a:solidFill>
                <a:latin typeface="Fira Sans Extra Condensed SemiBold"/>
                <a:ea typeface="Fira Sans Extra Condensed SemiBold"/>
                <a:cs typeface="Fira Sans Extra Condensed SemiBold"/>
                <a:sym typeface="Fira Sans Extra Condensed SemiBold"/>
              </a:defRPr>
            </a:lvl9pPr>
          </a:lstStyle>
          <a:p>
            <a:endParaRPr dirty="0"/>
          </a:p>
        </p:txBody>
      </p:sp>
      <p:sp>
        <p:nvSpPr>
          <p:cNvPr id="7" name="Google Shape;7;p1"/>
          <p:cNvSpPr txBox="1">
            <a:spLocks noGrp="1"/>
          </p:cNvSpPr>
          <p:nvPr>
            <p:ph type="body" idx="1"/>
          </p:nvPr>
        </p:nvSpPr>
        <p:spPr>
          <a:xfrm>
            <a:off x="609600" y="1479379"/>
            <a:ext cx="10290400" cy="4494800"/>
          </a:xfrm>
          <a:prstGeom prst="rect">
            <a:avLst/>
          </a:prstGeom>
          <a:noFill/>
          <a:ln>
            <a:noFill/>
          </a:ln>
        </p:spPr>
        <p:txBody>
          <a:bodyPr spcFirstLastPara="1" wrap="square" lIns="0" tIns="0" rIns="0" bIns="0" anchor="t" anchorCtr="0">
            <a:noAutofit/>
          </a:bodyPr>
          <a:lstStyle>
            <a:lvl1pPr marL="457200" lvl="0"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9pPr>
          </a:lstStyle>
          <a:p>
            <a:endParaRPr dirty="0"/>
          </a:p>
        </p:txBody>
      </p:sp>
    </p:spTree>
    <p:extLst>
      <p:ext uri="{BB962C8B-B14F-4D97-AF65-F5344CB8AC3E}">
        <p14:creationId xmlns:p14="http://schemas.microsoft.com/office/powerpoint/2010/main" val="158431901"/>
      </p:ext>
    </p:extLst>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Cadena" panose="02000503000000020004" pitchFamily="2" charset="0"/>
          <a:ea typeface="#9Slide07 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8" Type="http://schemas.openxmlformats.org/officeDocument/2006/relationships/image" Target="../media/image18.svg"/><Relationship Id="rId3" Type="http://schemas.openxmlformats.org/officeDocument/2006/relationships/image" Target="../media/image19.png"/><Relationship Id="rId7" Type="http://schemas.openxmlformats.org/officeDocument/2006/relationships/image" Target="../media/image17.png"/><Relationship Id="rId2" Type="http://schemas.openxmlformats.org/officeDocument/2006/relationships/image" Target="../media/image8.png"/><Relationship Id="rId1" Type="http://schemas.openxmlformats.org/officeDocument/2006/relationships/slideLayout" Target="../slideLayouts/slideLayout18.xml"/><Relationship Id="rId6" Type="http://schemas.openxmlformats.org/officeDocument/2006/relationships/image" Target="../media/image16.jpeg"/><Relationship Id="rId5" Type="http://schemas.openxmlformats.org/officeDocument/2006/relationships/image" Target="../media/image21.jpeg"/><Relationship Id="rId4" Type="http://schemas.openxmlformats.org/officeDocument/2006/relationships/image" Target="../media/image20.png"/></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1.jpeg"/><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gif"/><Relationship Id="rId1" Type="http://schemas.openxmlformats.org/officeDocument/2006/relationships/slideLayout" Target="../slideLayouts/slideLayout18.xml"/><Relationship Id="rId5" Type="http://schemas.openxmlformats.org/officeDocument/2006/relationships/image" Target="../media/image24.png"/><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gif"/><Relationship Id="rId1" Type="http://schemas.openxmlformats.org/officeDocument/2006/relationships/slideLayout" Target="../slideLayouts/slideLayout7.xml"/><Relationship Id="rId5" Type="http://schemas.openxmlformats.org/officeDocument/2006/relationships/image" Target="../media/image24.png"/><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26.gif"/><Relationship Id="rId2" Type="http://schemas.openxmlformats.org/officeDocument/2006/relationships/image" Target="../media/image22.gif"/><Relationship Id="rId1" Type="http://schemas.openxmlformats.org/officeDocument/2006/relationships/slideLayout" Target="../slideLayouts/slideLayout13.xml"/><Relationship Id="rId5" Type="http://schemas.openxmlformats.org/officeDocument/2006/relationships/image" Target="../media/image28.jpeg"/><Relationship Id="rId4" Type="http://schemas.openxmlformats.org/officeDocument/2006/relationships/image" Target="../media/image27.png"/></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5.png"/><Relationship Id="rId1" Type="http://schemas.openxmlformats.org/officeDocument/2006/relationships/slideLayout" Target="../slideLayouts/slideLayout18.xml"/><Relationship Id="rId5" Type="http://schemas.openxmlformats.org/officeDocument/2006/relationships/image" Target="../media/image30.png"/><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8.xml"/><Relationship Id="rId4" Type="http://schemas.openxmlformats.org/officeDocument/2006/relationships/image" Target="../media/image8.png"/></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7.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6.jpeg"/><Relationship Id="rId2" Type="http://schemas.openxmlformats.org/officeDocument/2006/relationships/notesSlide" Target="../notesSlides/notesSlide1.xml"/><Relationship Id="rId1" Type="http://schemas.openxmlformats.org/officeDocument/2006/relationships/slideLayout" Target="../slideLayouts/slideLayout18.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31.png"/></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3.xml"/><Relationship Id="rId4" Type="http://schemas.openxmlformats.org/officeDocument/2006/relationships/image" Target="../media/image10.png"/></Relationships>
</file>

<file path=ppt/slides/_rels/slide22.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9.png"/><Relationship Id="rId7" Type="http://schemas.openxmlformats.org/officeDocument/2006/relationships/image" Target="../media/image34.png"/><Relationship Id="rId2" Type="http://schemas.openxmlformats.org/officeDocument/2006/relationships/image" Target="../media/image8.png"/><Relationship Id="rId1" Type="http://schemas.openxmlformats.org/officeDocument/2006/relationships/slideLayout" Target="../slideLayouts/slideLayout13.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10.png"/><Relationship Id="rId9" Type="http://schemas.openxmlformats.org/officeDocument/2006/relationships/image" Target="../media/image36.png"/></Relationships>
</file>

<file path=ppt/slides/_rels/slide23.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image" Target="../media/image9.png"/><Relationship Id="rId1" Type="http://schemas.openxmlformats.org/officeDocument/2006/relationships/slideLayout" Target="../slideLayouts/slideLayout18.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 Id="rId9" Type="http://schemas.microsoft.com/office/2007/relationships/hdphoto" Target="../media/hdphoto2.wdp"/></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8.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s>
</file>

<file path=ppt/slides/_rels/slide25.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Layout" Target="../slideLayouts/slideLayout18.xml"/><Relationship Id="rId6" Type="http://schemas.openxmlformats.org/officeDocument/2006/relationships/image" Target="../media/image9.png"/><Relationship Id="rId5" Type="http://schemas.openxmlformats.org/officeDocument/2006/relationships/image" Target="../media/image39.gif"/><Relationship Id="rId4" Type="http://schemas.openxmlformats.org/officeDocument/2006/relationships/image" Target="../media/image38.gif"/></Relationships>
</file>

<file path=ppt/slides/_rels/slide26.xml.rels><?xml version="1.0" encoding="UTF-8" standalone="yes"?>
<Relationships xmlns="http://schemas.openxmlformats.org/package/2006/relationships"><Relationship Id="rId3" Type="http://schemas.openxmlformats.org/officeDocument/2006/relationships/image" Target="../media/image31.png"/><Relationship Id="rId7" Type="http://schemas.openxmlformats.org/officeDocument/2006/relationships/image" Target="../media/image40.gif"/><Relationship Id="rId2" Type="http://schemas.openxmlformats.org/officeDocument/2006/relationships/notesSlide" Target="../notesSlides/notesSlide2.xml"/><Relationship Id="rId1" Type="http://schemas.openxmlformats.org/officeDocument/2006/relationships/slideLayout" Target="../slideLayouts/slideLayout18.xml"/><Relationship Id="rId6" Type="http://schemas.openxmlformats.org/officeDocument/2006/relationships/image" Target="../media/image9.png"/><Relationship Id="rId5" Type="http://schemas.openxmlformats.org/officeDocument/2006/relationships/image" Target="../media/image18.svg"/><Relationship Id="rId4" Type="http://schemas.openxmlformats.org/officeDocument/2006/relationships/image" Target="../media/image17.png"/></Relationships>
</file>

<file path=ppt/slides/_rels/slide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3.xml"/><Relationship Id="rId4" Type="http://schemas.openxmlformats.org/officeDocument/2006/relationships/image" Target="../media/image10.png"/></Relationships>
</file>

<file path=ppt/slides/_rels/slide2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13.xml"/><Relationship Id="rId4" Type="http://schemas.openxmlformats.org/officeDocument/2006/relationships/image" Target="../media/image10.png"/></Relationships>
</file>

<file path=ppt/slides/_rels/slide2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5.jpeg"/><Relationship Id="rId1" Type="http://schemas.openxmlformats.org/officeDocument/2006/relationships/slideLayout" Target="../slideLayouts/slideLayout7.xml"/><Relationship Id="rId4" Type="http://schemas.openxmlformats.org/officeDocument/2006/relationships/image" Target="../media/image7.jpeg"/></Relationships>
</file>

<file path=ppt/slides/_rels/slide3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13.xml"/><Relationship Id="rId7" Type="http://schemas.openxmlformats.org/officeDocument/2006/relationships/image" Target="../media/image43.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10.png"/><Relationship Id="rId5" Type="http://schemas.openxmlformats.org/officeDocument/2006/relationships/image" Target="../media/image8.png"/><Relationship Id="rId4" Type="http://schemas.openxmlformats.org/officeDocument/2006/relationships/image" Target="../media/image42.gif"/></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10.png"/><Relationship Id="rId5" Type="http://schemas.openxmlformats.org/officeDocument/2006/relationships/image" Target="../media/image42.gif"/><Relationship Id="rId4" Type="http://schemas.openxmlformats.org/officeDocument/2006/relationships/image" Target="../media/image43.png"/></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1.png"/></Relationships>
</file>

<file path=ppt/slides/_rels/slide3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1.png"/></Relationships>
</file>

<file path=ppt/slides/_rels/slide3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42.gif"/><Relationship Id="rId2" Type="http://schemas.openxmlformats.org/officeDocument/2006/relationships/notesSlide" Target="../notesSlides/notesSlide3.xml"/><Relationship Id="rId1" Type="http://schemas.openxmlformats.org/officeDocument/2006/relationships/slideLayout" Target="../slideLayouts/slideLayout18.xml"/><Relationship Id="rId6" Type="http://schemas.openxmlformats.org/officeDocument/2006/relationships/image" Target="../media/image45.png"/><Relationship Id="rId5" Type="http://schemas.openxmlformats.org/officeDocument/2006/relationships/image" Target="../media/image10.png"/><Relationship Id="rId4" Type="http://schemas.openxmlformats.org/officeDocument/2006/relationships/image" Target="../media/image31.png"/></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7.jpeg"/><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Layout" Target="../slideLayouts/slideLayout18.xml"/><Relationship Id="rId4" Type="http://schemas.openxmlformats.org/officeDocument/2006/relationships/image" Target="../media/image46.png"/></Relationships>
</file>

<file path=ppt/slides/_rels/slide42.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Layout" Target="../slideLayouts/slideLayout18.xml"/><Relationship Id="rId4" Type="http://schemas.openxmlformats.org/officeDocument/2006/relationships/image" Target="../media/image46.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5.xml"/><Relationship Id="rId1" Type="http://schemas.openxmlformats.org/officeDocument/2006/relationships/slideLayout" Target="../slideLayouts/slideLayout27.xml"/><Relationship Id="rId4" Type="http://schemas.openxmlformats.org/officeDocument/2006/relationships/image" Target="../media/image48.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7.xml"/></Relationships>
</file>

<file path=ppt/slides/_rels/slide4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0.xml"/><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13.xml"/><Relationship Id="rId5" Type="http://schemas.openxmlformats.org/officeDocument/2006/relationships/image" Target="../media/image10.png"/><Relationship Id="rId4"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slideLayout" Target="../slideLayouts/slideLayout27.xml"/><Relationship Id="rId2" Type="http://schemas.openxmlformats.org/officeDocument/2006/relationships/video" Target="../media/media2.mp4"/><Relationship Id="rId1" Type="http://schemas.microsoft.com/office/2007/relationships/media" Target="../media/media2.mp4"/><Relationship Id="rId5" Type="http://schemas.openxmlformats.org/officeDocument/2006/relationships/image" Target="../media/image50.png"/><Relationship Id="rId4" Type="http://schemas.openxmlformats.org/officeDocument/2006/relationships/notesSlide" Target="../notesSlides/notesSlide11.xml"/></Relationships>
</file>

<file path=ppt/slides/_rels/slide5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2.xml"/><Relationship Id="rId1" Type="http://schemas.openxmlformats.org/officeDocument/2006/relationships/slideLayout" Target="../slideLayouts/slideLayout27.xml"/></Relationships>
</file>

<file path=ppt/slides/_rels/slide5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13.xml"/><Relationship Id="rId5" Type="http://schemas.openxmlformats.org/officeDocument/2006/relationships/image" Target="../media/image11.png"/><Relationship Id="rId4" Type="http://schemas.openxmlformats.org/officeDocument/2006/relationships/image" Target="../media/image8.png"/></Relationships>
</file>

<file path=ppt/slides/_rels/slide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jpeg"/><Relationship Id="rId1" Type="http://schemas.openxmlformats.org/officeDocument/2006/relationships/slideLayout" Target="../slideLayouts/slideLayout18.xml"/><Relationship Id="rId4" Type="http://schemas.openxmlformats.org/officeDocument/2006/relationships/image" Target="../media/image18.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C5A49C6-3A25-6CA3-109C-2D16B1C5CA30}"/>
              </a:ext>
            </a:extLst>
          </p:cNvPr>
          <p:cNvPicPr>
            <a:picLocks noChangeAspect="1"/>
          </p:cNvPicPr>
          <p:nvPr/>
        </p:nvPicPr>
        <p:blipFill rotWithShape="1">
          <a:blip r:embed="rId2">
            <a:extLst>
              <a:ext uri="{28A0092B-C50C-407E-A947-70E740481C1C}">
                <a14:useLocalDpi xmlns:a14="http://schemas.microsoft.com/office/drawing/2010/main" val="0"/>
              </a:ext>
            </a:extLst>
          </a:blip>
          <a:srcRect l="7710" t="3384" r="16197" b="3384"/>
          <a:stretch/>
        </p:blipFill>
        <p:spPr>
          <a:xfrm>
            <a:off x="0" y="1"/>
            <a:ext cx="5597236" cy="6858000"/>
          </a:xfrm>
          <a:prstGeom prst="rect">
            <a:avLst/>
          </a:prstGeom>
        </p:spPr>
      </p:pic>
      <p:sp>
        <p:nvSpPr>
          <p:cNvPr id="4" name="TextBox 3">
            <a:extLst>
              <a:ext uri="{FF2B5EF4-FFF2-40B4-BE49-F238E27FC236}">
                <a16:creationId xmlns:a16="http://schemas.microsoft.com/office/drawing/2014/main" id="{02D96D52-092A-C613-5300-D2F9A83BD076}"/>
              </a:ext>
            </a:extLst>
          </p:cNvPr>
          <p:cNvSpPr txBox="1"/>
          <p:nvPr/>
        </p:nvSpPr>
        <p:spPr>
          <a:xfrm>
            <a:off x="5597235" y="2177940"/>
            <a:ext cx="6204203" cy="1323439"/>
          </a:xfrm>
          <a:prstGeom prst="rect">
            <a:avLst/>
          </a:prstGeom>
          <a:noFill/>
        </p:spPr>
        <p:txBody>
          <a:bodyPr wrap="square" rtlCol="0">
            <a:spAutoFit/>
          </a:bodyPr>
          <a:lstStyle/>
          <a:p>
            <a:pPr algn="ctr"/>
            <a:r>
              <a:rPr lang="en-US" sz="8000" dirty="0">
                <a:solidFill>
                  <a:srgbClr val="D92332"/>
                </a:solidFill>
                <a:latin typeface="#9Slide07 Cadena" panose="02000503000000020004" pitchFamily="2" charset="0"/>
              </a:rPr>
              <a:t>CHỦ ĐỀ 6: TỪ</a:t>
            </a:r>
          </a:p>
        </p:txBody>
      </p:sp>
      <p:sp>
        <p:nvSpPr>
          <p:cNvPr id="7" name="TextBox 6">
            <a:extLst>
              <a:ext uri="{FF2B5EF4-FFF2-40B4-BE49-F238E27FC236}">
                <a16:creationId xmlns:a16="http://schemas.microsoft.com/office/drawing/2014/main" id="{616B1F0A-EFAE-0512-95AA-57934007499D}"/>
              </a:ext>
            </a:extLst>
          </p:cNvPr>
          <p:cNvSpPr txBox="1"/>
          <p:nvPr/>
        </p:nvSpPr>
        <p:spPr>
          <a:xfrm>
            <a:off x="5956859" y="3709047"/>
            <a:ext cx="5484955" cy="584775"/>
          </a:xfrm>
          <a:prstGeom prst="rect">
            <a:avLst/>
          </a:prstGeom>
          <a:noFill/>
        </p:spPr>
        <p:txBody>
          <a:bodyPr wrap="square" rtlCol="0">
            <a:spAutoFit/>
          </a:bodyPr>
          <a:lstStyle/>
          <a:p>
            <a:pPr algn="ctr"/>
            <a:r>
              <a:rPr lang="en-US" sz="3200" dirty="0" err="1">
                <a:latin typeface="#9Slide07 IcielBaliho Script" pitchFamily="2" charset="0"/>
              </a:rPr>
              <a:t>Giáo</a:t>
            </a:r>
            <a:r>
              <a:rPr lang="en-US" sz="3200" dirty="0">
                <a:latin typeface="#9Slide07 IcielBaliho Script" pitchFamily="2" charset="0"/>
              </a:rPr>
              <a:t> </a:t>
            </a:r>
            <a:r>
              <a:rPr lang="en-US" sz="3200" dirty="0" err="1">
                <a:latin typeface="#9Slide07 IcielBaliho Script" pitchFamily="2" charset="0"/>
              </a:rPr>
              <a:t>viên</a:t>
            </a:r>
            <a:r>
              <a:rPr lang="en-US" sz="3200" dirty="0">
                <a:latin typeface="#9Slide07 IcielBaliho Script" pitchFamily="2" charset="0"/>
              </a:rPr>
              <a:t>: Phạm </a:t>
            </a:r>
            <a:r>
              <a:rPr lang="en-US" sz="3200" dirty="0" err="1">
                <a:latin typeface="#9Slide07 IcielBaliho Script" pitchFamily="2" charset="0"/>
              </a:rPr>
              <a:t>Nguyễn</a:t>
            </a:r>
            <a:r>
              <a:rPr lang="en-US" sz="3200" dirty="0">
                <a:latin typeface="#9Slide07 IcielBaliho Script" pitchFamily="2" charset="0"/>
              </a:rPr>
              <a:t> </a:t>
            </a:r>
            <a:r>
              <a:rPr lang="en-US" sz="3200" dirty="0" err="1">
                <a:latin typeface="#9Slide07 IcielBaliho Script" pitchFamily="2" charset="0"/>
              </a:rPr>
              <a:t>Kiều</a:t>
            </a:r>
            <a:r>
              <a:rPr lang="en-US" sz="3200" dirty="0">
                <a:latin typeface="#9Slide07 IcielBaliho Script" pitchFamily="2" charset="0"/>
              </a:rPr>
              <a:t> Oanh</a:t>
            </a:r>
          </a:p>
        </p:txBody>
      </p:sp>
      <p:pic>
        <p:nvPicPr>
          <p:cNvPr id="8" name="Picture 7" descr="Interior of a classroom Free Vector">
            <a:extLst>
              <a:ext uri="{FF2B5EF4-FFF2-40B4-BE49-F238E27FC236}">
                <a16:creationId xmlns:a16="http://schemas.microsoft.com/office/drawing/2014/main" id="{430FC272-C3E4-455F-4D53-CB79CC9B5AE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4964" b="18818"/>
          <a:stretch/>
        </p:blipFill>
        <p:spPr bwMode="auto">
          <a:xfrm>
            <a:off x="3370996" y="7927849"/>
            <a:ext cx="3286932" cy="1848899"/>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E2740FF5-DB6A-8BCA-B3D0-47F8DBFC8C79}"/>
              </a:ext>
            </a:extLst>
          </p:cNvPr>
          <p:cNvSpPr/>
          <p:nvPr/>
        </p:nvSpPr>
        <p:spPr>
          <a:xfrm>
            <a:off x="9526137" y="7245460"/>
            <a:ext cx="3542353" cy="1992573"/>
          </a:xfrm>
          <a:prstGeom prst="rect">
            <a:avLst/>
          </a:prstGeom>
          <a:solidFill>
            <a:schemeClr val="tx1">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866872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0-#ppt_h/2"/>
                                          </p:val>
                                        </p:tav>
                                        <p:tav tm="100000">
                                          <p:val>
                                            <p:strVal val="#ppt_y"/>
                                          </p:val>
                                        </p:tav>
                                      </p:tavLst>
                                    </p:anim>
                                  </p:childTnLst>
                                </p:cTn>
                              </p:par>
                              <p:par>
                                <p:cTn id="9" presetID="23" presetClass="entr" presetSubtype="16"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childTnLst>
                                </p:cTn>
                              </p:par>
                              <p:par>
                                <p:cTn id="13" presetID="16" presetClass="entr" presetSubtype="21"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1000"/>
                                        <p:tgtEl>
                                          <p:spTgt spid="3"/>
                                        </p:tgtEl>
                                      </p:cBhvr>
                                    </p:animEffect>
                                  </p:childTnLst>
                                </p:cTn>
                              </p:par>
                              <p:par>
                                <p:cTn id="16" presetID="47" presetClass="entr" presetSubtype="0"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anim calcmode="lin" valueType="num">
                                      <p:cBhvr>
                                        <p:cTn id="19" dur="1000" fill="hold"/>
                                        <p:tgtEl>
                                          <p:spTgt spid="4"/>
                                        </p:tgtEl>
                                        <p:attrNameLst>
                                          <p:attrName>ppt_x</p:attrName>
                                        </p:attrNameLst>
                                      </p:cBhvr>
                                      <p:tavLst>
                                        <p:tav tm="0">
                                          <p:val>
                                            <p:strVal val="#ppt_x"/>
                                          </p:val>
                                        </p:tav>
                                        <p:tav tm="100000">
                                          <p:val>
                                            <p:strVal val="#ppt_x"/>
                                          </p:val>
                                        </p:tav>
                                      </p:tavLst>
                                    </p:anim>
                                    <p:anim calcmode="lin" valueType="num">
                                      <p:cBhvr>
                                        <p:cTn id="2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iterate type="lt">
                                    <p:tmPct val="5000"/>
                                  </p:iterate>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4F18AFBA-9547-4E01-A593-C3E8E9CF6D93}"/>
              </a:ext>
            </a:extLst>
          </p:cNvPr>
          <p:cNvGrpSpPr/>
          <p:nvPr/>
        </p:nvGrpSpPr>
        <p:grpSpPr>
          <a:xfrm rot="17260963">
            <a:off x="-674285" y="-1292033"/>
            <a:ext cx="3581400" cy="2037299"/>
            <a:chOff x="7823334" y="-697505"/>
            <a:chExt cx="4276665" cy="2432804"/>
          </a:xfrm>
        </p:grpSpPr>
        <p:sp>
          <p:nvSpPr>
            <p:cNvPr id="55" name="Freeform: Shape 54">
              <a:extLst>
                <a:ext uri="{FF2B5EF4-FFF2-40B4-BE49-F238E27FC236}">
                  <a16:creationId xmlns:a16="http://schemas.microsoft.com/office/drawing/2014/main" id="{8DEF493B-635A-4FA0-8EC9-892ABE449B91}"/>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6" name="Freeform: Shape 55">
              <a:extLst>
                <a:ext uri="{FF2B5EF4-FFF2-40B4-BE49-F238E27FC236}">
                  <a16:creationId xmlns:a16="http://schemas.microsoft.com/office/drawing/2014/main" id="{E7A19FB2-B030-4F13-BD45-41CD581B45D5}"/>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64" name="Group 63">
            <a:extLst>
              <a:ext uri="{FF2B5EF4-FFF2-40B4-BE49-F238E27FC236}">
                <a16:creationId xmlns:a16="http://schemas.microsoft.com/office/drawing/2014/main" id="{98509DF5-A31E-444C-9491-F86F32A7201F}"/>
              </a:ext>
            </a:extLst>
          </p:cNvPr>
          <p:cNvGrpSpPr/>
          <p:nvPr/>
        </p:nvGrpSpPr>
        <p:grpSpPr>
          <a:xfrm rot="5400000" flipV="1">
            <a:off x="-273553" y="5495691"/>
            <a:ext cx="1944276" cy="2301698"/>
            <a:chOff x="7823334" y="-697505"/>
            <a:chExt cx="4276665" cy="2432804"/>
          </a:xfrm>
        </p:grpSpPr>
        <p:sp>
          <p:nvSpPr>
            <p:cNvPr id="65" name="Freeform: Shape 64">
              <a:extLst>
                <a:ext uri="{FF2B5EF4-FFF2-40B4-BE49-F238E27FC236}">
                  <a16:creationId xmlns:a16="http://schemas.microsoft.com/office/drawing/2014/main" id="{8C598353-450E-4800-8DF2-D4C9EA90D8EF}"/>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6" name="Freeform: Shape 65">
              <a:extLst>
                <a:ext uri="{FF2B5EF4-FFF2-40B4-BE49-F238E27FC236}">
                  <a16:creationId xmlns:a16="http://schemas.microsoft.com/office/drawing/2014/main" id="{145B5FFF-06AB-4D24-BB4D-5F677FC1EE2B}"/>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67" name="Rectangle: Rounded Corners 66">
            <a:extLst>
              <a:ext uri="{FF2B5EF4-FFF2-40B4-BE49-F238E27FC236}">
                <a16:creationId xmlns:a16="http://schemas.microsoft.com/office/drawing/2014/main" id="{0245779D-DBEB-04EF-1753-FF49BE8A6FA3}"/>
              </a:ext>
            </a:extLst>
          </p:cNvPr>
          <p:cNvSpPr/>
          <p:nvPr/>
        </p:nvSpPr>
        <p:spPr>
          <a:xfrm>
            <a:off x="1584888" y="471994"/>
            <a:ext cx="2370319" cy="568391"/>
          </a:xfrm>
          <a:prstGeom prst="roundRect">
            <a:avLst>
              <a:gd name="adj" fmla="val 37781"/>
            </a:avLst>
          </a:prstGeom>
          <a:solidFill>
            <a:srgbClr val="FF86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B5324E7D-42F7-A44E-4680-B4674402CD1A}"/>
              </a:ext>
            </a:extLst>
          </p:cNvPr>
          <p:cNvSpPr/>
          <p:nvPr/>
        </p:nvSpPr>
        <p:spPr>
          <a:xfrm>
            <a:off x="1185518" y="397604"/>
            <a:ext cx="706394" cy="706394"/>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9" name="Picture 68">
            <a:extLst>
              <a:ext uri="{FF2B5EF4-FFF2-40B4-BE49-F238E27FC236}">
                <a16:creationId xmlns:a16="http://schemas.microsoft.com/office/drawing/2014/main" id="{CFB1CD8B-16AC-6BC7-BBE6-9CE1C0191096}"/>
              </a:ext>
            </a:extLst>
          </p:cNvPr>
          <p:cNvPicPr>
            <a:picLocks noChangeAspect="1"/>
          </p:cNvPicPr>
          <p:nvPr/>
        </p:nvPicPr>
        <p:blipFill>
          <a:blip r:embed="rId2"/>
          <a:stretch>
            <a:fillRect/>
          </a:stretch>
        </p:blipFill>
        <p:spPr>
          <a:xfrm>
            <a:off x="1314022" y="488666"/>
            <a:ext cx="476287" cy="476287"/>
          </a:xfrm>
          <a:prstGeom prst="rect">
            <a:avLst/>
          </a:prstGeom>
        </p:spPr>
      </p:pic>
      <p:sp>
        <p:nvSpPr>
          <p:cNvPr id="70" name="TextBox 69">
            <a:extLst>
              <a:ext uri="{FF2B5EF4-FFF2-40B4-BE49-F238E27FC236}">
                <a16:creationId xmlns:a16="http://schemas.microsoft.com/office/drawing/2014/main" id="{E357D6BD-BB05-B222-0E2D-70B461FA71FE}"/>
              </a:ext>
            </a:extLst>
          </p:cNvPr>
          <p:cNvSpPr txBox="1"/>
          <p:nvPr/>
        </p:nvSpPr>
        <p:spPr>
          <a:xfrm>
            <a:off x="1674718" y="434421"/>
            <a:ext cx="23703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bg1"/>
                </a:solidFill>
                <a:effectLst/>
                <a:uLnTx/>
                <a:uFillTx/>
                <a:latin typeface="#9Slide07 IcielBaliho Script" pitchFamily="2" charset="0"/>
                <a:ea typeface="+mn-ea"/>
              </a:rPr>
              <a:t>Nam </a:t>
            </a:r>
            <a:r>
              <a:rPr kumimoji="0" lang="en-US" sz="3200" b="0" i="0" u="none" strike="noStrike" kern="1200" cap="none" spc="0" normalizeH="0" baseline="0" noProof="0" dirty="0" err="1">
                <a:ln>
                  <a:noFill/>
                </a:ln>
                <a:solidFill>
                  <a:schemeClr val="bg1"/>
                </a:solidFill>
                <a:effectLst/>
                <a:uLnTx/>
                <a:uFillTx/>
                <a:latin typeface="#9Slide07 IcielBaliho Script" pitchFamily="2" charset="0"/>
                <a:ea typeface="+mn-ea"/>
              </a:rPr>
              <a:t>Châm</a:t>
            </a:r>
            <a:endParaRPr kumimoji="0" lang="en-US" sz="44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grpSp>
        <p:nvGrpSpPr>
          <p:cNvPr id="71" name="Group 70">
            <a:extLst>
              <a:ext uri="{FF2B5EF4-FFF2-40B4-BE49-F238E27FC236}">
                <a16:creationId xmlns:a16="http://schemas.microsoft.com/office/drawing/2014/main" id="{F50873B6-C201-7DE2-78C9-CFAC7C9441B4}"/>
              </a:ext>
            </a:extLst>
          </p:cNvPr>
          <p:cNvGrpSpPr/>
          <p:nvPr/>
        </p:nvGrpSpPr>
        <p:grpSpPr>
          <a:xfrm>
            <a:off x="0" y="1282717"/>
            <a:ext cx="3701727" cy="578023"/>
            <a:chOff x="4777298" y="2521456"/>
            <a:chExt cx="3701727" cy="578023"/>
          </a:xfrm>
          <a:solidFill>
            <a:srgbClr val="DBDFFD"/>
          </a:solidFill>
        </p:grpSpPr>
        <p:sp>
          <p:nvSpPr>
            <p:cNvPr id="72" name="Arrow: Pentagon 71">
              <a:extLst>
                <a:ext uri="{FF2B5EF4-FFF2-40B4-BE49-F238E27FC236}">
                  <a16:creationId xmlns:a16="http://schemas.microsoft.com/office/drawing/2014/main" id="{115E3A0E-7D7F-13F9-7096-F31D7BB9F920}"/>
                </a:ext>
              </a:extLst>
            </p:cNvPr>
            <p:cNvSpPr/>
            <p:nvPr/>
          </p:nvSpPr>
          <p:spPr>
            <a:xfrm>
              <a:off x="4777298" y="2521456"/>
              <a:ext cx="345619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Arrow: Chevron 72">
              <a:extLst>
                <a:ext uri="{FF2B5EF4-FFF2-40B4-BE49-F238E27FC236}">
                  <a16:creationId xmlns:a16="http://schemas.microsoft.com/office/drawing/2014/main" id="{F8204A16-EA4A-40A4-2D6E-2210D207831F}"/>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74" name="TextBox 73">
            <a:extLst>
              <a:ext uri="{FF2B5EF4-FFF2-40B4-BE49-F238E27FC236}">
                <a16:creationId xmlns:a16="http://schemas.microsoft.com/office/drawing/2014/main" id="{2F4D008A-6035-D568-A999-D7061EDCCB3E}"/>
              </a:ext>
            </a:extLst>
          </p:cNvPr>
          <p:cNvSpPr txBox="1"/>
          <p:nvPr/>
        </p:nvSpPr>
        <p:spPr>
          <a:xfrm>
            <a:off x="119698" y="1297471"/>
            <a:ext cx="339634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effectLst/>
                <a:uLnTx/>
                <a:uFillTx/>
                <a:latin typeface="#9Slide07 IcielBaliho Script" pitchFamily="2" charset="0"/>
                <a:ea typeface="+mn-ea"/>
                <a:cs typeface="+mn-cs"/>
              </a:rPr>
              <a:t>Tìm</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hiểu</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về</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nam</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châm</a:t>
            </a:r>
            <a:endParaRPr kumimoji="0" lang="en-US" sz="2800" b="0" i="0" u="none" strike="noStrike" kern="1200" cap="none" spc="0" normalizeH="0" baseline="0" noProof="0" dirty="0">
              <a:ln>
                <a:noFill/>
              </a:ln>
              <a:effectLst/>
              <a:uLnTx/>
              <a:uFillTx/>
              <a:latin typeface="#9Slide07 IcielBaliho Script" pitchFamily="2" charset="0"/>
              <a:ea typeface="+mn-ea"/>
              <a:cs typeface="+mn-cs"/>
            </a:endParaRPr>
          </a:p>
        </p:txBody>
      </p:sp>
      <p:sp>
        <p:nvSpPr>
          <p:cNvPr id="75" name="Rectangle 74">
            <a:extLst>
              <a:ext uri="{FF2B5EF4-FFF2-40B4-BE49-F238E27FC236}">
                <a16:creationId xmlns:a16="http://schemas.microsoft.com/office/drawing/2014/main" id="{C20624B5-3C08-D8B0-A2F6-408FD4D17780}"/>
              </a:ext>
            </a:extLst>
          </p:cNvPr>
          <p:cNvSpPr/>
          <p:nvPr/>
        </p:nvSpPr>
        <p:spPr>
          <a:xfrm flipH="1">
            <a:off x="317941" y="4834546"/>
            <a:ext cx="11362430"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Nếu</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bảo</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quản</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và</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sử</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dụng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nam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không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đúng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cách</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như</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để</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ở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nơi</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có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nhiệt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độ</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cao</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làm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va</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đập</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mạnh</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thì</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nam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có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thể</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mất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từ</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tính</a:t>
            </a:r>
            <a:endParaRPr kumimoji="0" lang="en-US"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8194" name="Picture 2">
            <a:extLst>
              <a:ext uri="{FF2B5EF4-FFF2-40B4-BE49-F238E27FC236}">
                <a16:creationId xmlns:a16="http://schemas.microsoft.com/office/drawing/2014/main" id="{413F20F6-BE8E-374D-D41B-0E7170B944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93842" y="1979799"/>
            <a:ext cx="2465986" cy="2465986"/>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a:extLst>
              <a:ext uri="{FF2B5EF4-FFF2-40B4-BE49-F238E27FC236}">
                <a16:creationId xmlns:a16="http://schemas.microsoft.com/office/drawing/2014/main" id="{8FD46DF4-D124-EBCA-6996-13D0E774F0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8144" y="1913161"/>
            <a:ext cx="2599262" cy="2599262"/>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75">
            <a:extLst>
              <a:ext uri="{FF2B5EF4-FFF2-40B4-BE49-F238E27FC236}">
                <a16:creationId xmlns:a16="http://schemas.microsoft.com/office/drawing/2014/main" id="{82EFF9B7-448C-F145-3EAC-8A702E10C3B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77453" y="6106333"/>
            <a:ext cx="2350473" cy="1909405"/>
          </a:xfrm>
          <a:prstGeom prst="rect">
            <a:avLst/>
          </a:prstGeom>
        </p:spPr>
      </p:pic>
      <p:sp>
        <p:nvSpPr>
          <p:cNvPr id="79" name="Rectangle 78">
            <a:extLst>
              <a:ext uri="{FF2B5EF4-FFF2-40B4-BE49-F238E27FC236}">
                <a16:creationId xmlns:a16="http://schemas.microsoft.com/office/drawing/2014/main" id="{D8D0BC64-12DD-6A47-D0EE-10075496CE39}"/>
              </a:ext>
            </a:extLst>
          </p:cNvPr>
          <p:cNvSpPr/>
          <p:nvPr/>
        </p:nvSpPr>
        <p:spPr>
          <a:xfrm>
            <a:off x="12453059" y="0"/>
            <a:ext cx="1469571" cy="6858000"/>
          </a:xfrm>
          <a:prstGeom prst="rect">
            <a:avLst/>
          </a:prstGeom>
          <a:solidFill>
            <a:srgbClr val="FFE7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aphic 15">
            <a:extLst>
              <a:ext uri="{FF2B5EF4-FFF2-40B4-BE49-F238E27FC236}">
                <a16:creationId xmlns:a16="http://schemas.microsoft.com/office/drawing/2014/main" id="{53F2B387-1B84-6B9B-D27B-55C408CFED05}"/>
              </a:ext>
            </a:extLst>
          </p:cNvPr>
          <p:cNvGrpSpPr/>
          <p:nvPr/>
        </p:nvGrpSpPr>
        <p:grpSpPr>
          <a:xfrm rot="20987907">
            <a:off x="-4461777" y="1577652"/>
            <a:ext cx="3577163" cy="2763527"/>
            <a:chOff x="5636086" y="1293343"/>
            <a:chExt cx="4242837" cy="4029785"/>
          </a:xfrm>
          <a:solidFill>
            <a:srgbClr val="DBDFFD"/>
          </a:solidFill>
        </p:grpSpPr>
        <p:sp>
          <p:nvSpPr>
            <p:cNvPr id="81" name="Freeform: Shape 80">
              <a:extLst>
                <a:ext uri="{FF2B5EF4-FFF2-40B4-BE49-F238E27FC236}">
                  <a16:creationId xmlns:a16="http://schemas.microsoft.com/office/drawing/2014/main" id="{5C8C0F42-8287-0165-0D99-3EA7D0940F7A}"/>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82" name="Freeform: Shape 81">
              <a:extLst>
                <a:ext uri="{FF2B5EF4-FFF2-40B4-BE49-F238E27FC236}">
                  <a16:creationId xmlns:a16="http://schemas.microsoft.com/office/drawing/2014/main" id="{1C58AA63-557A-2A25-A06C-32CD233CAC35}"/>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3" name="Graphic 5">
            <a:extLst>
              <a:ext uri="{FF2B5EF4-FFF2-40B4-BE49-F238E27FC236}">
                <a16:creationId xmlns:a16="http://schemas.microsoft.com/office/drawing/2014/main" id="{EBE13E96-F76B-7FF2-2ADC-7685C232D36D}"/>
              </a:ext>
            </a:extLst>
          </p:cNvPr>
          <p:cNvGrpSpPr/>
          <p:nvPr/>
        </p:nvGrpSpPr>
        <p:grpSpPr>
          <a:xfrm>
            <a:off x="12770712" y="4888523"/>
            <a:ext cx="3992479" cy="3127215"/>
            <a:chOff x="1218616" y="1609419"/>
            <a:chExt cx="2994359" cy="2345411"/>
          </a:xfrm>
        </p:grpSpPr>
        <p:sp>
          <p:nvSpPr>
            <p:cNvPr id="84" name="Freeform: Shape 83">
              <a:extLst>
                <a:ext uri="{FF2B5EF4-FFF2-40B4-BE49-F238E27FC236}">
                  <a16:creationId xmlns:a16="http://schemas.microsoft.com/office/drawing/2014/main" id="{5D08171A-948A-8969-D7BF-32662ED23C85}"/>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9792D78E-694E-8FFF-93D6-1B5CA163E0B1}"/>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C097A5B4-E9EC-B02D-06D7-FDE06B457768}"/>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20F5B58F-342E-A4CD-8399-9E755A270101}"/>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0058F3A7-C5E8-6531-C11D-34AC30CE78A0}"/>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D5A8D1CF-1286-2B87-245A-3249CDFE3B4C}"/>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77DA5133-0AFA-FD89-AC70-95B3450B0FC2}"/>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6FAA0BBD-672E-167C-1238-9F1CEEF0BAEF}"/>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3BD7674C-D5B2-8B84-7DD1-AFEBEDFD4927}"/>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8DF445F4-1779-07FE-7056-815917D03170}"/>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CBC1B8CB-4D23-DDF3-ABBB-92478DB916AB}"/>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55A6719-8CA7-1669-9E1C-052FC4275F83}"/>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49761C26-32FA-D1B4-0E92-9C03A1D00E50}"/>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98E09AE9-361A-657E-08A9-9E14217E120F}"/>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89D44997-D738-0310-0E4C-34ECA39344D6}"/>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27BDF4B6-41CC-1311-6A59-8A48F444BB99}"/>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895CDC3F-ADE0-CB81-026B-492E0FA09E54}"/>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0BF6CD19-4284-A0BA-DC1E-0AB4BBE3996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2" name="Freeform: Shape 101">
              <a:extLst>
                <a:ext uri="{FF2B5EF4-FFF2-40B4-BE49-F238E27FC236}">
                  <a16:creationId xmlns:a16="http://schemas.microsoft.com/office/drawing/2014/main" id="{903C4378-FE63-C2EE-7FA8-5C3AA3BC9549}"/>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3" name="Freeform: Shape 102">
              <a:extLst>
                <a:ext uri="{FF2B5EF4-FFF2-40B4-BE49-F238E27FC236}">
                  <a16:creationId xmlns:a16="http://schemas.microsoft.com/office/drawing/2014/main" id="{72F05504-7AAF-611B-6137-7C1591903326}"/>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19158090-5973-E7A0-A651-26C248864A85}"/>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45E0BE9F-5C7D-19CE-D7E0-606030AF0792}"/>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6" name="Freeform: Shape 105">
              <a:extLst>
                <a:ext uri="{FF2B5EF4-FFF2-40B4-BE49-F238E27FC236}">
                  <a16:creationId xmlns:a16="http://schemas.microsoft.com/office/drawing/2014/main" id="{5E492CE7-0EEF-1812-54DC-38E6D52C9549}"/>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7" name="Freeform: Shape 106">
              <a:extLst>
                <a:ext uri="{FF2B5EF4-FFF2-40B4-BE49-F238E27FC236}">
                  <a16:creationId xmlns:a16="http://schemas.microsoft.com/office/drawing/2014/main" id="{E7F2307A-5B98-E04E-1781-8F7AF528BEA3}"/>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8D5D1008-28BD-5EC7-F48F-F3B340D43D6C}"/>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16E80108-091E-D671-13A7-CF51BA2632BD}"/>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727E5E7E-3B74-768F-703F-69CAF89DBE44}"/>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934D17D8-B6A1-9671-40AA-B84E669BE772}"/>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E6BE07FD-B1CB-191D-7471-7568CF71CC3F}"/>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E21AA7A3-8373-FC99-CF3D-09B6DED068BE}"/>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8D5A9AF7-90BC-AEAC-0C80-F0961FCA2DFE}"/>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D15F30D6-55EE-703C-A392-F34917A6EBB6}"/>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0831E03A-8768-232B-408A-6DB356B0959A}"/>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0AFF180C-1434-55C4-6DF7-3B62D12AD6FB}"/>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D5135538-D89E-9B7B-FFCB-2046965D9F4F}"/>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357090A7-1A1F-E39D-E64C-2A3868E68ED7}"/>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EBFE0150-7872-3417-BA7B-0E9BD12BC99F}"/>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9483A7B6-100D-78D8-5AFD-0017D18B04B4}"/>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6A901738-9C9E-5904-5A35-142247B28AB6}"/>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BFC867F6-FFD0-81A1-B2A7-8417ED5D98FB}"/>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79A111BE-52F6-F380-B402-EEC27F0E1EA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964F6A74-53A6-FFE5-1B45-7A0B647A2F10}"/>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A0E30168-509C-9CF8-1723-67866F0048A9}"/>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7F047B94-D004-4220-1140-CB249B4E29D2}"/>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28" name="Freeform: Shape 127">
            <a:extLst>
              <a:ext uri="{FF2B5EF4-FFF2-40B4-BE49-F238E27FC236}">
                <a16:creationId xmlns:a16="http://schemas.microsoft.com/office/drawing/2014/main" id="{C1B4A1EC-45B4-7F1C-EA3B-E02A99F99B26}"/>
              </a:ext>
            </a:extLst>
          </p:cNvPr>
          <p:cNvSpPr/>
          <p:nvPr/>
        </p:nvSpPr>
        <p:spPr>
          <a:xfrm>
            <a:off x="12718972" y="849513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8B9B049-3D9A-3064-DAAB-77657F46EB5E}"/>
              </a:ext>
            </a:extLst>
          </p:cNvPr>
          <p:cNvSpPr/>
          <p:nvPr/>
        </p:nvSpPr>
        <p:spPr>
          <a:xfrm>
            <a:off x="13021094" y="866011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130" name="Graphic 5">
            <a:extLst>
              <a:ext uri="{FF2B5EF4-FFF2-40B4-BE49-F238E27FC236}">
                <a16:creationId xmlns:a16="http://schemas.microsoft.com/office/drawing/2014/main" id="{CC80415C-5E21-E681-8462-2D22D34F5DFA}"/>
              </a:ext>
            </a:extLst>
          </p:cNvPr>
          <p:cNvGrpSpPr/>
          <p:nvPr/>
        </p:nvGrpSpPr>
        <p:grpSpPr>
          <a:xfrm>
            <a:off x="15632360" y="7116512"/>
            <a:ext cx="1031992" cy="1386933"/>
            <a:chOff x="3364852" y="3280411"/>
            <a:chExt cx="773994" cy="1040200"/>
          </a:xfrm>
        </p:grpSpPr>
        <p:sp>
          <p:nvSpPr>
            <p:cNvPr id="131" name="Freeform: Shape 130">
              <a:extLst>
                <a:ext uri="{FF2B5EF4-FFF2-40B4-BE49-F238E27FC236}">
                  <a16:creationId xmlns:a16="http://schemas.microsoft.com/office/drawing/2014/main" id="{BE6AEB03-4A17-31F2-FC98-60BB36096020}"/>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88B74B91-5D6F-0423-A7E2-9B133BE3A1FC}"/>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C2A8D0AB-E8E6-1DB5-E9CA-F794DAE16BAA}"/>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268A1035-487E-6ED4-A15A-1F3B57B3B2B7}"/>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CDD78460-1452-C328-921D-9DA38CA544C5}"/>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C3941F52-A0FC-3759-6C16-EE816BB27667}"/>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2776D0AA-685A-3D8A-BDE9-7C7597DA9E55}"/>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7D44B111-6B60-7802-2C34-E870FA974D3F}"/>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48080455-3ACF-4440-A491-1887377DE595}"/>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657AB760-5261-F81B-3D83-D4D625BE24A1}"/>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F48062F4-A608-39BA-1697-A88238ABC3C2}"/>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B19143B6-5F04-1EB3-98E8-8B86E11A53A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4DCD745B-B36D-7B27-7251-79D23EF4093A}"/>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6E9BAF29-EFD0-D6EF-2C71-5E04AFD9E37A}"/>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C8BEC82D-C32E-40E2-08FA-4FE2A41B1A73}"/>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F3707A03-C3B0-12FD-3C67-682A4AE027C2}"/>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64435D13-30A3-FD18-6156-9A3EBC21E670}"/>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B5C25019-22FD-B9BD-8DD2-043D360B091F}"/>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F1566EA3-BD36-AF76-6678-336BD32474D0}"/>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7649182A-6021-EFB3-19A1-153139BE8FE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063307F4-43A3-F7DE-27E0-A0D129A9F026}"/>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A75D3F3E-F5C1-7EA6-E4C4-A84030637A16}"/>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8FB4F04C-38A1-5D4F-595B-7F54B80F1AA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7D1083AE-C1A1-F24A-2DFE-68AA6848B8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AF58419E-4FC8-08FF-1DDC-0D2663EF6372}"/>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F7A1246E-165E-0831-0B4B-F93C28554E1C}"/>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52DEF292-86BB-73A4-F79C-D13619893992}"/>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7881AA69-B581-C7A0-FA2B-3F9695E1A437}"/>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0295FA6-7C6D-F444-810D-D92664D39E10}"/>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90C85BEC-4829-731C-E2AE-CFE45FA7D2E3}"/>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0DCAA957-776B-7494-C18D-1A06E3D41410}"/>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23BAB9CC-767C-7C2A-B4AF-6B9E49C3F158}"/>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E96B3E4A-6E8A-B1B7-7269-1BA708C114CE}"/>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713066C2-0EDF-65A2-85D5-9647BE7F937F}"/>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5" name="Graphic 5">
            <a:extLst>
              <a:ext uri="{FF2B5EF4-FFF2-40B4-BE49-F238E27FC236}">
                <a16:creationId xmlns:a16="http://schemas.microsoft.com/office/drawing/2014/main" id="{4D7C536D-1F10-AC68-C49B-896595B8CBB0}"/>
              </a:ext>
            </a:extLst>
          </p:cNvPr>
          <p:cNvGrpSpPr/>
          <p:nvPr/>
        </p:nvGrpSpPr>
        <p:grpSpPr>
          <a:xfrm>
            <a:off x="13929394" y="5370523"/>
            <a:ext cx="2048049" cy="3407965"/>
            <a:chOff x="2087627" y="1970919"/>
            <a:chExt cx="1536037" cy="2555974"/>
          </a:xfrm>
        </p:grpSpPr>
        <p:sp>
          <p:nvSpPr>
            <p:cNvPr id="166" name="Freeform: Shape 165">
              <a:extLst>
                <a:ext uri="{FF2B5EF4-FFF2-40B4-BE49-F238E27FC236}">
                  <a16:creationId xmlns:a16="http://schemas.microsoft.com/office/drawing/2014/main" id="{7BB346E0-A5BA-6882-3CEF-DDCE27298DEB}"/>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3AA1F3ED-6C83-2125-3A14-A8007037BB00}"/>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95640205-19A9-CFF5-1A24-FA8CC1F153A5}"/>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9" name="Graphic 5">
            <a:extLst>
              <a:ext uri="{FF2B5EF4-FFF2-40B4-BE49-F238E27FC236}">
                <a16:creationId xmlns:a16="http://schemas.microsoft.com/office/drawing/2014/main" id="{96B4503B-CFE4-1C8E-9C80-7DC3536EB0C6}"/>
              </a:ext>
            </a:extLst>
          </p:cNvPr>
          <p:cNvGrpSpPr/>
          <p:nvPr/>
        </p:nvGrpSpPr>
        <p:grpSpPr>
          <a:xfrm>
            <a:off x="12955064" y="5523208"/>
            <a:ext cx="1183931" cy="3342981"/>
            <a:chOff x="1356880" y="2085433"/>
            <a:chExt cx="887948" cy="2507236"/>
          </a:xfrm>
        </p:grpSpPr>
        <p:sp>
          <p:nvSpPr>
            <p:cNvPr id="170" name="Freeform: Shape 169">
              <a:extLst>
                <a:ext uri="{FF2B5EF4-FFF2-40B4-BE49-F238E27FC236}">
                  <a16:creationId xmlns:a16="http://schemas.microsoft.com/office/drawing/2014/main" id="{DC9A7828-AED3-1D65-1EE7-D3F8AC54C0D7}"/>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1C16D560-159D-F315-441E-63012B0B7E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05E0E351-E7B7-B352-F517-86117A7C0C15}"/>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5793FA8E-99B1-9810-FEDB-99AAED18F8DC}"/>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8D1FD94B-9442-5796-1AEC-AE3FEF8F6F2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16EF7368-53BF-9142-6235-AABFCC25248B}"/>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90B86E9B-F03D-B139-52A7-6AFB1D921220}"/>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CD1C4EB4-60E4-BC2D-EFD7-63AD965E6C12}"/>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8" name="Freeform: Shape 177">
              <a:extLst>
                <a:ext uri="{FF2B5EF4-FFF2-40B4-BE49-F238E27FC236}">
                  <a16:creationId xmlns:a16="http://schemas.microsoft.com/office/drawing/2014/main" id="{37B8C7CC-3538-7D02-F10D-59DE1A447B43}"/>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9" name="Freeform: Shape 178">
              <a:extLst>
                <a:ext uri="{FF2B5EF4-FFF2-40B4-BE49-F238E27FC236}">
                  <a16:creationId xmlns:a16="http://schemas.microsoft.com/office/drawing/2014/main" id="{50FC00FB-52B7-1FB8-E2F6-D07708B471A0}"/>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D37E2C32-8892-3832-C9F2-7BD857C199A0}"/>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52579710-6412-2B68-74C7-000A6F8AF5E8}"/>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F7D1F25C-E00F-4744-1FDA-BB8A437919B5}"/>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B414F8E4-AD6C-3516-AD7F-9DF2558B973D}"/>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C7A9673A-0F82-A3E4-EEDD-2EAC675ACF07}"/>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21D95CDB-837C-5069-1DA8-7A4E3D1CCA04}"/>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10ACFF9D-2D8A-804A-C229-5800BE2FBFF5}"/>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7" name="Freeform: Shape 186">
              <a:extLst>
                <a:ext uri="{FF2B5EF4-FFF2-40B4-BE49-F238E27FC236}">
                  <a16:creationId xmlns:a16="http://schemas.microsoft.com/office/drawing/2014/main" id="{892F1B6B-BF67-51B1-D8D6-CF57979140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8" name="Freeform: Shape 187">
              <a:extLst>
                <a:ext uri="{FF2B5EF4-FFF2-40B4-BE49-F238E27FC236}">
                  <a16:creationId xmlns:a16="http://schemas.microsoft.com/office/drawing/2014/main" id="{77D163EB-DEBE-523A-E9FA-9528F9A646A9}"/>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9" name="Freeform: Shape 188">
              <a:extLst>
                <a:ext uri="{FF2B5EF4-FFF2-40B4-BE49-F238E27FC236}">
                  <a16:creationId xmlns:a16="http://schemas.microsoft.com/office/drawing/2014/main" id="{D52BAD8F-D726-DE9F-9686-85884C99B88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0" name="Freeform: Shape 189">
              <a:extLst>
                <a:ext uri="{FF2B5EF4-FFF2-40B4-BE49-F238E27FC236}">
                  <a16:creationId xmlns:a16="http://schemas.microsoft.com/office/drawing/2014/main" id="{867B55C7-004A-782E-7B38-DF0E17B35C9F}"/>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1" name="Freeform: Shape 190">
              <a:extLst>
                <a:ext uri="{FF2B5EF4-FFF2-40B4-BE49-F238E27FC236}">
                  <a16:creationId xmlns:a16="http://schemas.microsoft.com/office/drawing/2014/main" id="{F6BBB606-42C0-274B-FFC2-2A92DBCC4A53}"/>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2" name="Freeform: Shape 191">
              <a:extLst>
                <a:ext uri="{FF2B5EF4-FFF2-40B4-BE49-F238E27FC236}">
                  <a16:creationId xmlns:a16="http://schemas.microsoft.com/office/drawing/2014/main" id="{2603585D-137E-B086-9275-B34B0B892058}"/>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3" name="Freeform: Shape 192">
              <a:extLst>
                <a:ext uri="{FF2B5EF4-FFF2-40B4-BE49-F238E27FC236}">
                  <a16:creationId xmlns:a16="http://schemas.microsoft.com/office/drawing/2014/main" id="{4E3B9BCD-AE5B-82E9-7ECB-299200D3DBDD}"/>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4" name="Freeform: Shape 193">
              <a:extLst>
                <a:ext uri="{FF2B5EF4-FFF2-40B4-BE49-F238E27FC236}">
                  <a16:creationId xmlns:a16="http://schemas.microsoft.com/office/drawing/2014/main" id="{76F4F345-F121-F7A5-18D0-ED1DDDCF71BE}"/>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5" name="Freeform: Shape 194">
              <a:extLst>
                <a:ext uri="{FF2B5EF4-FFF2-40B4-BE49-F238E27FC236}">
                  <a16:creationId xmlns:a16="http://schemas.microsoft.com/office/drawing/2014/main" id="{45665F02-2A4E-9B3E-A192-88D37B441AC2}"/>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6" name="Freeform: Shape 195">
              <a:extLst>
                <a:ext uri="{FF2B5EF4-FFF2-40B4-BE49-F238E27FC236}">
                  <a16:creationId xmlns:a16="http://schemas.microsoft.com/office/drawing/2014/main" id="{14CA16B1-FF3A-B8F4-B243-A55A42E43BD6}"/>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7" name="Freeform: Shape 196">
              <a:extLst>
                <a:ext uri="{FF2B5EF4-FFF2-40B4-BE49-F238E27FC236}">
                  <a16:creationId xmlns:a16="http://schemas.microsoft.com/office/drawing/2014/main" id="{EE604B71-028F-6418-2C5B-7160290F704A}"/>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8" name="Freeform: Shape 197">
              <a:extLst>
                <a:ext uri="{FF2B5EF4-FFF2-40B4-BE49-F238E27FC236}">
                  <a16:creationId xmlns:a16="http://schemas.microsoft.com/office/drawing/2014/main" id="{B4D5BD55-9D98-715F-6C1B-536E0ACE0D16}"/>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9" name="Freeform: Shape 198">
              <a:extLst>
                <a:ext uri="{FF2B5EF4-FFF2-40B4-BE49-F238E27FC236}">
                  <a16:creationId xmlns:a16="http://schemas.microsoft.com/office/drawing/2014/main" id="{A620D31E-E200-C72A-F88C-83A16A0C7798}"/>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0" name="Freeform: Shape 199">
              <a:extLst>
                <a:ext uri="{FF2B5EF4-FFF2-40B4-BE49-F238E27FC236}">
                  <a16:creationId xmlns:a16="http://schemas.microsoft.com/office/drawing/2014/main" id="{50EEB2AC-E05E-3C7B-D65A-DD9B4E830871}"/>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1" name="Freeform: Shape 200">
              <a:extLst>
                <a:ext uri="{FF2B5EF4-FFF2-40B4-BE49-F238E27FC236}">
                  <a16:creationId xmlns:a16="http://schemas.microsoft.com/office/drawing/2014/main" id="{0D2D2C92-A7DE-19B2-9784-35056B347F4B}"/>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2" name="Freeform: Shape 201">
              <a:extLst>
                <a:ext uri="{FF2B5EF4-FFF2-40B4-BE49-F238E27FC236}">
                  <a16:creationId xmlns:a16="http://schemas.microsoft.com/office/drawing/2014/main" id="{86916C2E-805B-F714-EF3A-369CAF3F701A}"/>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3" name="Freeform: Shape 202">
              <a:extLst>
                <a:ext uri="{FF2B5EF4-FFF2-40B4-BE49-F238E27FC236}">
                  <a16:creationId xmlns:a16="http://schemas.microsoft.com/office/drawing/2014/main" id="{9E504A28-6C28-37BC-5DED-74592F697D2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4" name="Freeform: Shape 203">
              <a:extLst>
                <a:ext uri="{FF2B5EF4-FFF2-40B4-BE49-F238E27FC236}">
                  <a16:creationId xmlns:a16="http://schemas.microsoft.com/office/drawing/2014/main" id="{92FE9BC5-329C-4596-34F3-856D96812AB1}"/>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5" name="Freeform: Shape 204">
              <a:extLst>
                <a:ext uri="{FF2B5EF4-FFF2-40B4-BE49-F238E27FC236}">
                  <a16:creationId xmlns:a16="http://schemas.microsoft.com/office/drawing/2014/main" id="{58933998-F82A-8141-CFC9-69663BA59F54}"/>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6" name="Freeform: Shape 205">
              <a:extLst>
                <a:ext uri="{FF2B5EF4-FFF2-40B4-BE49-F238E27FC236}">
                  <a16:creationId xmlns:a16="http://schemas.microsoft.com/office/drawing/2014/main" id="{3EDDB289-84A2-4AB2-C6A1-D544495D263E}"/>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7" name="Freeform: Shape 206">
              <a:extLst>
                <a:ext uri="{FF2B5EF4-FFF2-40B4-BE49-F238E27FC236}">
                  <a16:creationId xmlns:a16="http://schemas.microsoft.com/office/drawing/2014/main" id="{EE308BFE-3A9A-D5BD-E3EF-7CEEB537E09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8" name="Freeform: Shape 207">
              <a:extLst>
                <a:ext uri="{FF2B5EF4-FFF2-40B4-BE49-F238E27FC236}">
                  <a16:creationId xmlns:a16="http://schemas.microsoft.com/office/drawing/2014/main" id="{ACC3FE9E-8F43-3774-7A4C-2EACA95C614E}"/>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9" name="Freeform: Shape 208">
              <a:extLst>
                <a:ext uri="{FF2B5EF4-FFF2-40B4-BE49-F238E27FC236}">
                  <a16:creationId xmlns:a16="http://schemas.microsoft.com/office/drawing/2014/main" id="{C6BB845E-EB9A-189B-8E7F-938A1A944532}"/>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0" name="Freeform: Shape 209">
              <a:extLst>
                <a:ext uri="{FF2B5EF4-FFF2-40B4-BE49-F238E27FC236}">
                  <a16:creationId xmlns:a16="http://schemas.microsoft.com/office/drawing/2014/main" id="{9FD310EE-5260-6DB6-B14A-A085079777B8}"/>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1" name="Freeform: Shape 210">
              <a:extLst>
                <a:ext uri="{FF2B5EF4-FFF2-40B4-BE49-F238E27FC236}">
                  <a16:creationId xmlns:a16="http://schemas.microsoft.com/office/drawing/2014/main" id="{E445DAEE-D6CE-0258-0196-0FDC302D4FA4}"/>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2" name="Freeform: Shape 211">
              <a:extLst>
                <a:ext uri="{FF2B5EF4-FFF2-40B4-BE49-F238E27FC236}">
                  <a16:creationId xmlns:a16="http://schemas.microsoft.com/office/drawing/2014/main" id="{78A34F4F-6385-75B3-4B0A-4E43C486C1CC}"/>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3" name="Freeform: Shape 212">
              <a:extLst>
                <a:ext uri="{FF2B5EF4-FFF2-40B4-BE49-F238E27FC236}">
                  <a16:creationId xmlns:a16="http://schemas.microsoft.com/office/drawing/2014/main" id="{8B683B69-9B31-3BAE-C67D-BE810AAA9093}"/>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4" name="Freeform: Shape 213">
              <a:extLst>
                <a:ext uri="{FF2B5EF4-FFF2-40B4-BE49-F238E27FC236}">
                  <a16:creationId xmlns:a16="http://schemas.microsoft.com/office/drawing/2014/main" id="{DCCE220A-A407-AB97-D176-A3BABBBA92E4}"/>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5" name="Freeform: Shape 214">
              <a:extLst>
                <a:ext uri="{FF2B5EF4-FFF2-40B4-BE49-F238E27FC236}">
                  <a16:creationId xmlns:a16="http://schemas.microsoft.com/office/drawing/2014/main" id="{15BABAE1-C7D7-C6FD-8442-734372C23369}"/>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6" name="Freeform: Shape 215">
              <a:extLst>
                <a:ext uri="{FF2B5EF4-FFF2-40B4-BE49-F238E27FC236}">
                  <a16:creationId xmlns:a16="http://schemas.microsoft.com/office/drawing/2014/main" id="{023FBC55-7841-57F7-52C8-4079D26346F8}"/>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7" name="Freeform: Shape 216">
              <a:extLst>
                <a:ext uri="{FF2B5EF4-FFF2-40B4-BE49-F238E27FC236}">
                  <a16:creationId xmlns:a16="http://schemas.microsoft.com/office/drawing/2014/main" id="{0A0D917C-6776-CB4B-4EE2-A21888BCDA69}"/>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8" name="Freeform: Shape 217">
              <a:extLst>
                <a:ext uri="{FF2B5EF4-FFF2-40B4-BE49-F238E27FC236}">
                  <a16:creationId xmlns:a16="http://schemas.microsoft.com/office/drawing/2014/main" id="{367C3290-A155-D38C-0657-54929E221CE1}"/>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9" name="Freeform: Shape 218">
              <a:extLst>
                <a:ext uri="{FF2B5EF4-FFF2-40B4-BE49-F238E27FC236}">
                  <a16:creationId xmlns:a16="http://schemas.microsoft.com/office/drawing/2014/main" id="{0CFD5E67-6E45-623D-A1A5-67DC1BE82EF4}"/>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0" name="Freeform: Shape 219">
              <a:extLst>
                <a:ext uri="{FF2B5EF4-FFF2-40B4-BE49-F238E27FC236}">
                  <a16:creationId xmlns:a16="http://schemas.microsoft.com/office/drawing/2014/main" id="{552DB377-1C07-8970-19DF-987712BCF891}"/>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1" name="Freeform: Shape 220">
              <a:extLst>
                <a:ext uri="{FF2B5EF4-FFF2-40B4-BE49-F238E27FC236}">
                  <a16:creationId xmlns:a16="http://schemas.microsoft.com/office/drawing/2014/main" id="{F2312ACB-3BF6-4E30-1F87-1B9C65BB527C}"/>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2" name="Freeform: Shape 221">
              <a:extLst>
                <a:ext uri="{FF2B5EF4-FFF2-40B4-BE49-F238E27FC236}">
                  <a16:creationId xmlns:a16="http://schemas.microsoft.com/office/drawing/2014/main" id="{ADDA8096-0B24-299C-6563-943F0CD3BBAE}"/>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3" name="Freeform: Shape 222">
              <a:extLst>
                <a:ext uri="{FF2B5EF4-FFF2-40B4-BE49-F238E27FC236}">
                  <a16:creationId xmlns:a16="http://schemas.microsoft.com/office/drawing/2014/main" id="{08503266-FBCD-4EE8-9F48-7C4B71D91037}"/>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4" name="Freeform: Shape 223">
              <a:extLst>
                <a:ext uri="{FF2B5EF4-FFF2-40B4-BE49-F238E27FC236}">
                  <a16:creationId xmlns:a16="http://schemas.microsoft.com/office/drawing/2014/main" id="{8F4B65B5-0873-24DE-AF42-C9BD36B587D6}"/>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5" name="Freeform: Shape 224">
              <a:extLst>
                <a:ext uri="{FF2B5EF4-FFF2-40B4-BE49-F238E27FC236}">
                  <a16:creationId xmlns:a16="http://schemas.microsoft.com/office/drawing/2014/main" id="{4CDA3642-9596-8BC6-E49D-50CCF16A1B2B}"/>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6" name="Freeform: Shape 225">
              <a:extLst>
                <a:ext uri="{FF2B5EF4-FFF2-40B4-BE49-F238E27FC236}">
                  <a16:creationId xmlns:a16="http://schemas.microsoft.com/office/drawing/2014/main" id="{08151822-3FBA-8873-E821-14CBAA17D6C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7" name="Freeform: Shape 226">
              <a:extLst>
                <a:ext uri="{FF2B5EF4-FFF2-40B4-BE49-F238E27FC236}">
                  <a16:creationId xmlns:a16="http://schemas.microsoft.com/office/drawing/2014/main" id="{2569BF01-D99F-42BE-D94D-D4FD1E8EFCA1}"/>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8" name="Freeform: Shape 227">
              <a:extLst>
                <a:ext uri="{FF2B5EF4-FFF2-40B4-BE49-F238E27FC236}">
                  <a16:creationId xmlns:a16="http://schemas.microsoft.com/office/drawing/2014/main" id="{F8DFF912-7F38-192A-B1D5-BC9AB974DCC0}"/>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9" name="Freeform: Shape 228">
              <a:extLst>
                <a:ext uri="{FF2B5EF4-FFF2-40B4-BE49-F238E27FC236}">
                  <a16:creationId xmlns:a16="http://schemas.microsoft.com/office/drawing/2014/main" id="{83608EF3-23C0-C27D-4A26-14FA9ADEE49F}"/>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0" name="Freeform: Shape 229">
              <a:extLst>
                <a:ext uri="{FF2B5EF4-FFF2-40B4-BE49-F238E27FC236}">
                  <a16:creationId xmlns:a16="http://schemas.microsoft.com/office/drawing/2014/main" id="{13160D0D-BC1E-C434-2EC6-74E9BE6B40B1}"/>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1" name="Freeform: Shape 230">
              <a:extLst>
                <a:ext uri="{FF2B5EF4-FFF2-40B4-BE49-F238E27FC236}">
                  <a16:creationId xmlns:a16="http://schemas.microsoft.com/office/drawing/2014/main" id="{144FC0D5-FDD8-DFA4-7E44-ABBB8E16B050}"/>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2" name="Freeform: Shape 231">
              <a:extLst>
                <a:ext uri="{FF2B5EF4-FFF2-40B4-BE49-F238E27FC236}">
                  <a16:creationId xmlns:a16="http://schemas.microsoft.com/office/drawing/2014/main" id="{B35C8574-6E32-718E-BE3F-2837C18187ED}"/>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3" name="Freeform: Shape 232">
              <a:extLst>
                <a:ext uri="{FF2B5EF4-FFF2-40B4-BE49-F238E27FC236}">
                  <a16:creationId xmlns:a16="http://schemas.microsoft.com/office/drawing/2014/main" id="{27C51608-024C-DFE1-D42E-3623DAA9C69F}"/>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4" name="Freeform: Shape 233">
              <a:extLst>
                <a:ext uri="{FF2B5EF4-FFF2-40B4-BE49-F238E27FC236}">
                  <a16:creationId xmlns:a16="http://schemas.microsoft.com/office/drawing/2014/main" id="{329C8DB5-D70D-DE8E-0070-6E09BF98FA41}"/>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5" name="Freeform: Shape 234">
              <a:extLst>
                <a:ext uri="{FF2B5EF4-FFF2-40B4-BE49-F238E27FC236}">
                  <a16:creationId xmlns:a16="http://schemas.microsoft.com/office/drawing/2014/main" id="{0245DF64-FD79-D90C-27FE-E4C2C5BFC5AD}"/>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6" name="Freeform: Shape 235">
              <a:extLst>
                <a:ext uri="{FF2B5EF4-FFF2-40B4-BE49-F238E27FC236}">
                  <a16:creationId xmlns:a16="http://schemas.microsoft.com/office/drawing/2014/main" id="{3787CFEA-744C-4CA2-1D7A-9D68B5693E13}"/>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7" name="Freeform: Shape 236">
              <a:extLst>
                <a:ext uri="{FF2B5EF4-FFF2-40B4-BE49-F238E27FC236}">
                  <a16:creationId xmlns:a16="http://schemas.microsoft.com/office/drawing/2014/main" id="{BC21B6C6-5B4D-6D54-569D-8B16C3D63388}"/>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8" name="Freeform: Shape 237">
              <a:extLst>
                <a:ext uri="{FF2B5EF4-FFF2-40B4-BE49-F238E27FC236}">
                  <a16:creationId xmlns:a16="http://schemas.microsoft.com/office/drawing/2014/main" id="{2C1C55AA-53EA-0AC2-5F2C-EA7591181BEC}"/>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9" name="Freeform: Shape 238">
              <a:extLst>
                <a:ext uri="{FF2B5EF4-FFF2-40B4-BE49-F238E27FC236}">
                  <a16:creationId xmlns:a16="http://schemas.microsoft.com/office/drawing/2014/main" id="{42BA14F2-D0C3-E878-0930-31ED2B0181DD}"/>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0" name="Freeform: Shape 239">
              <a:extLst>
                <a:ext uri="{FF2B5EF4-FFF2-40B4-BE49-F238E27FC236}">
                  <a16:creationId xmlns:a16="http://schemas.microsoft.com/office/drawing/2014/main" id="{3AD7C1C6-3C1C-2B3A-2FB4-9AD362CC733F}"/>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241" name="Graphic 5">
            <a:extLst>
              <a:ext uri="{FF2B5EF4-FFF2-40B4-BE49-F238E27FC236}">
                <a16:creationId xmlns:a16="http://schemas.microsoft.com/office/drawing/2014/main" id="{A69F4AA9-3856-37A9-3044-D41CC4A99B4B}"/>
              </a:ext>
            </a:extLst>
          </p:cNvPr>
          <p:cNvGrpSpPr/>
          <p:nvPr/>
        </p:nvGrpSpPr>
        <p:grpSpPr>
          <a:xfrm>
            <a:off x="13612198" y="4879699"/>
            <a:ext cx="605953" cy="680956"/>
            <a:chOff x="1849730" y="1602801"/>
            <a:chExt cx="454465" cy="510717"/>
          </a:xfrm>
        </p:grpSpPr>
        <p:sp>
          <p:nvSpPr>
            <p:cNvPr id="242" name="Freeform: Shape 241">
              <a:extLst>
                <a:ext uri="{FF2B5EF4-FFF2-40B4-BE49-F238E27FC236}">
                  <a16:creationId xmlns:a16="http://schemas.microsoft.com/office/drawing/2014/main" id="{C7C3697E-B9C7-5A5C-5F1D-7A4BF2E0111F}"/>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3" name="Freeform: Shape 242">
              <a:extLst>
                <a:ext uri="{FF2B5EF4-FFF2-40B4-BE49-F238E27FC236}">
                  <a16:creationId xmlns:a16="http://schemas.microsoft.com/office/drawing/2014/main" id="{9EE7A3CA-2026-4E4B-54E6-189FB3A6F3EA}"/>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4" name="Freeform: Shape 243">
              <a:extLst>
                <a:ext uri="{FF2B5EF4-FFF2-40B4-BE49-F238E27FC236}">
                  <a16:creationId xmlns:a16="http://schemas.microsoft.com/office/drawing/2014/main" id="{B6A58D22-7C70-DFF3-C6E5-89A3EED33DDC}"/>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5" name="Freeform: Shape 244">
              <a:extLst>
                <a:ext uri="{FF2B5EF4-FFF2-40B4-BE49-F238E27FC236}">
                  <a16:creationId xmlns:a16="http://schemas.microsoft.com/office/drawing/2014/main" id="{BD56EC48-1C30-F4BE-B414-BFD4041515E6}"/>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6" name="Freeform: Shape 245">
              <a:extLst>
                <a:ext uri="{FF2B5EF4-FFF2-40B4-BE49-F238E27FC236}">
                  <a16:creationId xmlns:a16="http://schemas.microsoft.com/office/drawing/2014/main" id="{4190EDD7-2316-7CA6-0805-5FA17F9B69B6}"/>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7" name="Freeform: Shape 246">
              <a:extLst>
                <a:ext uri="{FF2B5EF4-FFF2-40B4-BE49-F238E27FC236}">
                  <a16:creationId xmlns:a16="http://schemas.microsoft.com/office/drawing/2014/main" id="{4D114874-78D7-6D1E-BD09-04323D812E1B}"/>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8" name="Freeform: Shape 247">
              <a:extLst>
                <a:ext uri="{FF2B5EF4-FFF2-40B4-BE49-F238E27FC236}">
                  <a16:creationId xmlns:a16="http://schemas.microsoft.com/office/drawing/2014/main" id="{CE01CBFD-18C2-8161-6E12-AF908FBBD248}"/>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9" name="Freeform: Shape 248">
              <a:extLst>
                <a:ext uri="{FF2B5EF4-FFF2-40B4-BE49-F238E27FC236}">
                  <a16:creationId xmlns:a16="http://schemas.microsoft.com/office/drawing/2014/main" id="{0E1BAB11-18E5-BE2D-8140-FF06E70292BA}"/>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pic>
        <p:nvPicPr>
          <p:cNvPr id="250" name="Picture 34" descr="Tay cầm nam châm hình móng ngựa màu đỏ và xanh hoặc từ vật lý tính từ trường sắt trên nền trắng.  Thí nghiệm khoa học trong khoa học tiết kiệm ở trường.">
            <a:extLst>
              <a:ext uri="{FF2B5EF4-FFF2-40B4-BE49-F238E27FC236}">
                <a16:creationId xmlns:a16="http://schemas.microsoft.com/office/drawing/2014/main" id="{2AA3E3C5-4342-C92A-72AD-A8704603325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50520" y="7648218"/>
            <a:ext cx="3279332" cy="2186221"/>
          </a:xfrm>
          <a:prstGeom prst="rect">
            <a:avLst/>
          </a:prstGeom>
          <a:noFill/>
          <a:extLst>
            <a:ext uri="{909E8E84-426E-40DD-AFC4-6F175D3DCCD1}">
              <a14:hiddenFill xmlns:a14="http://schemas.microsoft.com/office/drawing/2010/main">
                <a:solidFill>
                  <a:srgbClr val="FFFFFF"/>
                </a:solidFill>
              </a14:hiddenFill>
            </a:ext>
          </a:extLst>
        </p:spPr>
      </p:pic>
      <p:pic>
        <p:nvPicPr>
          <p:cNvPr id="251" name="Graphic 250">
            <a:extLst>
              <a:ext uri="{FF2B5EF4-FFF2-40B4-BE49-F238E27FC236}">
                <a16:creationId xmlns:a16="http://schemas.microsoft.com/office/drawing/2014/main" id="{658D41F1-F141-7504-478E-7611C39708E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840825" y="-2627843"/>
            <a:ext cx="2071000" cy="2071000"/>
          </a:xfrm>
          <a:prstGeom prst="rect">
            <a:avLst/>
          </a:prstGeom>
        </p:spPr>
      </p:pic>
    </p:spTree>
    <p:extLst>
      <p:ext uri="{BB962C8B-B14F-4D97-AF65-F5344CB8AC3E}">
        <p14:creationId xmlns:p14="http://schemas.microsoft.com/office/powerpoint/2010/main" val="4194474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75"/>
                                        </p:tgtEl>
                                        <p:attrNameLst>
                                          <p:attrName>style.visibility</p:attrName>
                                        </p:attrNameLst>
                                      </p:cBhvr>
                                      <p:to>
                                        <p:strVal val="visible"/>
                                      </p:to>
                                    </p:set>
                                    <p:animEffect transition="in" filter="wipe(left)">
                                      <p:cBhvr>
                                        <p:cTn id="7" dur="500"/>
                                        <p:tgtEl>
                                          <p:spTgt spid="75"/>
                                        </p:tgtEl>
                                      </p:cBhvr>
                                    </p:animEffect>
                                  </p:childTnLst>
                                </p:cTn>
                              </p:par>
                              <p:par>
                                <p:cTn id="8" presetID="53" presetClass="entr" presetSubtype="16" fill="hold" nodeType="withEffect">
                                  <p:stCondLst>
                                    <p:cond delay="1250"/>
                                  </p:stCondLst>
                                  <p:childTnLst>
                                    <p:set>
                                      <p:cBhvr>
                                        <p:cTn id="9" dur="1" fill="hold">
                                          <p:stCondLst>
                                            <p:cond delay="0"/>
                                          </p:stCondLst>
                                        </p:cTn>
                                        <p:tgtEl>
                                          <p:spTgt spid="8194"/>
                                        </p:tgtEl>
                                        <p:attrNameLst>
                                          <p:attrName>style.visibility</p:attrName>
                                        </p:attrNameLst>
                                      </p:cBhvr>
                                      <p:to>
                                        <p:strVal val="visible"/>
                                      </p:to>
                                    </p:set>
                                    <p:anim calcmode="lin" valueType="num">
                                      <p:cBhvr>
                                        <p:cTn id="10" dur="500" fill="hold"/>
                                        <p:tgtEl>
                                          <p:spTgt spid="8194"/>
                                        </p:tgtEl>
                                        <p:attrNameLst>
                                          <p:attrName>ppt_w</p:attrName>
                                        </p:attrNameLst>
                                      </p:cBhvr>
                                      <p:tavLst>
                                        <p:tav tm="0">
                                          <p:val>
                                            <p:fltVal val="0"/>
                                          </p:val>
                                        </p:tav>
                                        <p:tav tm="100000">
                                          <p:val>
                                            <p:strVal val="#ppt_w"/>
                                          </p:val>
                                        </p:tav>
                                      </p:tavLst>
                                    </p:anim>
                                    <p:anim calcmode="lin" valueType="num">
                                      <p:cBhvr>
                                        <p:cTn id="11" dur="500" fill="hold"/>
                                        <p:tgtEl>
                                          <p:spTgt spid="8194"/>
                                        </p:tgtEl>
                                        <p:attrNameLst>
                                          <p:attrName>ppt_h</p:attrName>
                                        </p:attrNameLst>
                                      </p:cBhvr>
                                      <p:tavLst>
                                        <p:tav tm="0">
                                          <p:val>
                                            <p:fltVal val="0"/>
                                          </p:val>
                                        </p:tav>
                                        <p:tav tm="100000">
                                          <p:val>
                                            <p:strVal val="#ppt_h"/>
                                          </p:val>
                                        </p:tav>
                                      </p:tavLst>
                                    </p:anim>
                                    <p:animEffect transition="in" filter="fade">
                                      <p:cBhvr>
                                        <p:cTn id="12" dur="500"/>
                                        <p:tgtEl>
                                          <p:spTgt spid="8194"/>
                                        </p:tgtEl>
                                      </p:cBhvr>
                                    </p:animEffect>
                                  </p:childTnLst>
                                </p:cTn>
                              </p:par>
                              <p:par>
                                <p:cTn id="13" presetID="53" presetClass="entr" presetSubtype="16" fill="hold" nodeType="withEffect">
                                  <p:stCondLst>
                                    <p:cond delay="1750"/>
                                  </p:stCondLst>
                                  <p:childTnLst>
                                    <p:set>
                                      <p:cBhvr>
                                        <p:cTn id="14" dur="1" fill="hold">
                                          <p:stCondLst>
                                            <p:cond delay="0"/>
                                          </p:stCondLst>
                                        </p:cTn>
                                        <p:tgtEl>
                                          <p:spTgt spid="8196"/>
                                        </p:tgtEl>
                                        <p:attrNameLst>
                                          <p:attrName>style.visibility</p:attrName>
                                        </p:attrNameLst>
                                      </p:cBhvr>
                                      <p:to>
                                        <p:strVal val="visible"/>
                                      </p:to>
                                    </p:set>
                                    <p:anim calcmode="lin" valueType="num">
                                      <p:cBhvr>
                                        <p:cTn id="15" dur="500" fill="hold"/>
                                        <p:tgtEl>
                                          <p:spTgt spid="8196"/>
                                        </p:tgtEl>
                                        <p:attrNameLst>
                                          <p:attrName>ppt_w</p:attrName>
                                        </p:attrNameLst>
                                      </p:cBhvr>
                                      <p:tavLst>
                                        <p:tav tm="0">
                                          <p:val>
                                            <p:fltVal val="0"/>
                                          </p:val>
                                        </p:tav>
                                        <p:tav tm="100000">
                                          <p:val>
                                            <p:strVal val="#ppt_w"/>
                                          </p:val>
                                        </p:tav>
                                      </p:tavLst>
                                    </p:anim>
                                    <p:anim calcmode="lin" valueType="num">
                                      <p:cBhvr>
                                        <p:cTn id="16" dur="500" fill="hold"/>
                                        <p:tgtEl>
                                          <p:spTgt spid="8196"/>
                                        </p:tgtEl>
                                        <p:attrNameLst>
                                          <p:attrName>ppt_h</p:attrName>
                                        </p:attrNameLst>
                                      </p:cBhvr>
                                      <p:tavLst>
                                        <p:tav tm="0">
                                          <p:val>
                                            <p:fltVal val="0"/>
                                          </p:val>
                                        </p:tav>
                                        <p:tav tm="100000">
                                          <p:val>
                                            <p:strVal val="#ppt_h"/>
                                          </p:val>
                                        </p:tav>
                                      </p:tavLst>
                                    </p:anim>
                                    <p:animEffect transition="in" filter="fade">
                                      <p:cBhvr>
                                        <p:cTn id="17" dur="500"/>
                                        <p:tgtEl>
                                          <p:spTgt spid="8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 name="Picture 66">
            <a:extLst>
              <a:ext uri="{FF2B5EF4-FFF2-40B4-BE49-F238E27FC236}">
                <a16:creationId xmlns:a16="http://schemas.microsoft.com/office/drawing/2014/main" id="{A0C2E623-35D0-65D0-956C-60C33EDB2EF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05718" y="655857"/>
            <a:ext cx="7557293" cy="6139163"/>
          </a:xfrm>
          <a:prstGeom prst="rect">
            <a:avLst/>
          </a:prstGeom>
        </p:spPr>
      </p:pic>
      <p:sp>
        <p:nvSpPr>
          <p:cNvPr id="2" name="Rectangle 1">
            <a:extLst>
              <a:ext uri="{FF2B5EF4-FFF2-40B4-BE49-F238E27FC236}">
                <a16:creationId xmlns:a16="http://schemas.microsoft.com/office/drawing/2014/main" id="{44627BCF-E40F-8059-BECE-787D138D3BDF}"/>
              </a:ext>
            </a:extLst>
          </p:cNvPr>
          <p:cNvSpPr/>
          <p:nvPr/>
        </p:nvSpPr>
        <p:spPr>
          <a:xfrm>
            <a:off x="8589914" y="0"/>
            <a:ext cx="3602086" cy="6858000"/>
          </a:xfrm>
          <a:prstGeom prst="rect">
            <a:avLst/>
          </a:prstGeom>
          <a:solidFill>
            <a:srgbClr val="FFE7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AB66FD51-8F60-4739-80E2-0AC89BF52093}"/>
              </a:ext>
            </a:extLst>
          </p:cNvPr>
          <p:cNvGrpSpPr/>
          <p:nvPr/>
        </p:nvGrpSpPr>
        <p:grpSpPr>
          <a:xfrm rot="20488075">
            <a:off x="9923509" y="-844798"/>
            <a:ext cx="3581400" cy="2037299"/>
            <a:chOff x="7823334" y="-697505"/>
            <a:chExt cx="4276665" cy="2432804"/>
          </a:xfrm>
        </p:grpSpPr>
        <p:sp>
          <p:nvSpPr>
            <p:cNvPr id="53" name="Freeform: Shape 52">
              <a:extLst>
                <a:ext uri="{FF2B5EF4-FFF2-40B4-BE49-F238E27FC236}">
                  <a16:creationId xmlns:a16="http://schemas.microsoft.com/office/drawing/2014/main" id="{F46591F1-D954-4786-8621-CB0C2C3561FB}"/>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4" name="Freeform: Shape 53">
              <a:extLst>
                <a:ext uri="{FF2B5EF4-FFF2-40B4-BE49-F238E27FC236}">
                  <a16:creationId xmlns:a16="http://schemas.microsoft.com/office/drawing/2014/main" id="{691DB739-8C46-42C1-B9D1-37CD73917DAB}"/>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55" name="Group 54">
            <a:extLst>
              <a:ext uri="{FF2B5EF4-FFF2-40B4-BE49-F238E27FC236}">
                <a16:creationId xmlns:a16="http://schemas.microsoft.com/office/drawing/2014/main" id="{90709C4B-229C-44F3-AA91-74ED98E6EB02}"/>
              </a:ext>
            </a:extLst>
          </p:cNvPr>
          <p:cNvGrpSpPr/>
          <p:nvPr/>
        </p:nvGrpSpPr>
        <p:grpSpPr>
          <a:xfrm rot="5400000" flipV="1">
            <a:off x="-515459" y="5568000"/>
            <a:ext cx="1944276" cy="2301698"/>
            <a:chOff x="7823334" y="-697505"/>
            <a:chExt cx="4276665" cy="2432804"/>
          </a:xfrm>
        </p:grpSpPr>
        <p:sp>
          <p:nvSpPr>
            <p:cNvPr id="56" name="Freeform: Shape 55">
              <a:extLst>
                <a:ext uri="{FF2B5EF4-FFF2-40B4-BE49-F238E27FC236}">
                  <a16:creationId xmlns:a16="http://schemas.microsoft.com/office/drawing/2014/main" id="{6965AC0E-0ACD-47B2-8BCB-067520220063}"/>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7" name="Freeform: Shape 56">
              <a:extLst>
                <a:ext uri="{FF2B5EF4-FFF2-40B4-BE49-F238E27FC236}">
                  <a16:creationId xmlns:a16="http://schemas.microsoft.com/office/drawing/2014/main" id="{587499E3-BA68-4360-B20A-0CF6C6E3206A}"/>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60" name="Group 59">
            <a:extLst>
              <a:ext uri="{FF2B5EF4-FFF2-40B4-BE49-F238E27FC236}">
                <a16:creationId xmlns:a16="http://schemas.microsoft.com/office/drawing/2014/main" id="{C9B781A6-51FA-4CD5-82F5-BFBAD35244C0}"/>
              </a:ext>
            </a:extLst>
          </p:cNvPr>
          <p:cNvGrpSpPr/>
          <p:nvPr/>
        </p:nvGrpSpPr>
        <p:grpSpPr>
          <a:xfrm rot="7179154">
            <a:off x="9728892" y="6101912"/>
            <a:ext cx="3581400" cy="2037299"/>
            <a:chOff x="7823334" y="-697505"/>
            <a:chExt cx="4276665" cy="2432804"/>
          </a:xfrm>
        </p:grpSpPr>
        <p:sp>
          <p:nvSpPr>
            <p:cNvPr id="61" name="Freeform: Shape 60">
              <a:extLst>
                <a:ext uri="{FF2B5EF4-FFF2-40B4-BE49-F238E27FC236}">
                  <a16:creationId xmlns:a16="http://schemas.microsoft.com/office/drawing/2014/main" id="{DC2226A0-844C-4EC9-BCB3-924F6E5714C3}"/>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2" name="Freeform: Shape 61">
              <a:extLst>
                <a:ext uri="{FF2B5EF4-FFF2-40B4-BE49-F238E27FC236}">
                  <a16:creationId xmlns:a16="http://schemas.microsoft.com/office/drawing/2014/main" id="{E6B83E73-99BD-4624-9E94-DBDC2DA631FA}"/>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69" name="Text Box 53" hidden="1">
            <a:extLst>
              <a:ext uri="{FF2B5EF4-FFF2-40B4-BE49-F238E27FC236}">
                <a16:creationId xmlns:a16="http://schemas.microsoft.com/office/drawing/2014/main" id="{4A72FA24-88A9-4EDE-BF0C-D5F729018FAB}"/>
              </a:ext>
            </a:extLst>
          </p:cNvPr>
          <p:cNvSpPr txBox="1">
            <a:spLocks noChangeArrowheads="1"/>
          </p:cNvSpPr>
          <p:nvPr/>
        </p:nvSpPr>
        <p:spPr bwMode="auto">
          <a:xfrm>
            <a:off x="544037" y="2343529"/>
            <a:ext cx="5192360" cy="24006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marL="0" marR="0" lvl="0" indent="0" algn="l" defTabSz="914400" rtl="0" eaLnBrk="1" fontAlgn="auto" latinLnBrk="0" hangingPunct="1">
              <a:lnSpc>
                <a:spcPct val="160000"/>
              </a:lnSpc>
              <a:spcBef>
                <a:spcPct val="5000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A6.Jovis-CoinyRegular-Decorativ" panose="02000903060500060000" pitchFamily="2" charset="0"/>
                <a:ea typeface="+mn-ea"/>
                <a:cs typeface="+mn-cs"/>
              </a:rPr>
              <a:t>Vì đóng khóa </a:t>
            </a:r>
            <a:r>
              <a:rPr kumimoji="0" lang="en-US" sz="2400" b="0" i="0" u="none" strike="noStrike" kern="1200" cap="none" spc="0" normalizeH="0" baseline="0" noProof="0">
                <a:ln>
                  <a:noFill/>
                </a:ln>
                <a:solidFill>
                  <a:srgbClr val="70AD47"/>
                </a:solidFill>
                <a:effectLst/>
                <a:uLnTx/>
                <a:uFillTx/>
                <a:latin typeface="A6.Jovis-CoinyRegular-Decorativ" panose="02000903060500060000" pitchFamily="2" charset="0"/>
                <a:ea typeface="+mn-ea"/>
                <a:cs typeface="+mn-cs"/>
              </a:rPr>
              <a:t>K</a:t>
            </a:r>
            <a:r>
              <a:rPr kumimoji="0" lang="en-US" sz="2400" b="0" i="0" u="none" strike="noStrike" kern="1200" cap="none" spc="0" normalizeH="0" baseline="0" noProof="0">
                <a:ln>
                  <a:noFill/>
                </a:ln>
                <a:solidFill>
                  <a:prstClr val="black"/>
                </a:solidFill>
                <a:effectLst/>
                <a:uLnTx/>
                <a:uFillTx/>
                <a:latin typeface="A6.Jovis-CoinyRegular-Decorativ" panose="02000903060500060000" pitchFamily="2" charset="0"/>
                <a:ea typeface="+mn-ea"/>
                <a:cs typeface="+mn-cs"/>
              </a:rPr>
              <a:t>, nam châm ở </a:t>
            </a:r>
            <a:r>
              <a:rPr kumimoji="0" lang="en-US" sz="2400" b="0" i="0" u="none" strike="noStrike" kern="1200" cap="none" spc="0" normalizeH="0" baseline="0" noProof="0">
                <a:ln>
                  <a:noFill/>
                </a:ln>
                <a:solidFill>
                  <a:srgbClr val="70AD47"/>
                </a:solidFill>
                <a:effectLst/>
                <a:uLnTx/>
                <a:uFillTx/>
                <a:latin typeface="A6.Jovis-CoinyRegular-Decorativ" panose="02000903060500060000" pitchFamily="2" charset="0"/>
                <a:ea typeface="+mn-ea"/>
                <a:cs typeface="+mn-cs"/>
              </a:rPr>
              <a:t>mạch 1 </a:t>
            </a:r>
            <a:r>
              <a:rPr kumimoji="0" lang="en-US" sz="2400" b="0" i="0" u="none" strike="noStrike" kern="1200" cap="none" spc="0" normalizeH="0" baseline="0" noProof="0">
                <a:ln>
                  <a:noFill/>
                </a:ln>
                <a:solidFill>
                  <a:prstClr val="black"/>
                </a:solidFill>
                <a:effectLst/>
                <a:uLnTx/>
                <a:uFillTx/>
                <a:latin typeface="A6.Jovis-CoinyRegular-Decorativ" panose="02000903060500060000" pitchFamily="2" charset="0"/>
                <a:ea typeface="+mn-ea"/>
                <a:cs typeface="+mn-cs"/>
              </a:rPr>
              <a:t>hút </a:t>
            </a:r>
            <a:r>
              <a:rPr kumimoji="0" lang="en-US" sz="2400" b="0" i="0" u="none" strike="noStrike" kern="1200" cap="none" spc="0" normalizeH="0" baseline="0" noProof="0">
                <a:ln>
                  <a:noFill/>
                </a:ln>
                <a:solidFill>
                  <a:srgbClr val="70AD47"/>
                </a:solidFill>
                <a:effectLst/>
                <a:uLnTx/>
                <a:uFillTx/>
                <a:latin typeface="A6.Jovis-CoinyRegular-Decorativ" panose="02000903060500060000" pitchFamily="2" charset="0"/>
                <a:ea typeface="+mn-ea"/>
                <a:cs typeface="+mn-cs"/>
              </a:rPr>
              <a:t>thanh sắt </a:t>
            </a:r>
            <a:r>
              <a:rPr kumimoji="0" lang="en-US" sz="2400" b="0" i="0" u="none" strike="noStrike" kern="1200" cap="none" spc="0" normalizeH="0" baseline="0" noProof="0">
                <a:ln>
                  <a:noFill/>
                </a:ln>
                <a:solidFill>
                  <a:prstClr val="black"/>
                </a:solidFill>
                <a:effectLst/>
                <a:uLnTx/>
                <a:uFillTx/>
                <a:latin typeface="A6.Jovis-CoinyRegular-Decorativ" panose="02000903060500060000" pitchFamily="2" charset="0"/>
                <a:ea typeface="+mn-ea"/>
                <a:cs typeface="+mn-cs"/>
              </a:rPr>
              <a:t>làm cho </a:t>
            </a:r>
            <a:r>
              <a:rPr kumimoji="0" lang="en-US" sz="2400" b="0" i="0" u="none" strike="noStrike" kern="1200" cap="none" spc="0" normalizeH="0" baseline="0" noProof="0">
                <a:ln>
                  <a:noFill/>
                </a:ln>
                <a:solidFill>
                  <a:srgbClr val="70AD47"/>
                </a:solidFill>
                <a:effectLst/>
                <a:uLnTx/>
                <a:uFillTx/>
                <a:latin typeface="A6.Jovis-CoinyRegular-Decorativ" panose="02000903060500060000" pitchFamily="2" charset="0"/>
                <a:ea typeface="+mn-ea"/>
                <a:cs typeface="+mn-cs"/>
              </a:rPr>
              <a:t>mạch điện 2 </a:t>
            </a:r>
            <a:r>
              <a:rPr kumimoji="0" lang="en-US" sz="2400" b="0" i="0" u="none" strike="noStrike" kern="1200" cap="none" spc="0" normalizeH="0" baseline="0" noProof="0">
                <a:ln>
                  <a:noFill/>
                </a:ln>
                <a:solidFill>
                  <a:prstClr val="black"/>
                </a:solidFill>
                <a:effectLst/>
                <a:uLnTx/>
                <a:uFillTx/>
                <a:latin typeface="A6.Jovis-CoinyRegular-Decorativ" panose="02000903060500060000" pitchFamily="2" charset="0"/>
                <a:ea typeface="+mn-ea"/>
                <a:cs typeface="+mn-cs"/>
              </a:rPr>
              <a:t>được đóng lại, nên </a:t>
            </a:r>
            <a:r>
              <a:rPr kumimoji="0" lang="en-US" sz="2400" b="0" i="0" u="none" strike="noStrike" kern="1200" cap="none" spc="0" normalizeH="0" baseline="0" noProof="0">
                <a:ln>
                  <a:noFill/>
                </a:ln>
                <a:solidFill>
                  <a:srgbClr val="70AD47"/>
                </a:solidFill>
                <a:effectLst/>
                <a:uLnTx/>
                <a:uFillTx/>
                <a:latin typeface="A6.Jovis-CoinyRegular-Decorativ" panose="02000903060500060000" pitchFamily="2" charset="0"/>
                <a:ea typeface="+mn-ea"/>
                <a:cs typeface="+mn-cs"/>
              </a:rPr>
              <a:t>động cơ M </a:t>
            </a:r>
            <a:r>
              <a:rPr kumimoji="0" lang="en-US" sz="2400" b="0" i="0" u="none" strike="noStrike" kern="1200" cap="none" spc="0" normalizeH="0" baseline="0" noProof="0">
                <a:ln>
                  <a:noFill/>
                </a:ln>
                <a:solidFill>
                  <a:prstClr val="black"/>
                </a:solidFill>
                <a:effectLst/>
                <a:uLnTx/>
                <a:uFillTx/>
                <a:latin typeface="A6.Jovis-CoinyRegular-Decorativ" panose="02000903060500060000" pitchFamily="2" charset="0"/>
                <a:ea typeface="+mn-ea"/>
                <a:cs typeface="+mn-cs"/>
              </a:rPr>
              <a:t>làm việc</a:t>
            </a:r>
          </a:p>
        </p:txBody>
      </p:sp>
      <p:sp>
        <p:nvSpPr>
          <p:cNvPr id="70" name="Rectangle: Rounded Corners 69">
            <a:extLst>
              <a:ext uri="{FF2B5EF4-FFF2-40B4-BE49-F238E27FC236}">
                <a16:creationId xmlns:a16="http://schemas.microsoft.com/office/drawing/2014/main" id="{BB7DF492-FB40-F1E1-BA2E-078E47C046E9}"/>
              </a:ext>
            </a:extLst>
          </p:cNvPr>
          <p:cNvSpPr/>
          <p:nvPr/>
        </p:nvSpPr>
        <p:spPr>
          <a:xfrm>
            <a:off x="399324" y="247724"/>
            <a:ext cx="2370319" cy="568391"/>
          </a:xfrm>
          <a:prstGeom prst="roundRect">
            <a:avLst>
              <a:gd name="adj" fmla="val 37781"/>
            </a:avLst>
          </a:prstGeom>
          <a:solidFill>
            <a:srgbClr val="FF86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2E437710-F650-1318-0AD8-02C4FF6171F6}"/>
              </a:ext>
            </a:extLst>
          </p:cNvPr>
          <p:cNvSpPr/>
          <p:nvPr/>
        </p:nvSpPr>
        <p:spPr>
          <a:xfrm>
            <a:off x="-46" y="173334"/>
            <a:ext cx="706394" cy="706394"/>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2" name="Picture 71">
            <a:extLst>
              <a:ext uri="{FF2B5EF4-FFF2-40B4-BE49-F238E27FC236}">
                <a16:creationId xmlns:a16="http://schemas.microsoft.com/office/drawing/2014/main" id="{135BD5BC-3995-2BDB-8D10-3AF5496968BE}"/>
              </a:ext>
            </a:extLst>
          </p:cNvPr>
          <p:cNvPicPr>
            <a:picLocks noChangeAspect="1"/>
          </p:cNvPicPr>
          <p:nvPr/>
        </p:nvPicPr>
        <p:blipFill>
          <a:blip r:embed="rId3"/>
          <a:stretch>
            <a:fillRect/>
          </a:stretch>
        </p:blipFill>
        <p:spPr>
          <a:xfrm>
            <a:off x="128458" y="264396"/>
            <a:ext cx="476287" cy="476287"/>
          </a:xfrm>
          <a:prstGeom prst="rect">
            <a:avLst/>
          </a:prstGeom>
        </p:spPr>
      </p:pic>
      <p:sp>
        <p:nvSpPr>
          <p:cNvPr id="73" name="TextBox 72">
            <a:extLst>
              <a:ext uri="{FF2B5EF4-FFF2-40B4-BE49-F238E27FC236}">
                <a16:creationId xmlns:a16="http://schemas.microsoft.com/office/drawing/2014/main" id="{80712068-844B-95E7-AEBC-C67E527196E0}"/>
              </a:ext>
            </a:extLst>
          </p:cNvPr>
          <p:cNvSpPr txBox="1"/>
          <p:nvPr/>
        </p:nvSpPr>
        <p:spPr>
          <a:xfrm>
            <a:off x="489154" y="210151"/>
            <a:ext cx="23703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bg1"/>
                </a:solidFill>
                <a:effectLst/>
                <a:uLnTx/>
                <a:uFillTx/>
                <a:latin typeface="#9Slide07 IcielBaliho Script" pitchFamily="2" charset="0"/>
                <a:ea typeface="+mn-ea"/>
              </a:rPr>
              <a:t>Nam </a:t>
            </a:r>
            <a:r>
              <a:rPr kumimoji="0" lang="en-US" sz="3200" b="0" i="0" u="none" strike="noStrike" kern="1200" cap="none" spc="0" normalizeH="0" baseline="0" noProof="0" dirty="0" err="1">
                <a:ln>
                  <a:noFill/>
                </a:ln>
                <a:solidFill>
                  <a:schemeClr val="bg1"/>
                </a:solidFill>
                <a:effectLst/>
                <a:uLnTx/>
                <a:uFillTx/>
                <a:latin typeface="#9Slide07 IcielBaliho Script" pitchFamily="2" charset="0"/>
                <a:ea typeface="+mn-ea"/>
              </a:rPr>
              <a:t>Châm</a:t>
            </a:r>
            <a:endParaRPr kumimoji="0" lang="en-US" sz="44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grpSp>
        <p:nvGrpSpPr>
          <p:cNvPr id="74" name="Group 73">
            <a:extLst>
              <a:ext uri="{FF2B5EF4-FFF2-40B4-BE49-F238E27FC236}">
                <a16:creationId xmlns:a16="http://schemas.microsoft.com/office/drawing/2014/main" id="{D0B87F51-FDDB-CD3B-AFDF-5127578E5F8B}"/>
              </a:ext>
            </a:extLst>
          </p:cNvPr>
          <p:cNvGrpSpPr/>
          <p:nvPr/>
        </p:nvGrpSpPr>
        <p:grpSpPr>
          <a:xfrm>
            <a:off x="-32995" y="974970"/>
            <a:ext cx="3701727" cy="578023"/>
            <a:chOff x="4777298" y="2521456"/>
            <a:chExt cx="3701727" cy="578023"/>
          </a:xfrm>
          <a:solidFill>
            <a:srgbClr val="DBDFFD"/>
          </a:solidFill>
        </p:grpSpPr>
        <p:sp>
          <p:nvSpPr>
            <p:cNvPr id="75" name="Arrow: Pentagon 74">
              <a:extLst>
                <a:ext uri="{FF2B5EF4-FFF2-40B4-BE49-F238E27FC236}">
                  <a16:creationId xmlns:a16="http://schemas.microsoft.com/office/drawing/2014/main" id="{EEBBB346-2652-D8C1-440B-47ADAC9E8987}"/>
                </a:ext>
              </a:extLst>
            </p:cNvPr>
            <p:cNvSpPr/>
            <p:nvPr/>
          </p:nvSpPr>
          <p:spPr>
            <a:xfrm>
              <a:off x="4777298" y="2521456"/>
              <a:ext cx="345619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Arrow: Chevron 75">
              <a:extLst>
                <a:ext uri="{FF2B5EF4-FFF2-40B4-BE49-F238E27FC236}">
                  <a16:creationId xmlns:a16="http://schemas.microsoft.com/office/drawing/2014/main" id="{FDA67620-E836-58B6-5ED5-D7B3A9847C92}"/>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77" name="TextBox 76">
            <a:extLst>
              <a:ext uri="{FF2B5EF4-FFF2-40B4-BE49-F238E27FC236}">
                <a16:creationId xmlns:a16="http://schemas.microsoft.com/office/drawing/2014/main" id="{9133B947-D778-2C4F-901D-F34869F1B39E}"/>
              </a:ext>
            </a:extLst>
          </p:cNvPr>
          <p:cNvSpPr txBox="1"/>
          <p:nvPr/>
        </p:nvSpPr>
        <p:spPr>
          <a:xfrm>
            <a:off x="86703" y="989724"/>
            <a:ext cx="339634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effectLst/>
                <a:uLnTx/>
                <a:uFillTx/>
                <a:latin typeface="#9Slide07 IcielBaliho Script" pitchFamily="2" charset="0"/>
                <a:ea typeface="+mn-ea"/>
                <a:cs typeface="+mn-cs"/>
              </a:rPr>
              <a:t>Tìm</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hiểu</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về</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nam</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châm</a:t>
            </a:r>
            <a:endParaRPr kumimoji="0" lang="en-US" sz="2800" b="0" i="0" u="none" strike="noStrike" kern="1200" cap="none" spc="0" normalizeH="0" baseline="0" noProof="0" dirty="0">
              <a:ln>
                <a:noFill/>
              </a:ln>
              <a:effectLst/>
              <a:uLnTx/>
              <a:uFillTx/>
              <a:latin typeface="#9Slide07 IcielBaliho Script" pitchFamily="2" charset="0"/>
              <a:ea typeface="+mn-ea"/>
              <a:cs typeface="+mn-cs"/>
            </a:endParaRPr>
          </a:p>
        </p:txBody>
      </p:sp>
      <p:sp>
        <p:nvSpPr>
          <p:cNvPr id="78" name="Rectangle 77">
            <a:extLst>
              <a:ext uri="{FF2B5EF4-FFF2-40B4-BE49-F238E27FC236}">
                <a16:creationId xmlns:a16="http://schemas.microsoft.com/office/drawing/2014/main" id="{298015A4-C33C-B8FF-6B3F-DD02AF29A301}"/>
              </a:ext>
            </a:extLst>
          </p:cNvPr>
          <p:cNvSpPr/>
          <p:nvPr/>
        </p:nvSpPr>
        <p:spPr>
          <a:xfrm flipH="1">
            <a:off x="9107007" y="794926"/>
            <a:ext cx="2716847" cy="55825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Những</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nam</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có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từ</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tính</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tồn</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tại</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trong</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thời</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gian</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dài</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gọi</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là</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nam</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vĩnh</a:t>
            </a:r>
            <a:r>
              <a:rPr kumimoji="0" lang="en-US" sz="32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cửu</a:t>
            </a:r>
            <a:endParaRPr kumimoji="0" lang="en-US" sz="32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40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5000"/>
                                  </p:iterate>
                                  <p:childTnLst>
                                    <p:set>
                                      <p:cBhvr>
                                        <p:cTn id="11" dur="1" fill="hold">
                                          <p:stCondLst>
                                            <p:cond delay="0"/>
                                          </p:stCondLst>
                                        </p:cTn>
                                        <p:tgtEl>
                                          <p:spTgt spid="78"/>
                                        </p:tgtEl>
                                        <p:attrNameLst>
                                          <p:attrName>style.visibility</p:attrName>
                                        </p:attrNameLst>
                                      </p:cBhvr>
                                      <p:to>
                                        <p:strVal val="visible"/>
                                      </p:to>
                                    </p:set>
                                    <p:animEffect transition="in" filter="wipe(left)">
                                      <p:cBhvr>
                                        <p:cTn id="1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B35B64F6-D738-4C4F-8881-8BE858C85AE8}"/>
              </a:ext>
            </a:extLst>
          </p:cNvPr>
          <p:cNvGrpSpPr/>
          <p:nvPr/>
        </p:nvGrpSpPr>
        <p:grpSpPr>
          <a:xfrm rot="19857971">
            <a:off x="9741947" y="-1220258"/>
            <a:ext cx="3581400" cy="2037299"/>
            <a:chOff x="7823334" y="-697505"/>
            <a:chExt cx="4276665" cy="2432804"/>
          </a:xfrm>
        </p:grpSpPr>
        <p:sp>
          <p:nvSpPr>
            <p:cNvPr id="12" name="Freeform: Shape 11">
              <a:extLst>
                <a:ext uri="{FF2B5EF4-FFF2-40B4-BE49-F238E27FC236}">
                  <a16:creationId xmlns:a16="http://schemas.microsoft.com/office/drawing/2014/main" id="{9C673F9E-53FE-43C4-921F-7DF0A603311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3" name="Freeform: Shape 12">
              <a:extLst>
                <a:ext uri="{FF2B5EF4-FFF2-40B4-BE49-F238E27FC236}">
                  <a16:creationId xmlns:a16="http://schemas.microsoft.com/office/drawing/2014/main" id="{C1E25521-4060-4C53-8DC4-5B85AD7B9576}"/>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4" name="Group 13">
            <a:extLst>
              <a:ext uri="{FF2B5EF4-FFF2-40B4-BE49-F238E27FC236}">
                <a16:creationId xmlns:a16="http://schemas.microsoft.com/office/drawing/2014/main" id="{F9C5EDC9-F07B-4F65-8E7C-46C8915FDD45}"/>
              </a:ext>
            </a:extLst>
          </p:cNvPr>
          <p:cNvGrpSpPr/>
          <p:nvPr/>
        </p:nvGrpSpPr>
        <p:grpSpPr>
          <a:xfrm rot="3800731" flipV="1">
            <a:off x="548161" y="5297385"/>
            <a:ext cx="3069190" cy="3633408"/>
            <a:chOff x="7823334" y="-697505"/>
            <a:chExt cx="4276665" cy="2432804"/>
          </a:xfrm>
        </p:grpSpPr>
        <p:sp>
          <p:nvSpPr>
            <p:cNvPr id="15" name="Freeform: Shape 14">
              <a:extLst>
                <a:ext uri="{FF2B5EF4-FFF2-40B4-BE49-F238E27FC236}">
                  <a16:creationId xmlns:a16="http://schemas.microsoft.com/office/drawing/2014/main" id="{225BC9DE-7C23-4E84-A9A1-8A03A6C1319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6" name="Freeform: Shape 15">
              <a:extLst>
                <a:ext uri="{FF2B5EF4-FFF2-40B4-BE49-F238E27FC236}">
                  <a16:creationId xmlns:a16="http://schemas.microsoft.com/office/drawing/2014/main" id="{B688B666-CE03-4AAA-B224-3D46EEC6DB50}"/>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7" name="Graphic 15">
            <a:extLst>
              <a:ext uri="{FF2B5EF4-FFF2-40B4-BE49-F238E27FC236}">
                <a16:creationId xmlns:a16="http://schemas.microsoft.com/office/drawing/2014/main" id="{B5A93054-FA0D-EEAC-C01A-D8BDA2D3E8E1}"/>
              </a:ext>
            </a:extLst>
          </p:cNvPr>
          <p:cNvGrpSpPr/>
          <p:nvPr/>
        </p:nvGrpSpPr>
        <p:grpSpPr>
          <a:xfrm rot="20987907">
            <a:off x="371884" y="947438"/>
            <a:ext cx="7118138" cy="5499097"/>
            <a:chOff x="5636086" y="1293343"/>
            <a:chExt cx="4242837" cy="4029785"/>
          </a:xfrm>
          <a:solidFill>
            <a:srgbClr val="DBDFFD"/>
          </a:solidFill>
        </p:grpSpPr>
        <p:sp>
          <p:nvSpPr>
            <p:cNvPr id="18" name="Freeform: Shape 17">
              <a:extLst>
                <a:ext uri="{FF2B5EF4-FFF2-40B4-BE49-F238E27FC236}">
                  <a16:creationId xmlns:a16="http://schemas.microsoft.com/office/drawing/2014/main" id="{149BE9D2-9C83-F17B-E14D-5A5E66B280D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8784E083-5AB5-F97B-8975-BD6A7874BAB3}"/>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0" name="Graphic 5">
            <a:extLst>
              <a:ext uri="{FF2B5EF4-FFF2-40B4-BE49-F238E27FC236}">
                <a16:creationId xmlns:a16="http://schemas.microsoft.com/office/drawing/2014/main" id="{A070F4FF-FEE2-88F8-42DD-F80201B7BC44}"/>
              </a:ext>
            </a:extLst>
          </p:cNvPr>
          <p:cNvGrpSpPr/>
          <p:nvPr/>
        </p:nvGrpSpPr>
        <p:grpSpPr>
          <a:xfrm>
            <a:off x="7552058" y="1488591"/>
            <a:ext cx="3992479" cy="3127215"/>
            <a:chOff x="1218616" y="1609419"/>
            <a:chExt cx="2994359" cy="2345411"/>
          </a:xfrm>
        </p:grpSpPr>
        <p:sp>
          <p:nvSpPr>
            <p:cNvPr id="21" name="Freeform: Shape 20">
              <a:extLst>
                <a:ext uri="{FF2B5EF4-FFF2-40B4-BE49-F238E27FC236}">
                  <a16:creationId xmlns:a16="http://schemas.microsoft.com/office/drawing/2014/main" id="{3E816739-FB86-934C-A703-B92705010EE6}"/>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 name="Freeform: Shape 21">
              <a:extLst>
                <a:ext uri="{FF2B5EF4-FFF2-40B4-BE49-F238E27FC236}">
                  <a16:creationId xmlns:a16="http://schemas.microsoft.com/office/drawing/2014/main" id="{AED463CB-1615-5107-4B34-CD4CB3C8D59D}"/>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 name="Freeform: Shape 22">
              <a:extLst>
                <a:ext uri="{FF2B5EF4-FFF2-40B4-BE49-F238E27FC236}">
                  <a16:creationId xmlns:a16="http://schemas.microsoft.com/office/drawing/2014/main" id="{A95AD4EC-D895-C0A6-AFBE-E986FA56B9FA}"/>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 name="Freeform: Shape 23">
              <a:extLst>
                <a:ext uri="{FF2B5EF4-FFF2-40B4-BE49-F238E27FC236}">
                  <a16:creationId xmlns:a16="http://schemas.microsoft.com/office/drawing/2014/main" id="{2EF31C60-8771-38B5-FAF2-EBDADA511633}"/>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5" name="Freeform: Shape 24">
              <a:extLst>
                <a:ext uri="{FF2B5EF4-FFF2-40B4-BE49-F238E27FC236}">
                  <a16:creationId xmlns:a16="http://schemas.microsoft.com/office/drawing/2014/main" id="{EF0D979B-8B4D-1337-2BC5-2EA3E50C9355}"/>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6" name="Freeform: Shape 25">
              <a:extLst>
                <a:ext uri="{FF2B5EF4-FFF2-40B4-BE49-F238E27FC236}">
                  <a16:creationId xmlns:a16="http://schemas.microsoft.com/office/drawing/2014/main" id="{3FD70D73-0296-EA82-EEDD-4B8285210C48}"/>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7" name="Freeform: Shape 26">
              <a:extLst>
                <a:ext uri="{FF2B5EF4-FFF2-40B4-BE49-F238E27FC236}">
                  <a16:creationId xmlns:a16="http://schemas.microsoft.com/office/drawing/2014/main" id="{0BC30D3B-B450-DC75-A0AB-CED037EA34D5}"/>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8" name="Freeform: Shape 27">
              <a:extLst>
                <a:ext uri="{FF2B5EF4-FFF2-40B4-BE49-F238E27FC236}">
                  <a16:creationId xmlns:a16="http://schemas.microsoft.com/office/drawing/2014/main" id="{69FB7BA1-29B4-7AA2-C94D-5943EABD3254}"/>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9" name="Freeform: Shape 28">
              <a:extLst>
                <a:ext uri="{FF2B5EF4-FFF2-40B4-BE49-F238E27FC236}">
                  <a16:creationId xmlns:a16="http://schemas.microsoft.com/office/drawing/2014/main" id="{F58E62BC-626B-CB94-AAAB-38B7E23E8BE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0" name="Freeform: Shape 29">
              <a:extLst>
                <a:ext uri="{FF2B5EF4-FFF2-40B4-BE49-F238E27FC236}">
                  <a16:creationId xmlns:a16="http://schemas.microsoft.com/office/drawing/2014/main" id="{792A5199-5DA1-2F7F-0891-EA36E480DE43}"/>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1" name="Freeform: Shape 30">
              <a:extLst>
                <a:ext uri="{FF2B5EF4-FFF2-40B4-BE49-F238E27FC236}">
                  <a16:creationId xmlns:a16="http://schemas.microsoft.com/office/drawing/2014/main" id="{459A5432-DDBF-A00B-AB8D-F1554CD30182}"/>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2" name="Freeform: Shape 31">
              <a:extLst>
                <a:ext uri="{FF2B5EF4-FFF2-40B4-BE49-F238E27FC236}">
                  <a16:creationId xmlns:a16="http://schemas.microsoft.com/office/drawing/2014/main" id="{3CC00156-F5BC-947C-0915-0E8DB93D746A}"/>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3" name="Freeform: Shape 32">
              <a:extLst>
                <a:ext uri="{FF2B5EF4-FFF2-40B4-BE49-F238E27FC236}">
                  <a16:creationId xmlns:a16="http://schemas.microsoft.com/office/drawing/2014/main" id="{76C1C4A0-30E1-EEC2-DA2F-9F156585CC97}"/>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4" name="Freeform: Shape 33">
              <a:extLst>
                <a:ext uri="{FF2B5EF4-FFF2-40B4-BE49-F238E27FC236}">
                  <a16:creationId xmlns:a16="http://schemas.microsoft.com/office/drawing/2014/main" id="{F37CCD2E-7A72-ECEF-9340-48A23B6DE88A}"/>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5" name="Freeform: Shape 34">
              <a:extLst>
                <a:ext uri="{FF2B5EF4-FFF2-40B4-BE49-F238E27FC236}">
                  <a16:creationId xmlns:a16="http://schemas.microsoft.com/office/drawing/2014/main" id="{A9518967-CE90-FB52-02C9-E30B8806A9BA}"/>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6" name="Freeform: Shape 35">
              <a:extLst>
                <a:ext uri="{FF2B5EF4-FFF2-40B4-BE49-F238E27FC236}">
                  <a16:creationId xmlns:a16="http://schemas.microsoft.com/office/drawing/2014/main" id="{F68B95EF-EAEC-E661-866F-94D1F4D28828}"/>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7" name="Freeform: Shape 36">
              <a:extLst>
                <a:ext uri="{FF2B5EF4-FFF2-40B4-BE49-F238E27FC236}">
                  <a16:creationId xmlns:a16="http://schemas.microsoft.com/office/drawing/2014/main" id="{3E3C03DA-326B-19DD-AF3A-B88D302E1EE2}"/>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8" name="Freeform: Shape 37">
              <a:extLst>
                <a:ext uri="{FF2B5EF4-FFF2-40B4-BE49-F238E27FC236}">
                  <a16:creationId xmlns:a16="http://schemas.microsoft.com/office/drawing/2014/main" id="{07FADBE3-6910-EE07-1748-D7DF152DEB1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9" name="Freeform: Shape 38">
              <a:extLst>
                <a:ext uri="{FF2B5EF4-FFF2-40B4-BE49-F238E27FC236}">
                  <a16:creationId xmlns:a16="http://schemas.microsoft.com/office/drawing/2014/main" id="{9BE8F2E0-2CED-FE9B-9867-A034D24F8D9A}"/>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0" name="Freeform: Shape 39">
              <a:extLst>
                <a:ext uri="{FF2B5EF4-FFF2-40B4-BE49-F238E27FC236}">
                  <a16:creationId xmlns:a16="http://schemas.microsoft.com/office/drawing/2014/main" id="{81A86CFC-DC1D-186E-0D5A-770CA5B17D37}"/>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1" name="Freeform: Shape 40">
              <a:extLst>
                <a:ext uri="{FF2B5EF4-FFF2-40B4-BE49-F238E27FC236}">
                  <a16:creationId xmlns:a16="http://schemas.microsoft.com/office/drawing/2014/main" id="{F03C6FE4-210C-BCD9-784E-6015D093BD3B}"/>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2" name="Freeform: Shape 41">
              <a:extLst>
                <a:ext uri="{FF2B5EF4-FFF2-40B4-BE49-F238E27FC236}">
                  <a16:creationId xmlns:a16="http://schemas.microsoft.com/office/drawing/2014/main" id="{CBD7C30C-C361-9D97-CDF9-0735EE77BD81}"/>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3" name="Freeform: Shape 42">
              <a:extLst>
                <a:ext uri="{FF2B5EF4-FFF2-40B4-BE49-F238E27FC236}">
                  <a16:creationId xmlns:a16="http://schemas.microsoft.com/office/drawing/2014/main" id="{648676FD-7047-AE85-5446-2A6960201DC0}"/>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4" name="Freeform: Shape 43">
              <a:extLst>
                <a:ext uri="{FF2B5EF4-FFF2-40B4-BE49-F238E27FC236}">
                  <a16:creationId xmlns:a16="http://schemas.microsoft.com/office/drawing/2014/main" id="{EDEAFD52-FFA9-FF90-1C04-1A82BD882108}"/>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5" name="Freeform: Shape 44">
              <a:extLst>
                <a:ext uri="{FF2B5EF4-FFF2-40B4-BE49-F238E27FC236}">
                  <a16:creationId xmlns:a16="http://schemas.microsoft.com/office/drawing/2014/main" id="{25966040-B887-3ADE-6C04-1477726F166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6" name="Freeform: Shape 45">
              <a:extLst>
                <a:ext uri="{FF2B5EF4-FFF2-40B4-BE49-F238E27FC236}">
                  <a16:creationId xmlns:a16="http://schemas.microsoft.com/office/drawing/2014/main" id="{99C4E553-A46E-8774-0889-9AB3D4F3448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7" name="Freeform: Shape 46">
              <a:extLst>
                <a:ext uri="{FF2B5EF4-FFF2-40B4-BE49-F238E27FC236}">
                  <a16:creationId xmlns:a16="http://schemas.microsoft.com/office/drawing/2014/main" id="{9638232F-BF6E-A8C6-93DD-F293993406D9}"/>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8" name="Freeform: Shape 47">
              <a:extLst>
                <a:ext uri="{FF2B5EF4-FFF2-40B4-BE49-F238E27FC236}">
                  <a16:creationId xmlns:a16="http://schemas.microsoft.com/office/drawing/2014/main" id="{71E8B325-F2E1-0C7C-C09E-A6D2BDF1BFF7}"/>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9" name="Freeform: Shape 48">
              <a:extLst>
                <a:ext uri="{FF2B5EF4-FFF2-40B4-BE49-F238E27FC236}">
                  <a16:creationId xmlns:a16="http://schemas.microsoft.com/office/drawing/2014/main" id="{A5AF6ACD-415B-8AFB-2398-5CADF2F200E0}"/>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0" name="Freeform: Shape 49">
              <a:extLst>
                <a:ext uri="{FF2B5EF4-FFF2-40B4-BE49-F238E27FC236}">
                  <a16:creationId xmlns:a16="http://schemas.microsoft.com/office/drawing/2014/main" id="{350AE62D-FB28-8734-F54F-376A73BBC64C}"/>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1" name="Freeform: Shape 50">
              <a:extLst>
                <a:ext uri="{FF2B5EF4-FFF2-40B4-BE49-F238E27FC236}">
                  <a16:creationId xmlns:a16="http://schemas.microsoft.com/office/drawing/2014/main" id="{DAE75B5A-AC24-9F15-9D6C-DAD123B68B6F}"/>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2" name="Freeform: Shape 51">
              <a:extLst>
                <a:ext uri="{FF2B5EF4-FFF2-40B4-BE49-F238E27FC236}">
                  <a16:creationId xmlns:a16="http://schemas.microsoft.com/office/drawing/2014/main" id="{7B63FC00-504C-5D33-C0EF-CA3C41101FA3}"/>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3" name="Freeform: Shape 52">
              <a:extLst>
                <a:ext uri="{FF2B5EF4-FFF2-40B4-BE49-F238E27FC236}">
                  <a16:creationId xmlns:a16="http://schemas.microsoft.com/office/drawing/2014/main" id="{9D91F062-CC84-9209-B4D9-14EB58A8E2A3}"/>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4" name="Freeform: Shape 53">
              <a:extLst>
                <a:ext uri="{FF2B5EF4-FFF2-40B4-BE49-F238E27FC236}">
                  <a16:creationId xmlns:a16="http://schemas.microsoft.com/office/drawing/2014/main" id="{F47A211A-0C98-C44D-B235-09A52E5D0014}"/>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5" name="Freeform: Shape 54">
              <a:extLst>
                <a:ext uri="{FF2B5EF4-FFF2-40B4-BE49-F238E27FC236}">
                  <a16:creationId xmlns:a16="http://schemas.microsoft.com/office/drawing/2014/main" id="{A6EB4075-E5CF-7231-1497-554D1F8D97EE}"/>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6" name="Freeform: Shape 55">
              <a:extLst>
                <a:ext uri="{FF2B5EF4-FFF2-40B4-BE49-F238E27FC236}">
                  <a16:creationId xmlns:a16="http://schemas.microsoft.com/office/drawing/2014/main" id="{6B199E70-DA09-C025-777F-D1120E4B06DD}"/>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7" name="Freeform: Shape 56">
              <a:extLst>
                <a:ext uri="{FF2B5EF4-FFF2-40B4-BE49-F238E27FC236}">
                  <a16:creationId xmlns:a16="http://schemas.microsoft.com/office/drawing/2014/main" id="{4CED5445-E84B-B54A-9EC5-2FACF78C2CD9}"/>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8" name="Freeform: Shape 57">
              <a:extLst>
                <a:ext uri="{FF2B5EF4-FFF2-40B4-BE49-F238E27FC236}">
                  <a16:creationId xmlns:a16="http://schemas.microsoft.com/office/drawing/2014/main" id="{A5399812-D026-F60F-1850-E056A160C099}"/>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9" name="Freeform: Shape 58">
              <a:extLst>
                <a:ext uri="{FF2B5EF4-FFF2-40B4-BE49-F238E27FC236}">
                  <a16:creationId xmlns:a16="http://schemas.microsoft.com/office/drawing/2014/main" id="{68CCAB1B-261D-BA47-388D-D01500A7AAEC}"/>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0" name="Freeform: Shape 59">
              <a:extLst>
                <a:ext uri="{FF2B5EF4-FFF2-40B4-BE49-F238E27FC236}">
                  <a16:creationId xmlns:a16="http://schemas.microsoft.com/office/drawing/2014/main" id="{F4CCFBB6-A627-FF7C-8A20-3DE9F2CB04EE}"/>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1" name="Freeform: Shape 60">
              <a:extLst>
                <a:ext uri="{FF2B5EF4-FFF2-40B4-BE49-F238E27FC236}">
                  <a16:creationId xmlns:a16="http://schemas.microsoft.com/office/drawing/2014/main" id="{86FA7E63-BF26-5A7C-279F-1F0532A4D02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2" name="Freeform: Shape 61">
              <a:extLst>
                <a:ext uri="{FF2B5EF4-FFF2-40B4-BE49-F238E27FC236}">
                  <a16:creationId xmlns:a16="http://schemas.microsoft.com/office/drawing/2014/main" id="{EA3BEC18-D085-B635-17DA-926A0AD5A25C}"/>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3" name="Freeform: Shape 62">
              <a:extLst>
                <a:ext uri="{FF2B5EF4-FFF2-40B4-BE49-F238E27FC236}">
                  <a16:creationId xmlns:a16="http://schemas.microsoft.com/office/drawing/2014/main" id="{49393DE0-A51C-60FF-7D48-EB3D10BA801D}"/>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4" name="Freeform: Shape 63">
              <a:extLst>
                <a:ext uri="{FF2B5EF4-FFF2-40B4-BE49-F238E27FC236}">
                  <a16:creationId xmlns:a16="http://schemas.microsoft.com/office/drawing/2014/main" id="{633F6450-E8D1-D565-CAC1-EE5EFC56DECD}"/>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65" name="Freeform: Shape 64">
            <a:extLst>
              <a:ext uri="{FF2B5EF4-FFF2-40B4-BE49-F238E27FC236}">
                <a16:creationId xmlns:a16="http://schemas.microsoft.com/office/drawing/2014/main" id="{FCA5EEBC-E088-BA26-C999-947CEF07C0E4}"/>
              </a:ext>
            </a:extLst>
          </p:cNvPr>
          <p:cNvSpPr/>
          <p:nvPr/>
        </p:nvSpPr>
        <p:spPr>
          <a:xfrm>
            <a:off x="7500318" y="5095198"/>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6" name="Freeform: Shape 65">
            <a:extLst>
              <a:ext uri="{FF2B5EF4-FFF2-40B4-BE49-F238E27FC236}">
                <a16:creationId xmlns:a16="http://schemas.microsoft.com/office/drawing/2014/main" id="{45F3D161-52A8-7617-728E-4AEC2BE1174A}"/>
              </a:ext>
            </a:extLst>
          </p:cNvPr>
          <p:cNvSpPr/>
          <p:nvPr/>
        </p:nvSpPr>
        <p:spPr>
          <a:xfrm>
            <a:off x="7802440" y="5260184"/>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67" name="Graphic 5">
            <a:extLst>
              <a:ext uri="{FF2B5EF4-FFF2-40B4-BE49-F238E27FC236}">
                <a16:creationId xmlns:a16="http://schemas.microsoft.com/office/drawing/2014/main" id="{EE82AD73-E328-7CA6-EC06-EDDE6E3E6EBE}"/>
              </a:ext>
            </a:extLst>
          </p:cNvPr>
          <p:cNvGrpSpPr/>
          <p:nvPr/>
        </p:nvGrpSpPr>
        <p:grpSpPr>
          <a:xfrm>
            <a:off x="10413706" y="3716580"/>
            <a:ext cx="1031992" cy="1386933"/>
            <a:chOff x="3364852" y="3280411"/>
            <a:chExt cx="773994" cy="1040200"/>
          </a:xfrm>
        </p:grpSpPr>
        <p:sp>
          <p:nvSpPr>
            <p:cNvPr id="68" name="Freeform: Shape 67">
              <a:extLst>
                <a:ext uri="{FF2B5EF4-FFF2-40B4-BE49-F238E27FC236}">
                  <a16:creationId xmlns:a16="http://schemas.microsoft.com/office/drawing/2014/main" id="{06CD0CFC-DB8D-EFB5-0F4E-CD8633275AF4}"/>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9" name="Freeform: Shape 68">
              <a:extLst>
                <a:ext uri="{FF2B5EF4-FFF2-40B4-BE49-F238E27FC236}">
                  <a16:creationId xmlns:a16="http://schemas.microsoft.com/office/drawing/2014/main" id="{96F1D411-925B-D84D-EE82-5E4DFBE33196}"/>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0" name="Freeform: Shape 69">
              <a:extLst>
                <a:ext uri="{FF2B5EF4-FFF2-40B4-BE49-F238E27FC236}">
                  <a16:creationId xmlns:a16="http://schemas.microsoft.com/office/drawing/2014/main" id="{D3594C40-B4EA-F5A1-61AD-3C9700AA2194}"/>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1" name="Freeform: Shape 70">
              <a:extLst>
                <a:ext uri="{FF2B5EF4-FFF2-40B4-BE49-F238E27FC236}">
                  <a16:creationId xmlns:a16="http://schemas.microsoft.com/office/drawing/2014/main" id="{6A1FC109-44D8-F77B-3FE4-63E39C8EDAC9}"/>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2" name="Freeform: Shape 71">
              <a:extLst>
                <a:ext uri="{FF2B5EF4-FFF2-40B4-BE49-F238E27FC236}">
                  <a16:creationId xmlns:a16="http://schemas.microsoft.com/office/drawing/2014/main" id="{C5244CE5-2D57-F17D-0FC1-EF310BD4BBD4}"/>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3" name="Freeform: Shape 72">
              <a:extLst>
                <a:ext uri="{FF2B5EF4-FFF2-40B4-BE49-F238E27FC236}">
                  <a16:creationId xmlns:a16="http://schemas.microsoft.com/office/drawing/2014/main" id="{05119B05-E7C2-7F5C-0B60-AB6D5D2EE9E9}"/>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4" name="Freeform: Shape 73">
              <a:extLst>
                <a:ext uri="{FF2B5EF4-FFF2-40B4-BE49-F238E27FC236}">
                  <a16:creationId xmlns:a16="http://schemas.microsoft.com/office/drawing/2014/main" id="{BF6F0254-8539-FE0A-0A6B-0CE39705FFA7}"/>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5" name="Freeform: Shape 74">
              <a:extLst>
                <a:ext uri="{FF2B5EF4-FFF2-40B4-BE49-F238E27FC236}">
                  <a16:creationId xmlns:a16="http://schemas.microsoft.com/office/drawing/2014/main" id="{58C7F0F5-B065-34F8-B9D9-517503716DDE}"/>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6" name="Freeform: Shape 75">
              <a:extLst>
                <a:ext uri="{FF2B5EF4-FFF2-40B4-BE49-F238E27FC236}">
                  <a16:creationId xmlns:a16="http://schemas.microsoft.com/office/drawing/2014/main" id="{6A99410E-0086-95F1-1315-CC90197CDCEB}"/>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7" name="Freeform: Shape 76">
              <a:extLst>
                <a:ext uri="{FF2B5EF4-FFF2-40B4-BE49-F238E27FC236}">
                  <a16:creationId xmlns:a16="http://schemas.microsoft.com/office/drawing/2014/main" id="{5FA0AD93-15F9-D523-F7C5-81114F9B65BB}"/>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8" name="Freeform: Shape 77">
              <a:extLst>
                <a:ext uri="{FF2B5EF4-FFF2-40B4-BE49-F238E27FC236}">
                  <a16:creationId xmlns:a16="http://schemas.microsoft.com/office/drawing/2014/main" id="{0EEFEA20-8B06-23C0-25C8-88F9C1154A30}"/>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9" name="Freeform: Shape 78">
              <a:extLst>
                <a:ext uri="{FF2B5EF4-FFF2-40B4-BE49-F238E27FC236}">
                  <a16:creationId xmlns:a16="http://schemas.microsoft.com/office/drawing/2014/main" id="{3E114185-129F-F7B2-F384-4B8022718D44}"/>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0" name="Freeform: Shape 79">
              <a:extLst>
                <a:ext uri="{FF2B5EF4-FFF2-40B4-BE49-F238E27FC236}">
                  <a16:creationId xmlns:a16="http://schemas.microsoft.com/office/drawing/2014/main" id="{0A5C1CB6-51E9-EE79-8A1A-FD6D0F02F7FD}"/>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1" name="Freeform: Shape 80">
              <a:extLst>
                <a:ext uri="{FF2B5EF4-FFF2-40B4-BE49-F238E27FC236}">
                  <a16:creationId xmlns:a16="http://schemas.microsoft.com/office/drawing/2014/main" id="{FFADF316-9603-A9F3-D4C1-3ADABD1807C4}"/>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2" name="Freeform: Shape 81">
              <a:extLst>
                <a:ext uri="{FF2B5EF4-FFF2-40B4-BE49-F238E27FC236}">
                  <a16:creationId xmlns:a16="http://schemas.microsoft.com/office/drawing/2014/main" id="{962938CC-D2F8-28F7-6C12-9E3723EA42E1}"/>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3" name="Freeform: Shape 82">
              <a:extLst>
                <a:ext uri="{FF2B5EF4-FFF2-40B4-BE49-F238E27FC236}">
                  <a16:creationId xmlns:a16="http://schemas.microsoft.com/office/drawing/2014/main" id="{72ACADB3-0AB0-FCA9-BAD2-0438132912D3}"/>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4" name="Freeform: Shape 83">
              <a:extLst>
                <a:ext uri="{FF2B5EF4-FFF2-40B4-BE49-F238E27FC236}">
                  <a16:creationId xmlns:a16="http://schemas.microsoft.com/office/drawing/2014/main" id="{7B9AEC83-146B-7C97-6722-DC1A4CE81358}"/>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12DB3A26-155D-898D-00E8-A48DD4605643}"/>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EECF80E5-8B99-138B-C9C5-BF3DBC22D364}"/>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FB3F82B7-607B-5BCC-1730-C023E476BE4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20AE58B0-44B9-AA5E-A9B4-6192CAA45A84}"/>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EB68F0B3-FDD8-72D8-ECB2-C7D9D5F0BB1F}"/>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FDA3F527-B495-9104-B695-BB921EAF5A9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D49D725A-EC7C-1E79-76A5-6CB564299D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A0A61788-D2F7-F50E-91FB-FA397E657068}"/>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3E4565F9-3D73-381A-4F0F-A2AFA503D09B}"/>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D7BDEEDB-886D-24B5-2832-F61A3E3A1B09}"/>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B34B13D-D5FB-778F-247C-D1D23E7FF8FC}"/>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65CC2252-477A-84AE-14FE-5B823566979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3A1C49E1-79C9-6EA9-ECF2-63F6D6002139}"/>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C61FD80A-DD8D-5CA7-4FA1-94F11BFAAC05}"/>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8260156B-9DCC-6EE4-1143-5CA9F5836966}"/>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A8B17396-7A04-2AB5-14CC-751BF642F3D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D22A5469-7F43-20C7-9F03-39CDC675E3C7}"/>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02" name="Graphic 5">
            <a:extLst>
              <a:ext uri="{FF2B5EF4-FFF2-40B4-BE49-F238E27FC236}">
                <a16:creationId xmlns:a16="http://schemas.microsoft.com/office/drawing/2014/main" id="{1E387678-0160-B785-3577-AA1F78E191F2}"/>
              </a:ext>
            </a:extLst>
          </p:cNvPr>
          <p:cNvGrpSpPr/>
          <p:nvPr/>
        </p:nvGrpSpPr>
        <p:grpSpPr>
          <a:xfrm>
            <a:off x="8710740" y="1970591"/>
            <a:ext cx="2048049" cy="3407965"/>
            <a:chOff x="2087627" y="1970919"/>
            <a:chExt cx="1536037" cy="2555974"/>
          </a:xfrm>
        </p:grpSpPr>
        <p:sp>
          <p:nvSpPr>
            <p:cNvPr id="103" name="Freeform: Shape 102">
              <a:extLst>
                <a:ext uri="{FF2B5EF4-FFF2-40B4-BE49-F238E27FC236}">
                  <a16:creationId xmlns:a16="http://schemas.microsoft.com/office/drawing/2014/main" id="{58C4228F-B6A0-832A-3350-D151C39C0272}"/>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9282A72A-3C85-471D-8191-5583E5C423BE}"/>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551D6840-6367-DAFB-CA9C-C4D65C58189D}"/>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06" name="Graphic 5">
            <a:extLst>
              <a:ext uri="{FF2B5EF4-FFF2-40B4-BE49-F238E27FC236}">
                <a16:creationId xmlns:a16="http://schemas.microsoft.com/office/drawing/2014/main" id="{FD50E09A-6F4E-98C0-76EF-EE41C77618B3}"/>
              </a:ext>
            </a:extLst>
          </p:cNvPr>
          <p:cNvGrpSpPr/>
          <p:nvPr/>
        </p:nvGrpSpPr>
        <p:grpSpPr>
          <a:xfrm>
            <a:off x="7736410" y="2123276"/>
            <a:ext cx="1183931" cy="3342981"/>
            <a:chOff x="1356880" y="2085433"/>
            <a:chExt cx="887948" cy="2507236"/>
          </a:xfrm>
        </p:grpSpPr>
        <p:sp>
          <p:nvSpPr>
            <p:cNvPr id="107" name="Freeform: Shape 106">
              <a:extLst>
                <a:ext uri="{FF2B5EF4-FFF2-40B4-BE49-F238E27FC236}">
                  <a16:creationId xmlns:a16="http://schemas.microsoft.com/office/drawing/2014/main" id="{F87C6017-CE6F-10CC-80E1-640FD825C225}"/>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99C2CEB8-396B-DB94-93E8-832B849460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CA152CA1-7849-3337-4BF9-096BA57050D8}"/>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B63405A5-5B4C-1336-7E4E-A3BBAD8DCBD9}"/>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B7A7BA96-F7F3-077F-7E76-C5ABD08BF99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99075397-0F30-932F-8ABA-9B638926523E}"/>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CCD30DC3-595E-A389-0B5E-44B8C92C9E96}"/>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DC8DACCF-6A7F-BEE0-7229-2C890C9F4ABD}"/>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B60A5981-1460-7192-047F-C7CDD19949D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E63B03A4-011D-B276-D8F1-2E7E33BDAA53}"/>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B980F12D-D9C3-577F-A872-8904CF6005E7}"/>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93F0F71E-090F-8FAA-92F2-5B1D9B2179F6}"/>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0089A1F2-0C27-BB4B-40B4-796679F3F9EA}"/>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264F4EC8-E0EC-7A75-C62A-373351FCB95E}"/>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82882B80-6AF9-B789-D265-F2F3386D1B86}"/>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E90CCABD-277F-BCDB-EA9B-6D6F3F8160BB}"/>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384DF641-0CCC-37BD-3E38-20E21D4C99F3}"/>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F69709F8-8771-1584-B72B-9D5E1C285E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3CF78699-F19C-7CFE-7566-830F8B161C82}"/>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B5DD5AF6-D3DE-F5C3-B025-16CDECDD8B7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AB419B6D-8030-A6F8-BF23-2E7991F812EB}"/>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8" name="Freeform: Shape 127">
              <a:extLst>
                <a:ext uri="{FF2B5EF4-FFF2-40B4-BE49-F238E27FC236}">
                  <a16:creationId xmlns:a16="http://schemas.microsoft.com/office/drawing/2014/main" id="{57838AEB-844D-756B-6F4C-8496AD5041E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CDF9776-366B-AD28-9336-C26C5182B73F}"/>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0" name="Freeform: Shape 129">
              <a:extLst>
                <a:ext uri="{FF2B5EF4-FFF2-40B4-BE49-F238E27FC236}">
                  <a16:creationId xmlns:a16="http://schemas.microsoft.com/office/drawing/2014/main" id="{597A1736-3B8C-8E05-BC99-3236635CC118}"/>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1" name="Freeform: Shape 130">
              <a:extLst>
                <a:ext uri="{FF2B5EF4-FFF2-40B4-BE49-F238E27FC236}">
                  <a16:creationId xmlns:a16="http://schemas.microsoft.com/office/drawing/2014/main" id="{DDA00CB8-DD60-A254-295F-AE0D43E3EB92}"/>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F275E722-C909-3B0D-EF57-57B21D9BABC7}"/>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322186FC-1F48-C572-EBA3-2792B640B01A}"/>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E0E8B9EF-694D-5ECD-42BC-C7F07AF4513B}"/>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DCD41A86-F9DB-C894-E936-2447A50D147F}"/>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5B416BCF-8FF8-66BF-652B-2E33EE864D6B}"/>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4B87A462-36C4-710F-CC8A-79F838759753}"/>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C31E181A-982B-C099-9DC2-BD1C689540B3}"/>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E98F55F6-D64C-3379-5A8B-4456FDF2C696}"/>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98C818D1-1053-90E3-92D8-5C892F1B0392}"/>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775805B0-E06F-1682-EBBC-52871430630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45628B7F-CFC8-DED6-4A1E-151122C68031}"/>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0ED34B56-BE62-0632-13C6-DF5F7290A2A4}"/>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CD3E0613-8E0E-2292-DE26-DDC4EB7EB9D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0F9BB053-C325-DE9C-1C38-A142DEE13C2F}"/>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367687B8-3627-C206-F492-F1705666A7BF}"/>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4DA52C18-909B-CCEB-4043-5DECF62172EE}"/>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2BB99F0C-2B8F-467D-2D79-578700239076}"/>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B337A438-1ED0-582F-5040-7D228C4B36AB}"/>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C253499D-CCDF-6A0F-E307-170076B35780}"/>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83E48038-48D1-65FE-408C-86CB83787AA5}"/>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E869F1D1-E252-206B-EF5F-6F519B83A944}"/>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28FA528D-D8A5-DAB8-B2C0-5847EF497B2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5C13DD3C-9833-A4C0-23FA-54C256FFDFC6}"/>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9548FB60-1D44-6EF7-9115-BAA6C23F4C35}"/>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6B61C506-D0D1-5039-8129-401B596C3DEA}"/>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46067C73-200C-C3F4-F7EC-35F8AE2E530C}"/>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8B1CE397-54D9-1C50-1C45-44937BF1AAE8}"/>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63079A2-D7AE-02D4-ED02-17FA252A0A57}"/>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CC88195D-9E77-223F-5234-885A102270AD}"/>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BA191A29-CFB9-4538-CC71-3B83AA6E9E9F}"/>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4E09E5D7-1FBE-E7EF-C3DB-50362A2D80F7}"/>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2B5C5EA0-7F93-4BFD-A529-AE4C67E2793F}"/>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CCB61F1C-97ED-633E-253C-7E1BBCB8B782}"/>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5" name="Freeform: Shape 164">
              <a:extLst>
                <a:ext uri="{FF2B5EF4-FFF2-40B4-BE49-F238E27FC236}">
                  <a16:creationId xmlns:a16="http://schemas.microsoft.com/office/drawing/2014/main" id="{C4AAB6AE-425F-E576-4F9F-61F6296B0022}"/>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6" name="Freeform: Shape 165">
              <a:extLst>
                <a:ext uri="{FF2B5EF4-FFF2-40B4-BE49-F238E27FC236}">
                  <a16:creationId xmlns:a16="http://schemas.microsoft.com/office/drawing/2014/main" id="{33EA7B57-0D83-646C-2E1C-769CFE2BB44A}"/>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AF455202-71F6-202E-F799-C9AE93E4C136}"/>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E82CC091-74BD-92E0-31FD-8F832909C9B2}"/>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9" name="Freeform: Shape 168">
              <a:extLst>
                <a:ext uri="{FF2B5EF4-FFF2-40B4-BE49-F238E27FC236}">
                  <a16:creationId xmlns:a16="http://schemas.microsoft.com/office/drawing/2014/main" id="{F207F3B6-45E2-511B-A276-90DCAEFBA268}"/>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0" name="Freeform: Shape 169">
              <a:extLst>
                <a:ext uri="{FF2B5EF4-FFF2-40B4-BE49-F238E27FC236}">
                  <a16:creationId xmlns:a16="http://schemas.microsoft.com/office/drawing/2014/main" id="{B4FC9C6D-8D99-7995-6737-19FE0D7FF15A}"/>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AC9BECC1-1142-22A6-5432-FC1DD2608063}"/>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943D2752-472A-6E4E-5530-63BEE2108621}"/>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79AE99F2-F42F-7D61-757E-277A191B6125}"/>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38A06C56-D149-DD14-DBA0-E4F813E1D92F}"/>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722C3540-6E16-0C16-139E-53A822F6509B}"/>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BF4BA718-C7D8-A3FB-C89A-45A372D053E0}"/>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2F911DE1-162A-4983-75FA-89B515F33383}"/>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78" name="Graphic 5">
            <a:extLst>
              <a:ext uri="{FF2B5EF4-FFF2-40B4-BE49-F238E27FC236}">
                <a16:creationId xmlns:a16="http://schemas.microsoft.com/office/drawing/2014/main" id="{41CDF28F-B036-A96C-D45F-AA199D112C05}"/>
              </a:ext>
            </a:extLst>
          </p:cNvPr>
          <p:cNvGrpSpPr/>
          <p:nvPr/>
        </p:nvGrpSpPr>
        <p:grpSpPr>
          <a:xfrm>
            <a:off x="8393544" y="1479767"/>
            <a:ext cx="605953" cy="680956"/>
            <a:chOff x="1849730" y="1602801"/>
            <a:chExt cx="454465" cy="510717"/>
          </a:xfrm>
        </p:grpSpPr>
        <p:sp>
          <p:nvSpPr>
            <p:cNvPr id="179" name="Freeform: Shape 178">
              <a:extLst>
                <a:ext uri="{FF2B5EF4-FFF2-40B4-BE49-F238E27FC236}">
                  <a16:creationId xmlns:a16="http://schemas.microsoft.com/office/drawing/2014/main" id="{F5B44417-5F7E-C0E3-4AF9-8ADE174407E2}"/>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F3B30079-ED5D-1B48-7669-DA98B780E7F3}"/>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F23800FC-50EA-5BC2-C194-570B94A6C88B}"/>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E803C72F-F425-49C5-4878-FD2700DB63EA}"/>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07B0623F-3EF3-9D1E-C431-76E33EE85418}"/>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B8BFE114-671E-E467-EEC3-2AF4226C3368}"/>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1CF9F980-1107-D876-63B9-4D16EB6DD9B4}"/>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B0C95789-F65C-1BAF-ECBE-A08714AA8FD2}"/>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87" name="TextBox 186">
            <a:extLst>
              <a:ext uri="{FF2B5EF4-FFF2-40B4-BE49-F238E27FC236}">
                <a16:creationId xmlns:a16="http://schemas.microsoft.com/office/drawing/2014/main" id="{33E87892-78D6-855E-30C8-862A281873AD}"/>
              </a:ext>
            </a:extLst>
          </p:cNvPr>
          <p:cNvSpPr txBox="1"/>
          <p:nvPr/>
        </p:nvSpPr>
        <p:spPr>
          <a:xfrm>
            <a:off x="1572576" y="2463814"/>
            <a:ext cx="5016533" cy="2554545"/>
          </a:xfrm>
          <a:prstGeom prst="rect">
            <a:avLst/>
          </a:prstGeom>
          <a:noFill/>
        </p:spPr>
        <p:txBody>
          <a:bodyPr wrap="square" rtlCol="0">
            <a:spAutoFit/>
          </a:bodyPr>
          <a:lstStyle/>
          <a:p>
            <a:pPr lvl="0" algn="ctr"/>
            <a:r>
              <a:rPr lang="en-US" sz="4000" dirty="0" err="1">
                <a:solidFill>
                  <a:prstClr val="black"/>
                </a:solidFill>
                <a:latin typeface="#9Slide03 Arima Madurai Black" panose="00000A00000000000000" pitchFamily="2" charset="0"/>
                <a:cs typeface="#9Slide03 Arima Madurai Black" panose="00000A00000000000000" pitchFamily="2" charset="0"/>
              </a:rPr>
              <a:t>Hãy</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kể</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ra</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một</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số</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dụng</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cụ</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hoặc</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thiết</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bị</a:t>
            </a:r>
            <a:r>
              <a:rPr lang="en-US" sz="4000" dirty="0">
                <a:solidFill>
                  <a:prstClr val="black"/>
                </a:solidFill>
                <a:latin typeface="#9Slide03 Arima Madurai Black" panose="00000A00000000000000" pitchFamily="2" charset="0"/>
                <a:cs typeface="#9Slide03 Arima Madurai Black" panose="00000A00000000000000" pitchFamily="2" charset="0"/>
              </a:rPr>
              <a:t> có </a:t>
            </a:r>
            <a:r>
              <a:rPr lang="en-US" sz="4000" dirty="0" err="1">
                <a:solidFill>
                  <a:prstClr val="black"/>
                </a:solidFill>
                <a:latin typeface="#9Slide03 Arima Madurai Black" panose="00000A00000000000000" pitchFamily="2" charset="0"/>
                <a:cs typeface="#9Slide03 Arima Madurai Black" panose="00000A00000000000000" pitchFamily="2" charset="0"/>
              </a:rPr>
              <a:t>sử</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dụng</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nam</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châm</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vĩnh</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cửu</a:t>
            </a:r>
            <a:r>
              <a:rPr lang="en-US" sz="4000" dirty="0">
                <a:solidFill>
                  <a:prstClr val="black"/>
                </a:solidFill>
                <a:latin typeface="#9Slide03 Arima Madurai Black" panose="00000A00000000000000" pitchFamily="2" charset="0"/>
                <a:cs typeface="#9Slide03 Arima Madurai Black" panose="00000A00000000000000" pitchFamily="2" charset="0"/>
              </a:rPr>
              <a:t>.</a:t>
            </a:r>
          </a:p>
        </p:txBody>
      </p:sp>
      <p:pic>
        <p:nvPicPr>
          <p:cNvPr id="190" name="Picture 189">
            <a:extLst>
              <a:ext uri="{FF2B5EF4-FFF2-40B4-BE49-F238E27FC236}">
                <a16:creationId xmlns:a16="http://schemas.microsoft.com/office/drawing/2014/main" id="{72508CF0-666D-A53F-8264-AF7CF6782A1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77453" y="6106333"/>
            <a:ext cx="2350473" cy="1909405"/>
          </a:xfrm>
          <a:prstGeom prst="rect">
            <a:avLst/>
          </a:prstGeom>
        </p:spPr>
      </p:pic>
      <p:sp>
        <p:nvSpPr>
          <p:cNvPr id="191" name="Rectangle 190">
            <a:extLst>
              <a:ext uri="{FF2B5EF4-FFF2-40B4-BE49-F238E27FC236}">
                <a16:creationId xmlns:a16="http://schemas.microsoft.com/office/drawing/2014/main" id="{CB855581-151B-056B-AE63-AF513BFFB2B6}"/>
              </a:ext>
            </a:extLst>
          </p:cNvPr>
          <p:cNvSpPr/>
          <p:nvPr/>
        </p:nvSpPr>
        <p:spPr>
          <a:xfrm>
            <a:off x="12453059" y="0"/>
            <a:ext cx="1469571" cy="6858000"/>
          </a:xfrm>
          <a:prstGeom prst="rect">
            <a:avLst/>
          </a:prstGeom>
          <a:solidFill>
            <a:srgbClr val="FFE7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500171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ox(out)">
                                      <p:cBhvr>
                                        <p:cTn id="7" dur="500"/>
                                        <p:tgtEl>
                                          <p:spTgt spid="2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box(out)">
                                      <p:cBhvr>
                                        <p:cTn id="10" dur="500"/>
                                        <p:tgtEl>
                                          <p:spTgt spid="6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66"/>
                                        </p:tgtEl>
                                        <p:attrNameLst>
                                          <p:attrName>style.visibility</p:attrName>
                                        </p:attrNameLst>
                                      </p:cBhvr>
                                      <p:to>
                                        <p:strVal val="visible"/>
                                      </p:to>
                                    </p:set>
                                    <p:animEffect transition="in" filter="box(out)">
                                      <p:cBhvr>
                                        <p:cTn id="13" dur="500"/>
                                        <p:tgtEl>
                                          <p:spTgt spid="66"/>
                                        </p:tgtEl>
                                      </p:cBhvr>
                                    </p:animEffect>
                                  </p:childTnLst>
                                </p:cTn>
                              </p:par>
                              <p:par>
                                <p:cTn id="14" presetID="4" presetClass="entr" presetSubtype="32" fill="hold" nodeType="with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box(out)">
                                      <p:cBhvr>
                                        <p:cTn id="16" dur="500"/>
                                        <p:tgtEl>
                                          <p:spTgt spid="67"/>
                                        </p:tgtEl>
                                      </p:cBhvr>
                                    </p:animEffect>
                                  </p:childTnLst>
                                </p:cTn>
                              </p:par>
                              <p:par>
                                <p:cTn id="17" presetID="4" presetClass="entr" presetSubtype="32" fill="hold" nodeType="withEffect">
                                  <p:stCondLst>
                                    <p:cond delay="0"/>
                                  </p:stCondLst>
                                  <p:childTnLst>
                                    <p:set>
                                      <p:cBhvr>
                                        <p:cTn id="18" dur="1" fill="hold">
                                          <p:stCondLst>
                                            <p:cond delay="0"/>
                                          </p:stCondLst>
                                        </p:cTn>
                                        <p:tgtEl>
                                          <p:spTgt spid="102"/>
                                        </p:tgtEl>
                                        <p:attrNameLst>
                                          <p:attrName>style.visibility</p:attrName>
                                        </p:attrNameLst>
                                      </p:cBhvr>
                                      <p:to>
                                        <p:strVal val="visible"/>
                                      </p:to>
                                    </p:set>
                                    <p:animEffect transition="in" filter="box(out)">
                                      <p:cBhvr>
                                        <p:cTn id="19" dur="500"/>
                                        <p:tgtEl>
                                          <p:spTgt spid="102"/>
                                        </p:tgtEl>
                                      </p:cBhvr>
                                    </p:animEffect>
                                  </p:childTnLst>
                                </p:cTn>
                              </p:par>
                              <p:par>
                                <p:cTn id="20" presetID="4" presetClass="entr" presetSubtype="32" fill="hold" nodeType="with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box(out)">
                                      <p:cBhvr>
                                        <p:cTn id="22" dur="500"/>
                                        <p:tgtEl>
                                          <p:spTgt spid="106"/>
                                        </p:tgtEl>
                                      </p:cBhvr>
                                    </p:animEffect>
                                  </p:childTnLst>
                                </p:cTn>
                              </p:par>
                              <p:par>
                                <p:cTn id="23" presetID="4" presetClass="entr" presetSubtype="32" fill="hold" nodeType="withEffect">
                                  <p:stCondLst>
                                    <p:cond delay="0"/>
                                  </p:stCondLst>
                                  <p:childTnLst>
                                    <p:set>
                                      <p:cBhvr>
                                        <p:cTn id="24" dur="1" fill="hold">
                                          <p:stCondLst>
                                            <p:cond delay="0"/>
                                          </p:stCondLst>
                                        </p:cTn>
                                        <p:tgtEl>
                                          <p:spTgt spid="178"/>
                                        </p:tgtEl>
                                        <p:attrNameLst>
                                          <p:attrName>style.visibility</p:attrName>
                                        </p:attrNameLst>
                                      </p:cBhvr>
                                      <p:to>
                                        <p:strVal val="visible"/>
                                      </p:to>
                                    </p:set>
                                    <p:animEffect transition="in" filter="box(out)">
                                      <p:cBhvr>
                                        <p:cTn id="25" dur="500"/>
                                        <p:tgtEl>
                                          <p:spTgt spid="178"/>
                                        </p:tgtEl>
                                      </p:cBhvr>
                                    </p:animEffect>
                                  </p:childTnLst>
                                </p:cTn>
                              </p:par>
                              <p:par>
                                <p:cTn id="26" presetID="22" presetClass="entr" presetSubtype="2"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right)">
                                      <p:cBhvr>
                                        <p:cTn id="28" dur="500"/>
                                        <p:tgtEl>
                                          <p:spTgt spid="1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187"/>
                                        </p:tgtEl>
                                        <p:attrNameLst>
                                          <p:attrName>style.visibility</p:attrName>
                                        </p:attrNameLst>
                                      </p:cBhvr>
                                      <p:to>
                                        <p:strVal val="visible"/>
                                      </p:to>
                                    </p:set>
                                    <p:animEffect transition="in" filter="wipe(up)">
                                      <p:cBhvr>
                                        <p:cTn id="32"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18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7E77849-2AE7-099D-D788-FC6647337A02}"/>
              </a:ext>
            </a:extLst>
          </p:cNvPr>
          <p:cNvSpPr/>
          <p:nvPr/>
        </p:nvSpPr>
        <p:spPr>
          <a:xfrm>
            <a:off x="455097" y="1617256"/>
            <a:ext cx="3445868" cy="4606452"/>
          </a:xfrm>
          <a:prstGeom prst="roundRect">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3" name="Picture 2" descr="LoaDienMove">
            <a:extLst>
              <a:ext uri="{FF2B5EF4-FFF2-40B4-BE49-F238E27FC236}">
                <a16:creationId xmlns:a16="http://schemas.microsoft.com/office/drawing/2014/main" id="{613D7E43-8566-163B-D39F-16A722F05431}"/>
              </a:ext>
            </a:extLst>
          </p:cNvPr>
          <p:cNvPicPr>
            <a:picLocks noChangeAspect="1" noChangeArrowheads="1" noCrop="1"/>
          </p:cNvPicPr>
          <p:nvPr/>
        </p:nvPicPr>
        <p:blipFill>
          <a:blip r:embed="rId2"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63495" y="1715776"/>
            <a:ext cx="4748771" cy="3664721"/>
          </a:xfrm>
          <a:prstGeom prst="rect">
            <a:avLst/>
          </a:prstGeom>
          <a:noFill/>
          <a:extLst>
            <a:ext uri="{909E8E84-426E-40DD-AFC4-6F175D3DCCD1}">
              <a14:hiddenFill xmlns:a14="http://schemas.microsoft.com/office/drawing/2010/main">
                <a:solidFill>
                  <a:srgbClr val="FFFFFF"/>
                </a:solidFill>
              </a14:hiddenFill>
            </a:ext>
          </a:extLst>
        </p:spPr>
      </p:pic>
      <p:grpSp>
        <p:nvGrpSpPr>
          <p:cNvPr id="54" name="Group 53">
            <a:extLst>
              <a:ext uri="{FF2B5EF4-FFF2-40B4-BE49-F238E27FC236}">
                <a16:creationId xmlns:a16="http://schemas.microsoft.com/office/drawing/2014/main" id="{4F18AFBA-9547-4E01-A593-C3E8E9CF6D93}"/>
              </a:ext>
            </a:extLst>
          </p:cNvPr>
          <p:cNvGrpSpPr/>
          <p:nvPr/>
        </p:nvGrpSpPr>
        <p:grpSpPr>
          <a:xfrm rot="17260963">
            <a:off x="-674285" y="-1292033"/>
            <a:ext cx="3581400" cy="2037299"/>
            <a:chOff x="7823334" y="-697505"/>
            <a:chExt cx="4276665" cy="2432804"/>
          </a:xfrm>
        </p:grpSpPr>
        <p:sp>
          <p:nvSpPr>
            <p:cNvPr id="55" name="Freeform: Shape 54">
              <a:extLst>
                <a:ext uri="{FF2B5EF4-FFF2-40B4-BE49-F238E27FC236}">
                  <a16:creationId xmlns:a16="http://schemas.microsoft.com/office/drawing/2014/main" id="{8DEF493B-635A-4FA0-8EC9-892ABE449B91}"/>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6" name="Freeform: Shape 55">
              <a:extLst>
                <a:ext uri="{FF2B5EF4-FFF2-40B4-BE49-F238E27FC236}">
                  <a16:creationId xmlns:a16="http://schemas.microsoft.com/office/drawing/2014/main" id="{E7A19FB2-B030-4F13-BD45-41CD581B45D5}"/>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64" name="Group 63">
            <a:extLst>
              <a:ext uri="{FF2B5EF4-FFF2-40B4-BE49-F238E27FC236}">
                <a16:creationId xmlns:a16="http://schemas.microsoft.com/office/drawing/2014/main" id="{98509DF5-A31E-444C-9491-F86F32A7201F}"/>
              </a:ext>
            </a:extLst>
          </p:cNvPr>
          <p:cNvGrpSpPr/>
          <p:nvPr/>
        </p:nvGrpSpPr>
        <p:grpSpPr>
          <a:xfrm rot="1200612" flipV="1">
            <a:off x="10971806" y="5288749"/>
            <a:ext cx="1944276" cy="2301698"/>
            <a:chOff x="7823334" y="-697505"/>
            <a:chExt cx="4276665" cy="2432804"/>
          </a:xfrm>
        </p:grpSpPr>
        <p:sp>
          <p:nvSpPr>
            <p:cNvPr id="65" name="Freeform: Shape 64">
              <a:extLst>
                <a:ext uri="{FF2B5EF4-FFF2-40B4-BE49-F238E27FC236}">
                  <a16:creationId xmlns:a16="http://schemas.microsoft.com/office/drawing/2014/main" id="{8C598353-450E-4800-8DF2-D4C9EA90D8EF}"/>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6" name="Freeform: Shape 65">
              <a:extLst>
                <a:ext uri="{FF2B5EF4-FFF2-40B4-BE49-F238E27FC236}">
                  <a16:creationId xmlns:a16="http://schemas.microsoft.com/office/drawing/2014/main" id="{145B5FFF-06AB-4D24-BB4D-5F677FC1EE2B}"/>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80" name="Graphic 15">
            <a:extLst>
              <a:ext uri="{FF2B5EF4-FFF2-40B4-BE49-F238E27FC236}">
                <a16:creationId xmlns:a16="http://schemas.microsoft.com/office/drawing/2014/main" id="{53F2B387-1B84-6B9B-D27B-55C408CFED05}"/>
              </a:ext>
            </a:extLst>
          </p:cNvPr>
          <p:cNvGrpSpPr/>
          <p:nvPr/>
        </p:nvGrpSpPr>
        <p:grpSpPr>
          <a:xfrm rot="20987907">
            <a:off x="-4461777" y="1577652"/>
            <a:ext cx="3577163" cy="2763527"/>
            <a:chOff x="5636086" y="1293343"/>
            <a:chExt cx="4242837" cy="4029785"/>
          </a:xfrm>
          <a:solidFill>
            <a:srgbClr val="DBDFFD"/>
          </a:solidFill>
        </p:grpSpPr>
        <p:sp>
          <p:nvSpPr>
            <p:cNvPr id="81" name="Freeform: Shape 80">
              <a:extLst>
                <a:ext uri="{FF2B5EF4-FFF2-40B4-BE49-F238E27FC236}">
                  <a16:creationId xmlns:a16="http://schemas.microsoft.com/office/drawing/2014/main" id="{5C8C0F42-8287-0165-0D99-3EA7D0940F7A}"/>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82" name="Freeform: Shape 81">
              <a:extLst>
                <a:ext uri="{FF2B5EF4-FFF2-40B4-BE49-F238E27FC236}">
                  <a16:creationId xmlns:a16="http://schemas.microsoft.com/office/drawing/2014/main" id="{1C58AA63-557A-2A25-A06C-32CD233CAC35}"/>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3" name="Graphic 5">
            <a:extLst>
              <a:ext uri="{FF2B5EF4-FFF2-40B4-BE49-F238E27FC236}">
                <a16:creationId xmlns:a16="http://schemas.microsoft.com/office/drawing/2014/main" id="{EBE13E96-F76B-7FF2-2ADC-7685C232D36D}"/>
              </a:ext>
            </a:extLst>
          </p:cNvPr>
          <p:cNvGrpSpPr/>
          <p:nvPr/>
        </p:nvGrpSpPr>
        <p:grpSpPr>
          <a:xfrm>
            <a:off x="12770712" y="4888523"/>
            <a:ext cx="3992479" cy="3127215"/>
            <a:chOff x="1218616" y="1609419"/>
            <a:chExt cx="2994359" cy="2345411"/>
          </a:xfrm>
        </p:grpSpPr>
        <p:sp>
          <p:nvSpPr>
            <p:cNvPr id="84" name="Freeform: Shape 83">
              <a:extLst>
                <a:ext uri="{FF2B5EF4-FFF2-40B4-BE49-F238E27FC236}">
                  <a16:creationId xmlns:a16="http://schemas.microsoft.com/office/drawing/2014/main" id="{5D08171A-948A-8969-D7BF-32662ED23C85}"/>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9792D78E-694E-8FFF-93D6-1B5CA163E0B1}"/>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C097A5B4-E9EC-B02D-06D7-FDE06B457768}"/>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20F5B58F-342E-A4CD-8399-9E755A270101}"/>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0058F3A7-C5E8-6531-C11D-34AC30CE78A0}"/>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D5A8D1CF-1286-2B87-245A-3249CDFE3B4C}"/>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77DA5133-0AFA-FD89-AC70-95B3450B0FC2}"/>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6FAA0BBD-672E-167C-1238-9F1CEEF0BAEF}"/>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3BD7674C-D5B2-8B84-7DD1-AFEBEDFD4927}"/>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8DF445F4-1779-07FE-7056-815917D03170}"/>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CBC1B8CB-4D23-DDF3-ABBB-92478DB916AB}"/>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55A6719-8CA7-1669-9E1C-052FC4275F83}"/>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49761C26-32FA-D1B4-0E92-9C03A1D00E50}"/>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98E09AE9-361A-657E-08A9-9E14217E120F}"/>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89D44997-D738-0310-0E4C-34ECA39344D6}"/>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27BDF4B6-41CC-1311-6A59-8A48F444BB99}"/>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895CDC3F-ADE0-CB81-026B-492E0FA09E54}"/>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0BF6CD19-4284-A0BA-DC1E-0AB4BBE3996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2" name="Freeform: Shape 101">
              <a:extLst>
                <a:ext uri="{FF2B5EF4-FFF2-40B4-BE49-F238E27FC236}">
                  <a16:creationId xmlns:a16="http://schemas.microsoft.com/office/drawing/2014/main" id="{903C4378-FE63-C2EE-7FA8-5C3AA3BC9549}"/>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3" name="Freeform: Shape 102">
              <a:extLst>
                <a:ext uri="{FF2B5EF4-FFF2-40B4-BE49-F238E27FC236}">
                  <a16:creationId xmlns:a16="http://schemas.microsoft.com/office/drawing/2014/main" id="{72F05504-7AAF-611B-6137-7C1591903326}"/>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19158090-5973-E7A0-A651-26C248864A85}"/>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45E0BE9F-5C7D-19CE-D7E0-606030AF0792}"/>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6" name="Freeform: Shape 105">
              <a:extLst>
                <a:ext uri="{FF2B5EF4-FFF2-40B4-BE49-F238E27FC236}">
                  <a16:creationId xmlns:a16="http://schemas.microsoft.com/office/drawing/2014/main" id="{5E492CE7-0EEF-1812-54DC-38E6D52C9549}"/>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7" name="Freeform: Shape 106">
              <a:extLst>
                <a:ext uri="{FF2B5EF4-FFF2-40B4-BE49-F238E27FC236}">
                  <a16:creationId xmlns:a16="http://schemas.microsoft.com/office/drawing/2014/main" id="{E7F2307A-5B98-E04E-1781-8F7AF528BEA3}"/>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8D5D1008-28BD-5EC7-F48F-F3B340D43D6C}"/>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16E80108-091E-D671-13A7-CF51BA2632BD}"/>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727E5E7E-3B74-768F-703F-69CAF89DBE44}"/>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934D17D8-B6A1-9671-40AA-B84E669BE772}"/>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E6BE07FD-B1CB-191D-7471-7568CF71CC3F}"/>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E21AA7A3-8373-FC99-CF3D-09B6DED068BE}"/>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8D5A9AF7-90BC-AEAC-0C80-F0961FCA2DFE}"/>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D15F30D6-55EE-703C-A392-F34917A6EBB6}"/>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0831E03A-8768-232B-408A-6DB356B0959A}"/>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0AFF180C-1434-55C4-6DF7-3B62D12AD6FB}"/>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D5135538-D89E-9B7B-FFCB-2046965D9F4F}"/>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357090A7-1A1F-E39D-E64C-2A3868E68ED7}"/>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EBFE0150-7872-3417-BA7B-0E9BD12BC99F}"/>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9483A7B6-100D-78D8-5AFD-0017D18B04B4}"/>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6A901738-9C9E-5904-5A35-142247B28AB6}"/>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BFC867F6-FFD0-81A1-B2A7-8417ED5D98FB}"/>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79A111BE-52F6-F380-B402-EEC27F0E1EA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964F6A74-53A6-FFE5-1B45-7A0B647A2F10}"/>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A0E30168-509C-9CF8-1723-67866F0048A9}"/>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7F047B94-D004-4220-1140-CB249B4E29D2}"/>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28" name="Freeform: Shape 127">
            <a:extLst>
              <a:ext uri="{FF2B5EF4-FFF2-40B4-BE49-F238E27FC236}">
                <a16:creationId xmlns:a16="http://schemas.microsoft.com/office/drawing/2014/main" id="{C1B4A1EC-45B4-7F1C-EA3B-E02A99F99B26}"/>
              </a:ext>
            </a:extLst>
          </p:cNvPr>
          <p:cNvSpPr/>
          <p:nvPr/>
        </p:nvSpPr>
        <p:spPr>
          <a:xfrm>
            <a:off x="12718972" y="849513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8B9B049-3D9A-3064-DAAB-77657F46EB5E}"/>
              </a:ext>
            </a:extLst>
          </p:cNvPr>
          <p:cNvSpPr/>
          <p:nvPr/>
        </p:nvSpPr>
        <p:spPr>
          <a:xfrm>
            <a:off x="13021094" y="866011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130" name="Graphic 5">
            <a:extLst>
              <a:ext uri="{FF2B5EF4-FFF2-40B4-BE49-F238E27FC236}">
                <a16:creationId xmlns:a16="http://schemas.microsoft.com/office/drawing/2014/main" id="{CC80415C-5E21-E681-8462-2D22D34F5DFA}"/>
              </a:ext>
            </a:extLst>
          </p:cNvPr>
          <p:cNvGrpSpPr/>
          <p:nvPr/>
        </p:nvGrpSpPr>
        <p:grpSpPr>
          <a:xfrm>
            <a:off x="15632360" y="7116512"/>
            <a:ext cx="1031992" cy="1386933"/>
            <a:chOff x="3364852" y="3280411"/>
            <a:chExt cx="773994" cy="1040200"/>
          </a:xfrm>
        </p:grpSpPr>
        <p:sp>
          <p:nvSpPr>
            <p:cNvPr id="131" name="Freeform: Shape 130">
              <a:extLst>
                <a:ext uri="{FF2B5EF4-FFF2-40B4-BE49-F238E27FC236}">
                  <a16:creationId xmlns:a16="http://schemas.microsoft.com/office/drawing/2014/main" id="{BE6AEB03-4A17-31F2-FC98-60BB36096020}"/>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88B74B91-5D6F-0423-A7E2-9B133BE3A1FC}"/>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C2A8D0AB-E8E6-1DB5-E9CA-F794DAE16BAA}"/>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268A1035-487E-6ED4-A15A-1F3B57B3B2B7}"/>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CDD78460-1452-C328-921D-9DA38CA544C5}"/>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C3941F52-A0FC-3759-6C16-EE816BB27667}"/>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2776D0AA-685A-3D8A-BDE9-7C7597DA9E55}"/>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7D44B111-6B60-7802-2C34-E870FA974D3F}"/>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48080455-3ACF-4440-A491-1887377DE595}"/>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657AB760-5261-F81B-3D83-D4D625BE24A1}"/>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F48062F4-A608-39BA-1697-A88238ABC3C2}"/>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B19143B6-5F04-1EB3-98E8-8B86E11A53A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4DCD745B-B36D-7B27-7251-79D23EF4093A}"/>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6E9BAF29-EFD0-D6EF-2C71-5E04AFD9E37A}"/>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C8BEC82D-C32E-40E2-08FA-4FE2A41B1A73}"/>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F3707A03-C3B0-12FD-3C67-682A4AE027C2}"/>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64435D13-30A3-FD18-6156-9A3EBC21E670}"/>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B5C25019-22FD-B9BD-8DD2-043D360B091F}"/>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F1566EA3-BD36-AF76-6678-336BD32474D0}"/>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7649182A-6021-EFB3-19A1-153139BE8FE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063307F4-43A3-F7DE-27E0-A0D129A9F026}"/>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A75D3F3E-F5C1-7EA6-E4C4-A84030637A16}"/>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8FB4F04C-38A1-5D4F-595B-7F54B80F1AA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7D1083AE-C1A1-F24A-2DFE-68AA6848B8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AF58419E-4FC8-08FF-1DDC-0D2663EF6372}"/>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F7A1246E-165E-0831-0B4B-F93C28554E1C}"/>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52DEF292-86BB-73A4-F79C-D13619893992}"/>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7881AA69-B581-C7A0-FA2B-3F9695E1A437}"/>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0295FA6-7C6D-F444-810D-D92664D39E10}"/>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90C85BEC-4829-731C-E2AE-CFE45FA7D2E3}"/>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0DCAA957-776B-7494-C18D-1A06E3D41410}"/>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23BAB9CC-767C-7C2A-B4AF-6B9E49C3F158}"/>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E96B3E4A-6E8A-B1B7-7269-1BA708C114CE}"/>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713066C2-0EDF-65A2-85D5-9647BE7F937F}"/>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5" name="Graphic 5">
            <a:extLst>
              <a:ext uri="{FF2B5EF4-FFF2-40B4-BE49-F238E27FC236}">
                <a16:creationId xmlns:a16="http://schemas.microsoft.com/office/drawing/2014/main" id="{4D7C536D-1F10-AC68-C49B-896595B8CBB0}"/>
              </a:ext>
            </a:extLst>
          </p:cNvPr>
          <p:cNvGrpSpPr/>
          <p:nvPr/>
        </p:nvGrpSpPr>
        <p:grpSpPr>
          <a:xfrm>
            <a:off x="13929394" y="5370523"/>
            <a:ext cx="2048049" cy="3407965"/>
            <a:chOff x="2087627" y="1970919"/>
            <a:chExt cx="1536037" cy="2555974"/>
          </a:xfrm>
        </p:grpSpPr>
        <p:sp>
          <p:nvSpPr>
            <p:cNvPr id="166" name="Freeform: Shape 165">
              <a:extLst>
                <a:ext uri="{FF2B5EF4-FFF2-40B4-BE49-F238E27FC236}">
                  <a16:creationId xmlns:a16="http://schemas.microsoft.com/office/drawing/2014/main" id="{7BB346E0-A5BA-6882-3CEF-DDCE27298DEB}"/>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3AA1F3ED-6C83-2125-3A14-A8007037BB00}"/>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95640205-19A9-CFF5-1A24-FA8CC1F153A5}"/>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9" name="Graphic 5">
            <a:extLst>
              <a:ext uri="{FF2B5EF4-FFF2-40B4-BE49-F238E27FC236}">
                <a16:creationId xmlns:a16="http://schemas.microsoft.com/office/drawing/2014/main" id="{96B4503B-CFE4-1C8E-9C80-7DC3536EB0C6}"/>
              </a:ext>
            </a:extLst>
          </p:cNvPr>
          <p:cNvGrpSpPr/>
          <p:nvPr/>
        </p:nvGrpSpPr>
        <p:grpSpPr>
          <a:xfrm>
            <a:off x="12955064" y="5523208"/>
            <a:ext cx="1183931" cy="3342981"/>
            <a:chOff x="1356880" y="2085433"/>
            <a:chExt cx="887948" cy="2507236"/>
          </a:xfrm>
        </p:grpSpPr>
        <p:sp>
          <p:nvSpPr>
            <p:cNvPr id="170" name="Freeform: Shape 169">
              <a:extLst>
                <a:ext uri="{FF2B5EF4-FFF2-40B4-BE49-F238E27FC236}">
                  <a16:creationId xmlns:a16="http://schemas.microsoft.com/office/drawing/2014/main" id="{DC9A7828-AED3-1D65-1EE7-D3F8AC54C0D7}"/>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1C16D560-159D-F315-441E-63012B0B7E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05E0E351-E7B7-B352-F517-86117A7C0C15}"/>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5793FA8E-99B1-9810-FEDB-99AAED18F8DC}"/>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8D1FD94B-9442-5796-1AEC-AE3FEF8F6F2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16EF7368-53BF-9142-6235-AABFCC25248B}"/>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90B86E9B-F03D-B139-52A7-6AFB1D921220}"/>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CD1C4EB4-60E4-BC2D-EFD7-63AD965E6C12}"/>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8" name="Freeform: Shape 177">
              <a:extLst>
                <a:ext uri="{FF2B5EF4-FFF2-40B4-BE49-F238E27FC236}">
                  <a16:creationId xmlns:a16="http://schemas.microsoft.com/office/drawing/2014/main" id="{37B8C7CC-3538-7D02-F10D-59DE1A447B43}"/>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9" name="Freeform: Shape 178">
              <a:extLst>
                <a:ext uri="{FF2B5EF4-FFF2-40B4-BE49-F238E27FC236}">
                  <a16:creationId xmlns:a16="http://schemas.microsoft.com/office/drawing/2014/main" id="{50FC00FB-52B7-1FB8-E2F6-D07708B471A0}"/>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D37E2C32-8892-3832-C9F2-7BD857C199A0}"/>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52579710-6412-2B68-74C7-000A6F8AF5E8}"/>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F7D1F25C-E00F-4744-1FDA-BB8A437919B5}"/>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B414F8E4-AD6C-3516-AD7F-9DF2558B973D}"/>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C7A9673A-0F82-A3E4-EEDD-2EAC675ACF07}"/>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21D95CDB-837C-5069-1DA8-7A4E3D1CCA04}"/>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10ACFF9D-2D8A-804A-C229-5800BE2FBFF5}"/>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7" name="Freeform: Shape 186">
              <a:extLst>
                <a:ext uri="{FF2B5EF4-FFF2-40B4-BE49-F238E27FC236}">
                  <a16:creationId xmlns:a16="http://schemas.microsoft.com/office/drawing/2014/main" id="{892F1B6B-BF67-51B1-D8D6-CF57979140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8" name="Freeform: Shape 187">
              <a:extLst>
                <a:ext uri="{FF2B5EF4-FFF2-40B4-BE49-F238E27FC236}">
                  <a16:creationId xmlns:a16="http://schemas.microsoft.com/office/drawing/2014/main" id="{77D163EB-DEBE-523A-E9FA-9528F9A646A9}"/>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9" name="Freeform: Shape 188">
              <a:extLst>
                <a:ext uri="{FF2B5EF4-FFF2-40B4-BE49-F238E27FC236}">
                  <a16:creationId xmlns:a16="http://schemas.microsoft.com/office/drawing/2014/main" id="{D52BAD8F-D726-DE9F-9686-85884C99B88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0" name="Freeform: Shape 189">
              <a:extLst>
                <a:ext uri="{FF2B5EF4-FFF2-40B4-BE49-F238E27FC236}">
                  <a16:creationId xmlns:a16="http://schemas.microsoft.com/office/drawing/2014/main" id="{867B55C7-004A-782E-7B38-DF0E17B35C9F}"/>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1" name="Freeform: Shape 190">
              <a:extLst>
                <a:ext uri="{FF2B5EF4-FFF2-40B4-BE49-F238E27FC236}">
                  <a16:creationId xmlns:a16="http://schemas.microsoft.com/office/drawing/2014/main" id="{F6BBB606-42C0-274B-FFC2-2A92DBCC4A53}"/>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2" name="Freeform: Shape 191">
              <a:extLst>
                <a:ext uri="{FF2B5EF4-FFF2-40B4-BE49-F238E27FC236}">
                  <a16:creationId xmlns:a16="http://schemas.microsoft.com/office/drawing/2014/main" id="{2603585D-137E-B086-9275-B34B0B892058}"/>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3" name="Freeform: Shape 192">
              <a:extLst>
                <a:ext uri="{FF2B5EF4-FFF2-40B4-BE49-F238E27FC236}">
                  <a16:creationId xmlns:a16="http://schemas.microsoft.com/office/drawing/2014/main" id="{4E3B9BCD-AE5B-82E9-7ECB-299200D3DBDD}"/>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4" name="Freeform: Shape 193">
              <a:extLst>
                <a:ext uri="{FF2B5EF4-FFF2-40B4-BE49-F238E27FC236}">
                  <a16:creationId xmlns:a16="http://schemas.microsoft.com/office/drawing/2014/main" id="{76F4F345-F121-F7A5-18D0-ED1DDDCF71BE}"/>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5" name="Freeform: Shape 194">
              <a:extLst>
                <a:ext uri="{FF2B5EF4-FFF2-40B4-BE49-F238E27FC236}">
                  <a16:creationId xmlns:a16="http://schemas.microsoft.com/office/drawing/2014/main" id="{45665F02-2A4E-9B3E-A192-88D37B441AC2}"/>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6" name="Freeform: Shape 195">
              <a:extLst>
                <a:ext uri="{FF2B5EF4-FFF2-40B4-BE49-F238E27FC236}">
                  <a16:creationId xmlns:a16="http://schemas.microsoft.com/office/drawing/2014/main" id="{14CA16B1-FF3A-B8F4-B243-A55A42E43BD6}"/>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7" name="Freeform: Shape 196">
              <a:extLst>
                <a:ext uri="{FF2B5EF4-FFF2-40B4-BE49-F238E27FC236}">
                  <a16:creationId xmlns:a16="http://schemas.microsoft.com/office/drawing/2014/main" id="{EE604B71-028F-6418-2C5B-7160290F704A}"/>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8" name="Freeform: Shape 197">
              <a:extLst>
                <a:ext uri="{FF2B5EF4-FFF2-40B4-BE49-F238E27FC236}">
                  <a16:creationId xmlns:a16="http://schemas.microsoft.com/office/drawing/2014/main" id="{B4D5BD55-9D98-715F-6C1B-536E0ACE0D16}"/>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9" name="Freeform: Shape 198">
              <a:extLst>
                <a:ext uri="{FF2B5EF4-FFF2-40B4-BE49-F238E27FC236}">
                  <a16:creationId xmlns:a16="http://schemas.microsoft.com/office/drawing/2014/main" id="{A620D31E-E200-C72A-F88C-83A16A0C7798}"/>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0" name="Freeform: Shape 199">
              <a:extLst>
                <a:ext uri="{FF2B5EF4-FFF2-40B4-BE49-F238E27FC236}">
                  <a16:creationId xmlns:a16="http://schemas.microsoft.com/office/drawing/2014/main" id="{50EEB2AC-E05E-3C7B-D65A-DD9B4E830871}"/>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1" name="Freeform: Shape 200">
              <a:extLst>
                <a:ext uri="{FF2B5EF4-FFF2-40B4-BE49-F238E27FC236}">
                  <a16:creationId xmlns:a16="http://schemas.microsoft.com/office/drawing/2014/main" id="{0D2D2C92-A7DE-19B2-9784-35056B347F4B}"/>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2" name="Freeform: Shape 201">
              <a:extLst>
                <a:ext uri="{FF2B5EF4-FFF2-40B4-BE49-F238E27FC236}">
                  <a16:creationId xmlns:a16="http://schemas.microsoft.com/office/drawing/2014/main" id="{86916C2E-805B-F714-EF3A-369CAF3F701A}"/>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3" name="Freeform: Shape 202">
              <a:extLst>
                <a:ext uri="{FF2B5EF4-FFF2-40B4-BE49-F238E27FC236}">
                  <a16:creationId xmlns:a16="http://schemas.microsoft.com/office/drawing/2014/main" id="{9E504A28-6C28-37BC-5DED-74592F697D2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4" name="Freeform: Shape 203">
              <a:extLst>
                <a:ext uri="{FF2B5EF4-FFF2-40B4-BE49-F238E27FC236}">
                  <a16:creationId xmlns:a16="http://schemas.microsoft.com/office/drawing/2014/main" id="{92FE9BC5-329C-4596-34F3-856D96812AB1}"/>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5" name="Freeform: Shape 204">
              <a:extLst>
                <a:ext uri="{FF2B5EF4-FFF2-40B4-BE49-F238E27FC236}">
                  <a16:creationId xmlns:a16="http://schemas.microsoft.com/office/drawing/2014/main" id="{58933998-F82A-8141-CFC9-69663BA59F54}"/>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6" name="Freeform: Shape 205">
              <a:extLst>
                <a:ext uri="{FF2B5EF4-FFF2-40B4-BE49-F238E27FC236}">
                  <a16:creationId xmlns:a16="http://schemas.microsoft.com/office/drawing/2014/main" id="{3EDDB289-84A2-4AB2-C6A1-D544495D263E}"/>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7" name="Freeform: Shape 206">
              <a:extLst>
                <a:ext uri="{FF2B5EF4-FFF2-40B4-BE49-F238E27FC236}">
                  <a16:creationId xmlns:a16="http://schemas.microsoft.com/office/drawing/2014/main" id="{EE308BFE-3A9A-D5BD-E3EF-7CEEB537E09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8" name="Freeform: Shape 207">
              <a:extLst>
                <a:ext uri="{FF2B5EF4-FFF2-40B4-BE49-F238E27FC236}">
                  <a16:creationId xmlns:a16="http://schemas.microsoft.com/office/drawing/2014/main" id="{ACC3FE9E-8F43-3774-7A4C-2EACA95C614E}"/>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9" name="Freeform: Shape 208">
              <a:extLst>
                <a:ext uri="{FF2B5EF4-FFF2-40B4-BE49-F238E27FC236}">
                  <a16:creationId xmlns:a16="http://schemas.microsoft.com/office/drawing/2014/main" id="{C6BB845E-EB9A-189B-8E7F-938A1A944532}"/>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0" name="Freeform: Shape 209">
              <a:extLst>
                <a:ext uri="{FF2B5EF4-FFF2-40B4-BE49-F238E27FC236}">
                  <a16:creationId xmlns:a16="http://schemas.microsoft.com/office/drawing/2014/main" id="{9FD310EE-5260-6DB6-B14A-A085079777B8}"/>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1" name="Freeform: Shape 210">
              <a:extLst>
                <a:ext uri="{FF2B5EF4-FFF2-40B4-BE49-F238E27FC236}">
                  <a16:creationId xmlns:a16="http://schemas.microsoft.com/office/drawing/2014/main" id="{E445DAEE-D6CE-0258-0196-0FDC302D4FA4}"/>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2" name="Freeform: Shape 211">
              <a:extLst>
                <a:ext uri="{FF2B5EF4-FFF2-40B4-BE49-F238E27FC236}">
                  <a16:creationId xmlns:a16="http://schemas.microsoft.com/office/drawing/2014/main" id="{78A34F4F-6385-75B3-4B0A-4E43C486C1CC}"/>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3" name="Freeform: Shape 212">
              <a:extLst>
                <a:ext uri="{FF2B5EF4-FFF2-40B4-BE49-F238E27FC236}">
                  <a16:creationId xmlns:a16="http://schemas.microsoft.com/office/drawing/2014/main" id="{8B683B69-9B31-3BAE-C67D-BE810AAA9093}"/>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4" name="Freeform: Shape 213">
              <a:extLst>
                <a:ext uri="{FF2B5EF4-FFF2-40B4-BE49-F238E27FC236}">
                  <a16:creationId xmlns:a16="http://schemas.microsoft.com/office/drawing/2014/main" id="{DCCE220A-A407-AB97-D176-A3BABBBA92E4}"/>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5" name="Freeform: Shape 214">
              <a:extLst>
                <a:ext uri="{FF2B5EF4-FFF2-40B4-BE49-F238E27FC236}">
                  <a16:creationId xmlns:a16="http://schemas.microsoft.com/office/drawing/2014/main" id="{15BABAE1-C7D7-C6FD-8442-734372C23369}"/>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6" name="Freeform: Shape 215">
              <a:extLst>
                <a:ext uri="{FF2B5EF4-FFF2-40B4-BE49-F238E27FC236}">
                  <a16:creationId xmlns:a16="http://schemas.microsoft.com/office/drawing/2014/main" id="{023FBC55-7841-57F7-52C8-4079D26346F8}"/>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7" name="Freeform: Shape 216">
              <a:extLst>
                <a:ext uri="{FF2B5EF4-FFF2-40B4-BE49-F238E27FC236}">
                  <a16:creationId xmlns:a16="http://schemas.microsoft.com/office/drawing/2014/main" id="{0A0D917C-6776-CB4B-4EE2-A21888BCDA69}"/>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8" name="Freeform: Shape 217">
              <a:extLst>
                <a:ext uri="{FF2B5EF4-FFF2-40B4-BE49-F238E27FC236}">
                  <a16:creationId xmlns:a16="http://schemas.microsoft.com/office/drawing/2014/main" id="{367C3290-A155-D38C-0657-54929E221CE1}"/>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9" name="Freeform: Shape 218">
              <a:extLst>
                <a:ext uri="{FF2B5EF4-FFF2-40B4-BE49-F238E27FC236}">
                  <a16:creationId xmlns:a16="http://schemas.microsoft.com/office/drawing/2014/main" id="{0CFD5E67-6E45-623D-A1A5-67DC1BE82EF4}"/>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0" name="Freeform: Shape 219">
              <a:extLst>
                <a:ext uri="{FF2B5EF4-FFF2-40B4-BE49-F238E27FC236}">
                  <a16:creationId xmlns:a16="http://schemas.microsoft.com/office/drawing/2014/main" id="{552DB377-1C07-8970-19DF-987712BCF891}"/>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1" name="Freeform: Shape 220">
              <a:extLst>
                <a:ext uri="{FF2B5EF4-FFF2-40B4-BE49-F238E27FC236}">
                  <a16:creationId xmlns:a16="http://schemas.microsoft.com/office/drawing/2014/main" id="{F2312ACB-3BF6-4E30-1F87-1B9C65BB527C}"/>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2" name="Freeform: Shape 221">
              <a:extLst>
                <a:ext uri="{FF2B5EF4-FFF2-40B4-BE49-F238E27FC236}">
                  <a16:creationId xmlns:a16="http://schemas.microsoft.com/office/drawing/2014/main" id="{ADDA8096-0B24-299C-6563-943F0CD3BBAE}"/>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3" name="Freeform: Shape 222">
              <a:extLst>
                <a:ext uri="{FF2B5EF4-FFF2-40B4-BE49-F238E27FC236}">
                  <a16:creationId xmlns:a16="http://schemas.microsoft.com/office/drawing/2014/main" id="{08503266-FBCD-4EE8-9F48-7C4B71D91037}"/>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4" name="Freeform: Shape 223">
              <a:extLst>
                <a:ext uri="{FF2B5EF4-FFF2-40B4-BE49-F238E27FC236}">
                  <a16:creationId xmlns:a16="http://schemas.microsoft.com/office/drawing/2014/main" id="{8F4B65B5-0873-24DE-AF42-C9BD36B587D6}"/>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5" name="Freeform: Shape 224">
              <a:extLst>
                <a:ext uri="{FF2B5EF4-FFF2-40B4-BE49-F238E27FC236}">
                  <a16:creationId xmlns:a16="http://schemas.microsoft.com/office/drawing/2014/main" id="{4CDA3642-9596-8BC6-E49D-50CCF16A1B2B}"/>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6" name="Freeform: Shape 225">
              <a:extLst>
                <a:ext uri="{FF2B5EF4-FFF2-40B4-BE49-F238E27FC236}">
                  <a16:creationId xmlns:a16="http://schemas.microsoft.com/office/drawing/2014/main" id="{08151822-3FBA-8873-E821-14CBAA17D6C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7" name="Freeform: Shape 226">
              <a:extLst>
                <a:ext uri="{FF2B5EF4-FFF2-40B4-BE49-F238E27FC236}">
                  <a16:creationId xmlns:a16="http://schemas.microsoft.com/office/drawing/2014/main" id="{2569BF01-D99F-42BE-D94D-D4FD1E8EFCA1}"/>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8" name="Freeform: Shape 227">
              <a:extLst>
                <a:ext uri="{FF2B5EF4-FFF2-40B4-BE49-F238E27FC236}">
                  <a16:creationId xmlns:a16="http://schemas.microsoft.com/office/drawing/2014/main" id="{F8DFF912-7F38-192A-B1D5-BC9AB974DCC0}"/>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9" name="Freeform: Shape 228">
              <a:extLst>
                <a:ext uri="{FF2B5EF4-FFF2-40B4-BE49-F238E27FC236}">
                  <a16:creationId xmlns:a16="http://schemas.microsoft.com/office/drawing/2014/main" id="{83608EF3-23C0-C27D-4A26-14FA9ADEE49F}"/>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0" name="Freeform: Shape 229">
              <a:extLst>
                <a:ext uri="{FF2B5EF4-FFF2-40B4-BE49-F238E27FC236}">
                  <a16:creationId xmlns:a16="http://schemas.microsoft.com/office/drawing/2014/main" id="{13160D0D-BC1E-C434-2EC6-74E9BE6B40B1}"/>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1" name="Freeform: Shape 230">
              <a:extLst>
                <a:ext uri="{FF2B5EF4-FFF2-40B4-BE49-F238E27FC236}">
                  <a16:creationId xmlns:a16="http://schemas.microsoft.com/office/drawing/2014/main" id="{144FC0D5-FDD8-DFA4-7E44-ABBB8E16B050}"/>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2" name="Freeform: Shape 231">
              <a:extLst>
                <a:ext uri="{FF2B5EF4-FFF2-40B4-BE49-F238E27FC236}">
                  <a16:creationId xmlns:a16="http://schemas.microsoft.com/office/drawing/2014/main" id="{B35C8574-6E32-718E-BE3F-2837C18187ED}"/>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3" name="Freeform: Shape 232">
              <a:extLst>
                <a:ext uri="{FF2B5EF4-FFF2-40B4-BE49-F238E27FC236}">
                  <a16:creationId xmlns:a16="http://schemas.microsoft.com/office/drawing/2014/main" id="{27C51608-024C-DFE1-D42E-3623DAA9C69F}"/>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4" name="Freeform: Shape 233">
              <a:extLst>
                <a:ext uri="{FF2B5EF4-FFF2-40B4-BE49-F238E27FC236}">
                  <a16:creationId xmlns:a16="http://schemas.microsoft.com/office/drawing/2014/main" id="{329C8DB5-D70D-DE8E-0070-6E09BF98FA41}"/>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5" name="Freeform: Shape 234">
              <a:extLst>
                <a:ext uri="{FF2B5EF4-FFF2-40B4-BE49-F238E27FC236}">
                  <a16:creationId xmlns:a16="http://schemas.microsoft.com/office/drawing/2014/main" id="{0245DF64-FD79-D90C-27FE-E4C2C5BFC5AD}"/>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6" name="Freeform: Shape 235">
              <a:extLst>
                <a:ext uri="{FF2B5EF4-FFF2-40B4-BE49-F238E27FC236}">
                  <a16:creationId xmlns:a16="http://schemas.microsoft.com/office/drawing/2014/main" id="{3787CFEA-744C-4CA2-1D7A-9D68B5693E13}"/>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7" name="Freeform: Shape 236">
              <a:extLst>
                <a:ext uri="{FF2B5EF4-FFF2-40B4-BE49-F238E27FC236}">
                  <a16:creationId xmlns:a16="http://schemas.microsoft.com/office/drawing/2014/main" id="{BC21B6C6-5B4D-6D54-569D-8B16C3D63388}"/>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8" name="Freeform: Shape 237">
              <a:extLst>
                <a:ext uri="{FF2B5EF4-FFF2-40B4-BE49-F238E27FC236}">
                  <a16:creationId xmlns:a16="http://schemas.microsoft.com/office/drawing/2014/main" id="{2C1C55AA-53EA-0AC2-5F2C-EA7591181BEC}"/>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9" name="Freeform: Shape 238">
              <a:extLst>
                <a:ext uri="{FF2B5EF4-FFF2-40B4-BE49-F238E27FC236}">
                  <a16:creationId xmlns:a16="http://schemas.microsoft.com/office/drawing/2014/main" id="{42BA14F2-D0C3-E878-0930-31ED2B0181DD}"/>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0" name="Freeform: Shape 239">
              <a:extLst>
                <a:ext uri="{FF2B5EF4-FFF2-40B4-BE49-F238E27FC236}">
                  <a16:creationId xmlns:a16="http://schemas.microsoft.com/office/drawing/2014/main" id="{3AD7C1C6-3C1C-2B3A-2FB4-9AD362CC733F}"/>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241" name="Graphic 5">
            <a:extLst>
              <a:ext uri="{FF2B5EF4-FFF2-40B4-BE49-F238E27FC236}">
                <a16:creationId xmlns:a16="http://schemas.microsoft.com/office/drawing/2014/main" id="{A69F4AA9-3856-37A9-3044-D41CC4A99B4B}"/>
              </a:ext>
            </a:extLst>
          </p:cNvPr>
          <p:cNvGrpSpPr/>
          <p:nvPr/>
        </p:nvGrpSpPr>
        <p:grpSpPr>
          <a:xfrm>
            <a:off x="13612198" y="4879699"/>
            <a:ext cx="605953" cy="680956"/>
            <a:chOff x="1849730" y="1602801"/>
            <a:chExt cx="454465" cy="510717"/>
          </a:xfrm>
        </p:grpSpPr>
        <p:sp>
          <p:nvSpPr>
            <p:cNvPr id="242" name="Freeform: Shape 241">
              <a:extLst>
                <a:ext uri="{FF2B5EF4-FFF2-40B4-BE49-F238E27FC236}">
                  <a16:creationId xmlns:a16="http://schemas.microsoft.com/office/drawing/2014/main" id="{C7C3697E-B9C7-5A5C-5F1D-7A4BF2E0111F}"/>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3" name="Freeform: Shape 242">
              <a:extLst>
                <a:ext uri="{FF2B5EF4-FFF2-40B4-BE49-F238E27FC236}">
                  <a16:creationId xmlns:a16="http://schemas.microsoft.com/office/drawing/2014/main" id="{9EE7A3CA-2026-4E4B-54E6-189FB3A6F3EA}"/>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4" name="Freeform: Shape 243">
              <a:extLst>
                <a:ext uri="{FF2B5EF4-FFF2-40B4-BE49-F238E27FC236}">
                  <a16:creationId xmlns:a16="http://schemas.microsoft.com/office/drawing/2014/main" id="{B6A58D22-7C70-DFF3-C6E5-89A3EED33DDC}"/>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5" name="Freeform: Shape 244">
              <a:extLst>
                <a:ext uri="{FF2B5EF4-FFF2-40B4-BE49-F238E27FC236}">
                  <a16:creationId xmlns:a16="http://schemas.microsoft.com/office/drawing/2014/main" id="{BD56EC48-1C30-F4BE-B414-BFD4041515E6}"/>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6" name="Freeform: Shape 245">
              <a:extLst>
                <a:ext uri="{FF2B5EF4-FFF2-40B4-BE49-F238E27FC236}">
                  <a16:creationId xmlns:a16="http://schemas.microsoft.com/office/drawing/2014/main" id="{4190EDD7-2316-7CA6-0805-5FA17F9B69B6}"/>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7" name="Freeform: Shape 246">
              <a:extLst>
                <a:ext uri="{FF2B5EF4-FFF2-40B4-BE49-F238E27FC236}">
                  <a16:creationId xmlns:a16="http://schemas.microsoft.com/office/drawing/2014/main" id="{4D114874-78D7-6D1E-BD09-04323D812E1B}"/>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8" name="Freeform: Shape 247">
              <a:extLst>
                <a:ext uri="{FF2B5EF4-FFF2-40B4-BE49-F238E27FC236}">
                  <a16:creationId xmlns:a16="http://schemas.microsoft.com/office/drawing/2014/main" id="{CE01CBFD-18C2-8161-6E12-AF908FBBD248}"/>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9" name="Freeform: Shape 248">
              <a:extLst>
                <a:ext uri="{FF2B5EF4-FFF2-40B4-BE49-F238E27FC236}">
                  <a16:creationId xmlns:a16="http://schemas.microsoft.com/office/drawing/2014/main" id="{0E1BAB11-18E5-BE2D-8140-FF06E70292BA}"/>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256" name="Freeform: Shape 255">
            <a:extLst>
              <a:ext uri="{FF2B5EF4-FFF2-40B4-BE49-F238E27FC236}">
                <a16:creationId xmlns:a16="http://schemas.microsoft.com/office/drawing/2014/main" id="{8B8BB163-F77D-9F2A-4B88-BD8F0A0708C9}"/>
              </a:ext>
            </a:extLst>
          </p:cNvPr>
          <p:cNvSpPr/>
          <p:nvPr/>
        </p:nvSpPr>
        <p:spPr>
          <a:xfrm>
            <a:off x="455097" y="5381202"/>
            <a:ext cx="3445868" cy="812162"/>
          </a:xfrm>
          <a:custGeom>
            <a:avLst/>
            <a:gdLst>
              <a:gd name="connsiteX0" fmla="*/ 0 w 3445868"/>
              <a:gd name="connsiteY0" fmla="*/ 0 h 812162"/>
              <a:gd name="connsiteX1" fmla="*/ 3445868 w 3445868"/>
              <a:gd name="connsiteY1" fmla="*/ 0 h 812162"/>
              <a:gd name="connsiteX2" fmla="*/ 3445868 w 3445868"/>
              <a:gd name="connsiteY2" fmla="*/ 237839 h 812162"/>
              <a:gd name="connsiteX3" fmla="*/ 2871545 w 3445868"/>
              <a:gd name="connsiteY3" fmla="*/ 812162 h 812162"/>
              <a:gd name="connsiteX4" fmla="*/ 574323 w 3445868"/>
              <a:gd name="connsiteY4" fmla="*/ 812162 h 812162"/>
              <a:gd name="connsiteX5" fmla="*/ 0 w 3445868"/>
              <a:gd name="connsiteY5" fmla="*/ 237839 h 8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45868" h="812162">
                <a:moveTo>
                  <a:pt x="0" y="0"/>
                </a:moveTo>
                <a:lnTo>
                  <a:pt x="3445868" y="0"/>
                </a:lnTo>
                <a:lnTo>
                  <a:pt x="3445868" y="237839"/>
                </a:lnTo>
                <a:cubicBezTo>
                  <a:pt x="3445868" y="555029"/>
                  <a:pt x="3188735" y="812162"/>
                  <a:pt x="2871545" y="812162"/>
                </a:cubicBezTo>
                <a:lnTo>
                  <a:pt x="574323" y="812162"/>
                </a:lnTo>
                <a:cubicBezTo>
                  <a:pt x="257133" y="812162"/>
                  <a:pt x="0" y="555029"/>
                  <a:pt x="0" y="237839"/>
                </a:cubicBezTo>
                <a:close/>
              </a:path>
            </a:pathLst>
          </a:cu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0" name="TextBox 249">
            <a:extLst>
              <a:ext uri="{FF2B5EF4-FFF2-40B4-BE49-F238E27FC236}">
                <a16:creationId xmlns:a16="http://schemas.microsoft.com/office/drawing/2014/main" id="{93751229-CCBC-C361-A895-D85D544BD909}"/>
              </a:ext>
            </a:extLst>
          </p:cNvPr>
          <p:cNvSpPr txBox="1"/>
          <p:nvPr/>
        </p:nvSpPr>
        <p:spPr>
          <a:xfrm>
            <a:off x="1180994" y="5566459"/>
            <a:ext cx="1894696" cy="523220"/>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rPr>
              <a:t>Loa</a:t>
            </a:r>
            <a:r>
              <a:rPr kumimoji="0" lang="en-US" sz="2800" b="0" i="0" u="none" strike="noStrike" kern="1200" cap="none" spc="0" normalizeH="0" noProof="0" dirty="0">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rPr>
              <a:t>điện</a:t>
            </a:r>
            <a:endParaRPr kumimoji="0" lang="vi-VN" sz="2800" b="0" i="0" u="none" strike="noStrike" kern="1200" cap="none" spc="0" normalizeH="0" baseline="0" noProof="0" dirty="0">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endParaRPr>
          </a:p>
        </p:txBody>
      </p:sp>
      <p:sp>
        <p:nvSpPr>
          <p:cNvPr id="257" name="Rectangle: Rounded Corners 256">
            <a:extLst>
              <a:ext uri="{FF2B5EF4-FFF2-40B4-BE49-F238E27FC236}">
                <a16:creationId xmlns:a16="http://schemas.microsoft.com/office/drawing/2014/main" id="{9293E03D-E77B-4926-0B35-54C9F31BBC07}"/>
              </a:ext>
            </a:extLst>
          </p:cNvPr>
          <p:cNvSpPr/>
          <p:nvPr/>
        </p:nvSpPr>
        <p:spPr>
          <a:xfrm>
            <a:off x="4414141" y="1626198"/>
            <a:ext cx="3445868" cy="4606452"/>
          </a:xfrm>
          <a:prstGeom prst="roundRect">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Freeform: Shape 258">
            <a:extLst>
              <a:ext uri="{FF2B5EF4-FFF2-40B4-BE49-F238E27FC236}">
                <a16:creationId xmlns:a16="http://schemas.microsoft.com/office/drawing/2014/main" id="{72CBA664-F784-FC00-2EC6-2513E29502E6}"/>
              </a:ext>
            </a:extLst>
          </p:cNvPr>
          <p:cNvSpPr/>
          <p:nvPr/>
        </p:nvSpPr>
        <p:spPr>
          <a:xfrm>
            <a:off x="4414141" y="5390144"/>
            <a:ext cx="3445868" cy="812162"/>
          </a:xfrm>
          <a:custGeom>
            <a:avLst/>
            <a:gdLst>
              <a:gd name="connsiteX0" fmla="*/ 0 w 3445868"/>
              <a:gd name="connsiteY0" fmla="*/ 0 h 812162"/>
              <a:gd name="connsiteX1" fmla="*/ 3445868 w 3445868"/>
              <a:gd name="connsiteY1" fmla="*/ 0 h 812162"/>
              <a:gd name="connsiteX2" fmla="*/ 3445868 w 3445868"/>
              <a:gd name="connsiteY2" fmla="*/ 237839 h 812162"/>
              <a:gd name="connsiteX3" fmla="*/ 2871545 w 3445868"/>
              <a:gd name="connsiteY3" fmla="*/ 812162 h 812162"/>
              <a:gd name="connsiteX4" fmla="*/ 574323 w 3445868"/>
              <a:gd name="connsiteY4" fmla="*/ 812162 h 812162"/>
              <a:gd name="connsiteX5" fmla="*/ 0 w 3445868"/>
              <a:gd name="connsiteY5" fmla="*/ 237839 h 8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45868" h="812162">
                <a:moveTo>
                  <a:pt x="0" y="0"/>
                </a:moveTo>
                <a:lnTo>
                  <a:pt x="3445868" y="0"/>
                </a:lnTo>
                <a:lnTo>
                  <a:pt x="3445868" y="237839"/>
                </a:lnTo>
                <a:cubicBezTo>
                  <a:pt x="3445868" y="555029"/>
                  <a:pt x="3188735" y="812162"/>
                  <a:pt x="2871545" y="812162"/>
                </a:cubicBezTo>
                <a:lnTo>
                  <a:pt x="574323" y="812162"/>
                </a:lnTo>
                <a:cubicBezTo>
                  <a:pt x="257133" y="812162"/>
                  <a:pt x="0" y="555029"/>
                  <a:pt x="0" y="237839"/>
                </a:cubicBezTo>
                <a:close/>
              </a:path>
            </a:pathLst>
          </a:cu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TextBox 259">
            <a:extLst>
              <a:ext uri="{FF2B5EF4-FFF2-40B4-BE49-F238E27FC236}">
                <a16:creationId xmlns:a16="http://schemas.microsoft.com/office/drawing/2014/main" id="{1496AD0F-7405-1A92-B73B-19D5AB4BC75B}"/>
              </a:ext>
            </a:extLst>
          </p:cNvPr>
          <p:cNvSpPr txBox="1"/>
          <p:nvPr/>
        </p:nvSpPr>
        <p:spPr>
          <a:xfrm>
            <a:off x="5140038" y="5575401"/>
            <a:ext cx="1894696" cy="523220"/>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rPr>
              <a:t>Loa</a:t>
            </a:r>
            <a:r>
              <a:rPr kumimoji="0" lang="en-US" sz="2800" b="0" i="0" u="none" strike="noStrike" kern="1200" cap="none" spc="0" normalizeH="0" noProof="0" dirty="0">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rPr>
              <a:t>điện</a:t>
            </a:r>
            <a:endParaRPr kumimoji="0" lang="vi-VN" sz="2800" b="0" i="0" u="none" strike="noStrike" kern="1200" cap="none" spc="0" normalizeH="0" baseline="0" noProof="0" dirty="0">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endParaRPr>
          </a:p>
        </p:txBody>
      </p:sp>
      <p:sp>
        <p:nvSpPr>
          <p:cNvPr id="261" name="Rectangle: Rounded Corners 260">
            <a:extLst>
              <a:ext uri="{FF2B5EF4-FFF2-40B4-BE49-F238E27FC236}">
                <a16:creationId xmlns:a16="http://schemas.microsoft.com/office/drawing/2014/main" id="{2AB5AE1F-7095-8C40-947C-30F6ABBF15BB}"/>
              </a:ext>
            </a:extLst>
          </p:cNvPr>
          <p:cNvSpPr/>
          <p:nvPr/>
        </p:nvSpPr>
        <p:spPr>
          <a:xfrm>
            <a:off x="8373185" y="1635140"/>
            <a:ext cx="3445868" cy="4606452"/>
          </a:xfrm>
          <a:prstGeom prst="roundRect">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Freeform: Shape 262">
            <a:extLst>
              <a:ext uri="{FF2B5EF4-FFF2-40B4-BE49-F238E27FC236}">
                <a16:creationId xmlns:a16="http://schemas.microsoft.com/office/drawing/2014/main" id="{A7FE0B2E-B12F-ACAE-C147-6D2464E85491}"/>
              </a:ext>
            </a:extLst>
          </p:cNvPr>
          <p:cNvSpPr/>
          <p:nvPr/>
        </p:nvSpPr>
        <p:spPr>
          <a:xfrm>
            <a:off x="8373185" y="5399086"/>
            <a:ext cx="3445868" cy="812162"/>
          </a:xfrm>
          <a:custGeom>
            <a:avLst/>
            <a:gdLst>
              <a:gd name="connsiteX0" fmla="*/ 0 w 3445868"/>
              <a:gd name="connsiteY0" fmla="*/ 0 h 812162"/>
              <a:gd name="connsiteX1" fmla="*/ 3445868 w 3445868"/>
              <a:gd name="connsiteY1" fmla="*/ 0 h 812162"/>
              <a:gd name="connsiteX2" fmla="*/ 3445868 w 3445868"/>
              <a:gd name="connsiteY2" fmla="*/ 237839 h 812162"/>
              <a:gd name="connsiteX3" fmla="*/ 2871545 w 3445868"/>
              <a:gd name="connsiteY3" fmla="*/ 812162 h 812162"/>
              <a:gd name="connsiteX4" fmla="*/ 574323 w 3445868"/>
              <a:gd name="connsiteY4" fmla="*/ 812162 h 812162"/>
              <a:gd name="connsiteX5" fmla="*/ 0 w 3445868"/>
              <a:gd name="connsiteY5" fmla="*/ 237839 h 8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45868" h="812162">
                <a:moveTo>
                  <a:pt x="0" y="0"/>
                </a:moveTo>
                <a:lnTo>
                  <a:pt x="3445868" y="0"/>
                </a:lnTo>
                <a:lnTo>
                  <a:pt x="3445868" y="237839"/>
                </a:lnTo>
                <a:cubicBezTo>
                  <a:pt x="3445868" y="555029"/>
                  <a:pt x="3188735" y="812162"/>
                  <a:pt x="2871545" y="812162"/>
                </a:cubicBezTo>
                <a:lnTo>
                  <a:pt x="574323" y="812162"/>
                </a:lnTo>
                <a:cubicBezTo>
                  <a:pt x="257133" y="812162"/>
                  <a:pt x="0" y="555029"/>
                  <a:pt x="0" y="237839"/>
                </a:cubicBezTo>
                <a:close/>
              </a:path>
            </a:pathLst>
          </a:cu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TextBox 263">
            <a:extLst>
              <a:ext uri="{FF2B5EF4-FFF2-40B4-BE49-F238E27FC236}">
                <a16:creationId xmlns:a16="http://schemas.microsoft.com/office/drawing/2014/main" id="{CA8B8641-9BC8-CC51-0D2A-7B6888875228}"/>
              </a:ext>
            </a:extLst>
          </p:cNvPr>
          <p:cNvSpPr txBox="1"/>
          <p:nvPr/>
        </p:nvSpPr>
        <p:spPr>
          <a:xfrm>
            <a:off x="9099082" y="5584343"/>
            <a:ext cx="1894696" cy="523220"/>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rPr>
              <a:t>Loa</a:t>
            </a:r>
            <a:r>
              <a:rPr kumimoji="0" lang="en-US" sz="2800" b="0" i="0" u="none" strike="noStrike" kern="1200" cap="none" spc="0" normalizeH="0" noProof="0" dirty="0">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rPr>
              <a:t>điện</a:t>
            </a:r>
            <a:endParaRPr kumimoji="0" lang="vi-VN" sz="2800" b="0" i="0" u="none" strike="noStrike" kern="1200" cap="none" spc="0" normalizeH="0" baseline="0" noProof="0" dirty="0">
              <a:ln>
                <a:noFill/>
              </a:ln>
              <a:solidFill>
                <a:schemeClr val="tx1"/>
              </a:solidFill>
              <a:effectLst/>
              <a:uLnTx/>
              <a:uFillTx/>
              <a:latin typeface="#9Slide03 Arima Madurai Black" panose="00000A00000000000000" pitchFamily="2" charset="0"/>
              <a:ea typeface="+mn-ea"/>
              <a:cs typeface="#9Slide03 Arima Madurai Black" panose="00000A00000000000000" pitchFamily="2" charset="0"/>
            </a:endParaRPr>
          </a:p>
        </p:txBody>
      </p:sp>
      <p:sp>
        <p:nvSpPr>
          <p:cNvPr id="265" name="TextBox 264">
            <a:extLst>
              <a:ext uri="{FF2B5EF4-FFF2-40B4-BE49-F238E27FC236}">
                <a16:creationId xmlns:a16="http://schemas.microsoft.com/office/drawing/2014/main" id="{2EA962AC-D8C7-A2FC-7E5F-23167EE58B48}"/>
              </a:ext>
            </a:extLst>
          </p:cNvPr>
          <p:cNvSpPr txBox="1"/>
          <p:nvPr/>
        </p:nvSpPr>
        <p:spPr>
          <a:xfrm>
            <a:off x="621073" y="813331"/>
            <a:ext cx="11322234" cy="584775"/>
          </a:xfrm>
          <a:prstGeom prst="rect">
            <a:avLst/>
          </a:prstGeom>
          <a:noFill/>
        </p:spPr>
        <p:txBody>
          <a:bodyPr wrap="square" rtlCol="0">
            <a:spAutoFit/>
          </a:bodyPr>
          <a:lstStyle/>
          <a:p>
            <a:pPr lvl="0" algn="ctr"/>
            <a:r>
              <a:rPr lang="en-US" sz="3200" dirty="0" err="1">
                <a:solidFill>
                  <a:prstClr val="black"/>
                </a:solidFill>
                <a:latin typeface="#9Slide03 Arima Madurai Black" panose="00000A00000000000000" pitchFamily="2" charset="0"/>
                <a:cs typeface="#9Slide03 Arima Madurai Black" panose="00000A00000000000000" pitchFamily="2" charset="0"/>
              </a:rPr>
              <a:t>Một</a:t>
            </a:r>
            <a:r>
              <a:rPr lang="en-US" sz="3200" dirty="0">
                <a:solidFill>
                  <a:prstClr val="black"/>
                </a:solidFill>
                <a:latin typeface="#9Slide03 Arima Madurai Black" panose="00000A00000000000000" pitchFamily="2" charset="0"/>
                <a:cs typeface="#9Slide03 Arima Madurai Black" panose="00000A00000000000000" pitchFamily="2" charset="0"/>
              </a:rPr>
              <a:t> </a:t>
            </a:r>
            <a:r>
              <a:rPr lang="en-US" sz="3200" dirty="0" err="1">
                <a:solidFill>
                  <a:prstClr val="black"/>
                </a:solidFill>
                <a:latin typeface="#9Slide03 Arima Madurai Black" panose="00000A00000000000000" pitchFamily="2" charset="0"/>
                <a:cs typeface="#9Slide03 Arima Madurai Black" panose="00000A00000000000000" pitchFamily="2" charset="0"/>
              </a:rPr>
              <a:t>số</a:t>
            </a:r>
            <a:r>
              <a:rPr lang="en-US" sz="3200" dirty="0">
                <a:solidFill>
                  <a:prstClr val="black"/>
                </a:solidFill>
                <a:latin typeface="#9Slide03 Arima Madurai Black" panose="00000A00000000000000" pitchFamily="2" charset="0"/>
                <a:cs typeface="#9Slide03 Arima Madurai Black" panose="00000A00000000000000" pitchFamily="2" charset="0"/>
              </a:rPr>
              <a:t> </a:t>
            </a:r>
            <a:r>
              <a:rPr lang="en-US" sz="3200" dirty="0" err="1">
                <a:solidFill>
                  <a:prstClr val="black"/>
                </a:solidFill>
                <a:latin typeface="#9Slide03 Arima Madurai Black" panose="00000A00000000000000" pitchFamily="2" charset="0"/>
                <a:cs typeface="#9Slide03 Arima Madurai Black" panose="00000A00000000000000" pitchFamily="2" charset="0"/>
              </a:rPr>
              <a:t>dụng</a:t>
            </a:r>
            <a:r>
              <a:rPr lang="en-US" sz="3200" dirty="0">
                <a:solidFill>
                  <a:prstClr val="black"/>
                </a:solidFill>
                <a:latin typeface="#9Slide03 Arima Madurai Black" panose="00000A00000000000000" pitchFamily="2" charset="0"/>
                <a:cs typeface="#9Slide03 Arima Madurai Black" panose="00000A00000000000000" pitchFamily="2" charset="0"/>
              </a:rPr>
              <a:t> </a:t>
            </a:r>
            <a:r>
              <a:rPr lang="en-US" sz="3200" dirty="0" err="1">
                <a:solidFill>
                  <a:prstClr val="black"/>
                </a:solidFill>
                <a:latin typeface="#9Slide03 Arima Madurai Black" panose="00000A00000000000000" pitchFamily="2" charset="0"/>
                <a:cs typeface="#9Slide03 Arima Madurai Black" panose="00000A00000000000000" pitchFamily="2" charset="0"/>
              </a:rPr>
              <a:t>cụ</a:t>
            </a:r>
            <a:r>
              <a:rPr lang="en-US" sz="3200" dirty="0">
                <a:solidFill>
                  <a:prstClr val="black"/>
                </a:solidFill>
                <a:latin typeface="#9Slide03 Arima Madurai Black" panose="00000A00000000000000" pitchFamily="2" charset="0"/>
                <a:cs typeface="#9Slide03 Arima Madurai Black" panose="00000A00000000000000" pitchFamily="2" charset="0"/>
              </a:rPr>
              <a:t> </a:t>
            </a:r>
            <a:r>
              <a:rPr lang="en-US" sz="3200" dirty="0" err="1">
                <a:solidFill>
                  <a:prstClr val="black"/>
                </a:solidFill>
                <a:latin typeface="#9Slide03 Arima Madurai Black" panose="00000A00000000000000" pitchFamily="2" charset="0"/>
                <a:cs typeface="#9Slide03 Arima Madurai Black" panose="00000A00000000000000" pitchFamily="2" charset="0"/>
              </a:rPr>
              <a:t>hoặc</a:t>
            </a:r>
            <a:r>
              <a:rPr lang="en-US" sz="3200" dirty="0">
                <a:solidFill>
                  <a:prstClr val="black"/>
                </a:solidFill>
                <a:latin typeface="#9Slide03 Arima Madurai Black" panose="00000A00000000000000" pitchFamily="2" charset="0"/>
                <a:cs typeface="#9Slide03 Arima Madurai Black" panose="00000A00000000000000" pitchFamily="2" charset="0"/>
              </a:rPr>
              <a:t> </a:t>
            </a:r>
            <a:r>
              <a:rPr lang="en-US" sz="3200" dirty="0" err="1">
                <a:solidFill>
                  <a:prstClr val="black"/>
                </a:solidFill>
                <a:latin typeface="#9Slide03 Arima Madurai Black" panose="00000A00000000000000" pitchFamily="2" charset="0"/>
                <a:cs typeface="#9Slide03 Arima Madurai Black" panose="00000A00000000000000" pitchFamily="2" charset="0"/>
              </a:rPr>
              <a:t>thiết</a:t>
            </a:r>
            <a:r>
              <a:rPr lang="en-US" sz="3200" dirty="0">
                <a:solidFill>
                  <a:prstClr val="black"/>
                </a:solidFill>
                <a:latin typeface="#9Slide03 Arima Madurai Black" panose="00000A00000000000000" pitchFamily="2" charset="0"/>
                <a:cs typeface="#9Slide03 Arima Madurai Black" panose="00000A00000000000000" pitchFamily="2" charset="0"/>
              </a:rPr>
              <a:t> </a:t>
            </a:r>
            <a:r>
              <a:rPr lang="en-US" sz="3200" dirty="0" err="1">
                <a:solidFill>
                  <a:prstClr val="black"/>
                </a:solidFill>
                <a:latin typeface="#9Slide03 Arima Madurai Black" panose="00000A00000000000000" pitchFamily="2" charset="0"/>
                <a:cs typeface="#9Slide03 Arima Madurai Black" panose="00000A00000000000000" pitchFamily="2" charset="0"/>
              </a:rPr>
              <a:t>bị</a:t>
            </a:r>
            <a:r>
              <a:rPr lang="en-US" sz="3200" dirty="0">
                <a:solidFill>
                  <a:prstClr val="black"/>
                </a:solidFill>
                <a:latin typeface="#9Slide03 Arima Madurai Black" panose="00000A00000000000000" pitchFamily="2" charset="0"/>
                <a:cs typeface="#9Slide03 Arima Madurai Black" panose="00000A00000000000000" pitchFamily="2" charset="0"/>
              </a:rPr>
              <a:t> có </a:t>
            </a:r>
            <a:r>
              <a:rPr lang="en-US" sz="3200" dirty="0" err="1">
                <a:solidFill>
                  <a:prstClr val="black"/>
                </a:solidFill>
                <a:latin typeface="#9Slide03 Arima Madurai Black" panose="00000A00000000000000" pitchFamily="2" charset="0"/>
                <a:cs typeface="#9Slide03 Arima Madurai Black" panose="00000A00000000000000" pitchFamily="2" charset="0"/>
              </a:rPr>
              <a:t>sử</a:t>
            </a:r>
            <a:r>
              <a:rPr lang="en-US" sz="3200" dirty="0">
                <a:solidFill>
                  <a:prstClr val="black"/>
                </a:solidFill>
                <a:latin typeface="#9Slide03 Arima Madurai Black" panose="00000A00000000000000" pitchFamily="2" charset="0"/>
                <a:cs typeface="#9Slide03 Arima Madurai Black" panose="00000A00000000000000" pitchFamily="2" charset="0"/>
              </a:rPr>
              <a:t> </a:t>
            </a:r>
            <a:r>
              <a:rPr lang="en-US" sz="3200" dirty="0" err="1">
                <a:solidFill>
                  <a:prstClr val="black"/>
                </a:solidFill>
                <a:latin typeface="#9Slide03 Arima Madurai Black" panose="00000A00000000000000" pitchFamily="2" charset="0"/>
                <a:cs typeface="#9Slide03 Arima Madurai Black" panose="00000A00000000000000" pitchFamily="2" charset="0"/>
              </a:rPr>
              <a:t>dụng</a:t>
            </a:r>
            <a:r>
              <a:rPr lang="en-US" sz="3200" dirty="0">
                <a:solidFill>
                  <a:prstClr val="black"/>
                </a:solidFill>
                <a:latin typeface="#9Slide03 Arima Madurai Black" panose="00000A00000000000000" pitchFamily="2" charset="0"/>
                <a:cs typeface="#9Slide03 Arima Madurai Black" panose="00000A00000000000000" pitchFamily="2" charset="0"/>
              </a:rPr>
              <a:t> </a:t>
            </a:r>
            <a:r>
              <a:rPr lang="en-US" sz="3200" dirty="0" err="1">
                <a:solidFill>
                  <a:prstClr val="black"/>
                </a:solidFill>
                <a:latin typeface="#9Slide03 Arima Madurai Black" panose="00000A00000000000000" pitchFamily="2" charset="0"/>
                <a:cs typeface="#9Slide03 Arima Madurai Black" panose="00000A00000000000000" pitchFamily="2" charset="0"/>
              </a:rPr>
              <a:t>nam</a:t>
            </a:r>
            <a:r>
              <a:rPr lang="en-US" sz="3200" dirty="0">
                <a:solidFill>
                  <a:prstClr val="black"/>
                </a:solidFill>
                <a:latin typeface="#9Slide03 Arima Madurai Black" panose="00000A00000000000000" pitchFamily="2" charset="0"/>
                <a:cs typeface="#9Slide03 Arima Madurai Black" panose="00000A00000000000000" pitchFamily="2" charset="0"/>
              </a:rPr>
              <a:t> </a:t>
            </a:r>
            <a:r>
              <a:rPr lang="en-US" sz="3200" dirty="0" err="1">
                <a:solidFill>
                  <a:prstClr val="black"/>
                </a:solidFill>
                <a:latin typeface="#9Slide03 Arima Madurai Black" panose="00000A00000000000000" pitchFamily="2" charset="0"/>
                <a:cs typeface="#9Slide03 Arima Madurai Black" panose="00000A00000000000000" pitchFamily="2" charset="0"/>
              </a:rPr>
              <a:t>châm</a:t>
            </a:r>
            <a:r>
              <a:rPr lang="en-US" sz="3200" dirty="0">
                <a:solidFill>
                  <a:prstClr val="black"/>
                </a:solidFill>
                <a:latin typeface="#9Slide03 Arima Madurai Black" panose="00000A00000000000000" pitchFamily="2" charset="0"/>
                <a:cs typeface="#9Slide03 Arima Madurai Black" panose="00000A00000000000000" pitchFamily="2" charset="0"/>
              </a:rPr>
              <a:t> </a:t>
            </a:r>
            <a:r>
              <a:rPr lang="en-US" sz="3200" dirty="0" err="1">
                <a:solidFill>
                  <a:prstClr val="black"/>
                </a:solidFill>
                <a:latin typeface="#9Slide03 Arima Madurai Black" panose="00000A00000000000000" pitchFamily="2" charset="0"/>
                <a:cs typeface="#9Slide03 Arima Madurai Black" panose="00000A00000000000000" pitchFamily="2" charset="0"/>
              </a:rPr>
              <a:t>vĩnh</a:t>
            </a:r>
            <a:r>
              <a:rPr lang="en-US" sz="3200" dirty="0">
                <a:solidFill>
                  <a:prstClr val="black"/>
                </a:solidFill>
                <a:latin typeface="#9Slide03 Arima Madurai Black" panose="00000A00000000000000" pitchFamily="2" charset="0"/>
                <a:cs typeface="#9Slide03 Arima Madurai Black" panose="00000A00000000000000" pitchFamily="2" charset="0"/>
              </a:rPr>
              <a:t> </a:t>
            </a:r>
            <a:r>
              <a:rPr lang="en-US" sz="3200" dirty="0" err="1">
                <a:solidFill>
                  <a:prstClr val="black"/>
                </a:solidFill>
                <a:latin typeface="#9Slide03 Arima Madurai Black" panose="00000A00000000000000" pitchFamily="2" charset="0"/>
                <a:cs typeface="#9Slide03 Arima Madurai Black" panose="00000A00000000000000" pitchFamily="2" charset="0"/>
              </a:rPr>
              <a:t>cửu</a:t>
            </a:r>
            <a:r>
              <a:rPr lang="en-US" sz="3200" dirty="0">
                <a:solidFill>
                  <a:prstClr val="black"/>
                </a:solidFill>
                <a:latin typeface="#9Slide03 Arima Madurai Black" panose="00000A00000000000000" pitchFamily="2" charset="0"/>
                <a:cs typeface="#9Slide03 Arima Madurai Black" panose="00000A00000000000000" pitchFamily="2" charset="0"/>
              </a:rPr>
              <a:t>.</a:t>
            </a:r>
          </a:p>
        </p:txBody>
      </p:sp>
      <p:pic>
        <p:nvPicPr>
          <p:cNvPr id="266" name="Picture 2" descr="BHT 03 - Hộp Bút Nam Châm Logo ép kim in logo làm Quà tặng Quảng cáo">
            <a:extLst>
              <a:ext uri="{FF2B5EF4-FFF2-40B4-BE49-F238E27FC236}">
                <a16:creationId xmlns:a16="http://schemas.microsoft.com/office/drawing/2014/main" id="{90B07581-786C-B053-5E1E-9206C404E8B3}"/>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667" b="96000" l="10000" r="90429">
                        <a14:foregroundMark x1="15143" y1="25905" x2="45857" y2="21333"/>
                        <a14:foregroundMark x1="56857" y1="18095" x2="76143" y2="14286"/>
                        <a14:foregroundMark x1="80286" y1="12381" x2="82143" y2="17714"/>
                        <a14:foregroundMark x1="73714" y1="51048" x2="74857" y2="68571"/>
                        <a14:foregroundMark x1="30000" y1="61905" x2="51714" y2="82667"/>
                        <a14:foregroundMark x1="28286" y1="79238" x2="38857" y2="74095"/>
                        <a14:foregroundMark x1="24857" y1="92000" x2="37571" y2="87048"/>
                        <a14:foregroundMark x1="44286" y1="83810" x2="87429" y2="69714"/>
                        <a14:foregroundMark x1="79429" y1="46286" x2="86143" y2="61714"/>
                        <a14:foregroundMark x1="81714" y1="46095" x2="90429" y2="65333"/>
                        <a14:foregroundMark x1="39143" y1="15238" x2="71000" y2="10857"/>
                        <a14:foregroundMark x1="20571" y1="71810" x2="23286" y2="96000"/>
                      </a14:backgroundRemoval>
                    </a14:imgEffect>
                  </a14:imgLayer>
                </a14:imgProps>
              </a:ext>
              <a:ext uri="{28A0092B-C50C-407E-A947-70E740481C1C}">
                <a14:useLocalDpi xmlns:a14="http://schemas.microsoft.com/office/drawing/2010/main" val="0"/>
              </a:ext>
            </a:extLst>
          </a:blip>
          <a:srcRect t="5688" b="670"/>
          <a:stretch/>
        </p:blipFill>
        <p:spPr bwMode="auto">
          <a:xfrm>
            <a:off x="4062869" y="2384275"/>
            <a:ext cx="4049034" cy="2843673"/>
          </a:xfrm>
          <a:prstGeom prst="rect">
            <a:avLst/>
          </a:prstGeom>
          <a:noFill/>
          <a:extLst>
            <a:ext uri="{909E8E84-426E-40DD-AFC4-6F175D3DCCD1}">
              <a14:hiddenFill xmlns:a14="http://schemas.microsoft.com/office/drawing/2010/main">
                <a:solidFill>
                  <a:srgbClr val="FFFFFF"/>
                </a:solidFill>
              </a14:hiddenFill>
            </a:ext>
          </a:extLst>
        </p:spPr>
      </p:pic>
      <p:pic>
        <p:nvPicPr>
          <p:cNvPr id="10242" name="Picture 2">
            <a:extLst>
              <a:ext uri="{FF2B5EF4-FFF2-40B4-BE49-F238E27FC236}">
                <a16:creationId xmlns:a16="http://schemas.microsoft.com/office/drawing/2014/main" id="{0CA05A56-CE08-6A7D-0A0D-687FEC5AC59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9211292">
            <a:off x="8169588" y="1616711"/>
            <a:ext cx="3721868" cy="37218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097920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65"/>
                                        </p:tgtEl>
                                        <p:attrNameLst>
                                          <p:attrName>style.visibility</p:attrName>
                                        </p:attrNameLst>
                                      </p:cBhvr>
                                      <p:to>
                                        <p:strVal val="visible"/>
                                      </p:to>
                                    </p:set>
                                    <p:animEffect transition="in" filter="wipe(up)">
                                      <p:cBhvr>
                                        <p:cTn id="7" dur="500"/>
                                        <p:tgtEl>
                                          <p:spTgt spid="26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0" presetClass="entr" presetSubtype="0" decel="100000" fill="hold" nodeType="withEffect">
                                  <p:stCondLst>
                                    <p:cond delay="500"/>
                                  </p:stCondLst>
                                  <p:childTnLst>
                                    <p:set>
                                      <p:cBhvr>
                                        <p:cTn id="16" dur="1" fill="hold">
                                          <p:stCondLst>
                                            <p:cond delay="0"/>
                                          </p:stCondLst>
                                        </p:cTn>
                                        <p:tgtEl>
                                          <p:spTgt spid="253"/>
                                        </p:tgtEl>
                                        <p:attrNameLst>
                                          <p:attrName>style.visibility</p:attrName>
                                        </p:attrNameLst>
                                      </p:cBhvr>
                                      <p:to>
                                        <p:strVal val="visible"/>
                                      </p:to>
                                    </p:set>
                                    <p:anim calcmode="lin" valueType="num">
                                      <p:cBhvr>
                                        <p:cTn id="17" dur="500" fill="hold"/>
                                        <p:tgtEl>
                                          <p:spTgt spid="253"/>
                                        </p:tgtEl>
                                        <p:attrNameLst>
                                          <p:attrName>ppt_w</p:attrName>
                                        </p:attrNameLst>
                                      </p:cBhvr>
                                      <p:tavLst>
                                        <p:tav tm="0">
                                          <p:val>
                                            <p:strVal val="#ppt_w+.3"/>
                                          </p:val>
                                        </p:tav>
                                        <p:tav tm="100000">
                                          <p:val>
                                            <p:strVal val="#ppt_w"/>
                                          </p:val>
                                        </p:tav>
                                      </p:tavLst>
                                    </p:anim>
                                    <p:anim calcmode="lin" valueType="num">
                                      <p:cBhvr>
                                        <p:cTn id="18" dur="500" fill="hold"/>
                                        <p:tgtEl>
                                          <p:spTgt spid="253"/>
                                        </p:tgtEl>
                                        <p:attrNameLst>
                                          <p:attrName>ppt_h</p:attrName>
                                        </p:attrNameLst>
                                      </p:cBhvr>
                                      <p:tavLst>
                                        <p:tav tm="0">
                                          <p:val>
                                            <p:strVal val="#ppt_h"/>
                                          </p:val>
                                        </p:tav>
                                        <p:tav tm="100000">
                                          <p:val>
                                            <p:strVal val="#ppt_h"/>
                                          </p:val>
                                        </p:tav>
                                      </p:tavLst>
                                    </p:anim>
                                    <p:animEffect transition="in" filter="fade">
                                      <p:cBhvr>
                                        <p:cTn id="19" dur="500"/>
                                        <p:tgtEl>
                                          <p:spTgt spid="253"/>
                                        </p:tgtEl>
                                      </p:cBhvr>
                                    </p:animEffect>
                                  </p:childTnLst>
                                </p:cTn>
                              </p:par>
                              <p:par>
                                <p:cTn id="20" presetID="22" presetClass="entr" presetSubtype="1" fill="hold" grpId="0" nodeType="withEffect">
                                  <p:stCondLst>
                                    <p:cond delay="1000"/>
                                  </p:stCondLst>
                                  <p:childTnLst>
                                    <p:set>
                                      <p:cBhvr>
                                        <p:cTn id="21" dur="1" fill="hold">
                                          <p:stCondLst>
                                            <p:cond delay="0"/>
                                          </p:stCondLst>
                                        </p:cTn>
                                        <p:tgtEl>
                                          <p:spTgt spid="256"/>
                                        </p:tgtEl>
                                        <p:attrNameLst>
                                          <p:attrName>style.visibility</p:attrName>
                                        </p:attrNameLst>
                                      </p:cBhvr>
                                      <p:to>
                                        <p:strVal val="visible"/>
                                      </p:to>
                                    </p:set>
                                    <p:animEffect transition="in" filter="wipe(up)">
                                      <p:cBhvr>
                                        <p:cTn id="22" dur="500"/>
                                        <p:tgtEl>
                                          <p:spTgt spid="256"/>
                                        </p:tgtEl>
                                      </p:cBhvr>
                                    </p:animEffect>
                                  </p:childTnLst>
                                </p:cTn>
                              </p:par>
                              <p:par>
                                <p:cTn id="23" presetID="22" presetClass="entr" presetSubtype="1" fill="hold" grpId="0" nodeType="withEffect">
                                  <p:stCondLst>
                                    <p:cond delay="1250"/>
                                  </p:stCondLst>
                                  <p:iterate type="lt">
                                    <p:tmPct val="6000"/>
                                  </p:iterate>
                                  <p:childTnLst>
                                    <p:set>
                                      <p:cBhvr>
                                        <p:cTn id="24" dur="1" fill="hold">
                                          <p:stCondLst>
                                            <p:cond delay="0"/>
                                          </p:stCondLst>
                                        </p:cTn>
                                        <p:tgtEl>
                                          <p:spTgt spid="250"/>
                                        </p:tgtEl>
                                        <p:attrNameLst>
                                          <p:attrName>style.visibility</p:attrName>
                                        </p:attrNameLst>
                                      </p:cBhvr>
                                      <p:to>
                                        <p:strVal val="visible"/>
                                      </p:to>
                                    </p:set>
                                    <p:animEffect transition="in" filter="wipe(up)">
                                      <p:cBhvr>
                                        <p:cTn id="25" dur="500"/>
                                        <p:tgtEl>
                                          <p:spTgt spid="250"/>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257"/>
                                        </p:tgtEl>
                                        <p:attrNameLst>
                                          <p:attrName>style.visibility</p:attrName>
                                        </p:attrNameLst>
                                      </p:cBhvr>
                                      <p:to>
                                        <p:strVal val="visible"/>
                                      </p:to>
                                    </p:set>
                                    <p:anim calcmode="lin" valueType="num">
                                      <p:cBhvr>
                                        <p:cTn id="30" dur="500" fill="hold"/>
                                        <p:tgtEl>
                                          <p:spTgt spid="257"/>
                                        </p:tgtEl>
                                        <p:attrNameLst>
                                          <p:attrName>ppt_w</p:attrName>
                                        </p:attrNameLst>
                                      </p:cBhvr>
                                      <p:tavLst>
                                        <p:tav tm="0">
                                          <p:val>
                                            <p:fltVal val="0"/>
                                          </p:val>
                                        </p:tav>
                                        <p:tav tm="100000">
                                          <p:val>
                                            <p:strVal val="#ppt_w"/>
                                          </p:val>
                                        </p:tav>
                                      </p:tavLst>
                                    </p:anim>
                                    <p:anim calcmode="lin" valueType="num">
                                      <p:cBhvr>
                                        <p:cTn id="31" dur="500" fill="hold"/>
                                        <p:tgtEl>
                                          <p:spTgt spid="257"/>
                                        </p:tgtEl>
                                        <p:attrNameLst>
                                          <p:attrName>ppt_h</p:attrName>
                                        </p:attrNameLst>
                                      </p:cBhvr>
                                      <p:tavLst>
                                        <p:tav tm="0">
                                          <p:val>
                                            <p:fltVal val="0"/>
                                          </p:val>
                                        </p:tav>
                                        <p:tav tm="100000">
                                          <p:val>
                                            <p:strVal val="#ppt_h"/>
                                          </p:val>
                                        </p:tav>
                                      </p:tavLst>
                                    </p:anim>
                                    <p:animEffect transition="in" filter="fade">
                                      <p:cBhvr>
                                        <p:cTn id="32" dur="500"/>
                                        <p:tgtEl>
                                          <p:spTgt spid="257"/>
                                        </p:tgtEl>
                                      </p:cBhvr>
                                    </p:animEffect>
                                  </p:childTnLst>
                                </p:cTn>
                              </p:par>
                              <p:par>
                                <p:cTn id="33" presetID="50" presetClass="entr" presetSubtype="0" decel="100000" fill="hold" nodeType="withEffect">
                                  <p:stCondLst>
                                    <p:cond delay="500"/>
                                  </p:stCondLst>
                                  <p:childTnLst>
                                    <p:set>
                                      <p:cBhvr>
                                        <p:cTn id="34" dur="1" fill="hold">
                                          <p:stCondLst>
                                            <p:cond delay="0"/>
                                          </p:stCondLst>
                                        </p:cTn>
                                        <p:tgtEl>
                                          <p:spTgt spid="266"/>
                                        </p:tgtEl>
                                        <p:attrNameLst>
                                          <p:attrName>style.visibility</p:attrName>
                                        </p:attrNameLst>
                                      </p:cBhvr>
                                      <p:to>
                                        <p:strVal val="visible"/>
                                      </p:to>
                                    </p:set>
                                    <p:anim calcmode="lin" valueType="num">
                                      <p:cBhvr>
                                        <p:cTn id="35" dur="500" fill="hold"/>
                                        <p:tgtEl>
                                          <p:spTgt spid="266"/>
                                        </p:tgtEl>
                                        <p:attrNameLst>
                                          <p:attrName>ppt_w</p:attrName>
                                        </p:attrNameLst>
                                      </p:cBhvr>
                                      <p:tavLst>
                                        <p:tav tm="0">
                                          <p:val>
                                            <p:strVal val="#ppt_w+.3"/>
                                          </p:val>
                                        </p:tav>
                                        <p:tav tm="100000">
                                          <p:val>
                                            <p:strVal val="#ppt_w"/>
                                          </p:val>
                                        </p:tav>
                                      </p:tavLst>
                                    </p:anim>
                                    <p:anim calcmode="lin" valueType="num">
                                      <p:cBhvr>
                                        <p:cTn id="36" dur="500" fill="hold"/>
                                        <p:tgtEl>
                                          <p:spTgt spid="266"/>
                                        </p:tgtEl>
                                        <p:attrNameLst>
                                          <p:attrName>ppt_h</p:attrName>
                                        </p:attrNameLst>
                                      </p:cBhvr>
                                      <p:tavLst>
                                        <p:tav tm="0">
                                          <p:val>
                                            <p:strVal val="#ppt_h"/>
                                          </p:val>
                                        </p:tav>
                                        <p:tav tm="100000">
                                          <p:val>
                                            <p:strVal val="#ppt_h"/>
                                          </p:val>
                                        </p:tav>
                                      </p:tavLst>
                                    </p:anim>
                                    <p:animEffect transition="in" filter="fade">
                                      <p:cBhvr>
                                        <p:cTn id="37" dur="500"/>
                                        <p:tgtEl>
                                          <p:spTgt spid="266"/>
                                        </p:tgtEl>
                                      </p:cBhvr>
                                    </p:animEffect>
                                  </p:childTnLst>
                                </p:cTn>
                              </p:par>
                              <p:par>
                                <p:cTn id="38" presetID="22" presetClass="entr" presetSubtype="1" fill="hold" grpId="0" nodeType="withEffect">
                                  <p:stCondLst>
                                    <p:cond delay="1000"/>
                                  </p:stCondLst>
                                  <p:childTnLst>
                                    <p:set>
                                      <p:cBhvr>
                                        <p:cTn id="39" dur="1" fill="hold">
                                          <p:stCondLst>
                                            <p:cond delay="0"/>
                                          </p:stCondLst>
                                        </p:cTn>
                                        <p:tgtEl>
                                          <p:spTgt spid="259"/>
                                        </p:tgtEl>
                                        <p:attrNameLst>
                                          <p:attrName>style.visibility</p:attrName>
                                        </p:attrNameLst>
                                      </p:cBhvr>
                                      <p:to>
                                        <p:strVal val="visible"/>
                                      </p:to>
                                    </p:set>
                                    <p:animEffect transition="in" filter="wipe(up)">
                                      <p:cBhvr>
                                        <p:cTn id="40" dur="500"/>
                                        <p:tgtEl>
                                          <p:spTgt spid="259"/>
                                        </p:tgtEl>
                                      </p:cBhvr>
                                    </p:animEffect>
                                  </p:childTnLst>
                                </p:cTn>
                              </p:par>
                              <p:par>
                                <p:cTn id="41" presetID="22" presetClass="entr" presetSubtype="1" fill="hold" grpId="0" nodeType="withEffect">
                                  <p:stCondLst>
                                    <p:cond delay="1250"/>
                                  </p:stCondLst>
                                  <p:iterate type="lt">
                                    <p:tmPct val="6000"/>
                                  </p:iterate>
                                  <p:childTnLst>
                                    <p:set>
                                      <p:cBhvr>
                                        <p:cTn id="42" dur="1" fill="hold">
                                          <p:stCondLst>
                                            <p:cond delay="0"/>
                                          </p:stCondLst>
                                        </p:cTn>
                                        <p:tgtEl>
                                          <p:spTgt spid="260"/>
                                        </p:tgtEl>
                                        <p:attrNameLst>
                                          <p:attrName>style.visibility</p:attrName>
                                        </p:attrNameLst>
                                      </p:cBhvr>
                                      <p:to>
                                        <p:strVal val="visible"/>
                                      </p:to>
                                    </p:set>
                                    <p:animEffect transition="in" filter="wipe(up)">
                                      <p:cBhvr>
                                        <p:cTn id="43" dur="500"/>
                                        <p:tgtEl>
                                          <p:spTgt spid="260"/>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261"/>
                                        </p:tgtEl>
                                        <p:attrNameLst>
                                          <p:attrName>style.visibility</p:attrName>
                                        </p:attrNameLst>
                                      </p:cBhvr>
                                      <p:to>
                                        <p:strVal val="visible"/>
                                      </p:to>
                                    </p:set>
                                    <p:anim calcmode="lin" valueType="num">
                                      <p:cBhvr>
                                        <p:cTn id="48" dur="500" fill="hold"/>
                                        <p:tgtEl>
                                          <p:spTgt spid="261"/>
                                        </p:tgtEl>
                                        <p:attrNameLst>
                                          <p:attrName>ppt_w</p:attrName>
                                        </p:attrNameLst>
                                      </p:cBhvr>
                                      <p:tavLst>
                                        <p:tav tm="0">
                                          <p:val>
                                            <p:fltVal val="0"/>
                                          </p:val>
                                        </p:tav>
                                        <p:tav tm="100000">
                                          <p:val>
                                            <p:strVal val="#ppt_w"/>
                                          </p:val>
                                        </p:tav>
                                      </p:tavLst>
                                    </p:anim>
                                    <p:anim calcmode="lin" valueType="num">
                                      <p:cBhvr>
                                        <p:cTn id="49" dur="500" fill="hold"/>
                                        <p:tgtEl>
                                          <p:spTgt spid="261"/>
                                        </p:tgtEl>
                                        <p:attrNameLst>
                                          <p:attrName>ppt_h</p:attrName>
                                        </p:attrNameLst>
                                      </p:cBhvr>
                                      <p:tavLst>
                                        <p:tav tm="0">
                                          <p:val>
                                            <p:fltVal val="0"/>
                                          </p:val>
                                        </p:tav>
                                        <p:tav tm="100000">
                                          <p:val>
                                            <p:strVal val="#ppt_h"/>
                                          </p:val>
                                        </p:tav>
                                      </p:tavLst>
                                    </p:anim>
                                    <p:animEffect transition="in" filter="fade">
                                      <p:cBhvr>
                                        <p:cTn id="50" dur="500"/>
                                        <p:tgtEl>
                                          <p:spTgt spid="261"/>
                                        </p:tgtEl>
                                      </p:cBhvr>
                                    </p:animEffect>
                                  </p:childTnLst>
                                </p:cTn>
                              </p:par>
                              <p:par>
                                <p:cTn id="51" presetID="50" presetClass="entr" presetSubtype="0" decel="100000" fill="hold" nodeType="withEffect">
                                  <p:stCondLst>
                                    <p:cond delay="500"/>
                                  </p:stCondLst>
                                  <p:childTnLst>
                                    <p:set>
                                      <p:cBhvr>
                                        <p:cTn id="52" dur="1" fill="hold">
                                          <p:stCondLst>
                                            <p:cond delay="0"/>
                                          </p:stCondLst>
                                        </p:cTn>
                                        <p:tgtEl>
                                          <p:spTgt spid="10242"/>
                                        </p:tgtEl>
                                        <p:attrNameLst>
                                          <p:attrName>style.visibility</p:attrName>
                                        </p:attrNameLst>
                                      </p:cBhvr>
                                      <p:to>
                                        <p:strVal val="visible"/>
                                      </p:to>
                                    </p:set>
                                    <p:anim calcmode="lin" valueType="num">
                                      <p:cBhvr>
                                        <p:cTn id="53" dur="500" fill="hold"/>
                                        <p:tgtEl>
                                          <p:spTgt spid="10242"/>
                                        </p:tgtEl>
                                        <p:attrNameLst>
                                          <p:attrName>ppt_w</p:attrName>
                                        </p:attrNameLst>
                                      </p:cBhvr>
                                      <p:tavLst>
                                        <p:tav tm="0">
                                          <p:val>
                                            <p:strVal val="#ppt_w+.3"/>
                                          </p:val>
                                        </p:tav>
                                        <p:tav tm="100000">
                                          <p:val>
                                            <p:strVal val="#ppt_w"/>
                                          </p:val>
                                        </p:tav>
                                      </p:tavLst>
                                    </p:anim>
                                    <p:anim calcmode="lin" valueType="num">
                                      <p:cBhvr>
                                        <p:cTn id="54" dur="500" fill="hold"/>
                                        <p:tgtEl>
                                          <p:spTgt spid="10242"/>
                                        </p:tgtEl>
                                        <p:attrNameLst>
                                          <p:attrName>ppt_h</p:attrName>
                                        </p:attrNameLst>
                                      </p:cBhvr>
                                      <p:tavLst>
                                        <p:tav tm="0">
                                          <p:val>
                                            <p:strVal val="#ppt_h"/>
                                          </p:val>
                                        </p:tav>
                                        <p:tav tm="100000">
                                          <p:val>
                                            <p:strVal val="#ppt_h"/>
                                          </p:val>
                                        </p:tav>
                                      </p:tavLst>
                                    </p:anim>
                                    <p:animEffect transition="in" filter="fade">
                                      <p:cBhvr>
                                        <p:cTn id="55" dur="500"/>
                                        <p:tgtEl>
                                          <p:spTgt spid="10242"/>
                                        </p:tgtEl>
                                      </p:cBhvr>
                                    </p:animEffect>
                                  </p:childTnLst>
                                </p:cTn>
                              </p:par>
                              <p:par>
                                <p:cTn id="56" presetID="22" presetClass="entr" presetSubtype="1" fill="hold" grpId="0" nodeType="withEffect">
                                  <p:stCondLst>
                                    <p:cond delay="1000"/>
                                  </p:stCondLst>
                                  <p:childTnLst>
                                    <p:set>
                                      <p:cBhvr>
                                        <p:cTn id="57" dur="1" fill="hold">
                                          <p:stCondLst>
                                            <p:cond delay="0"/>
                                          </p:stCondLst>
                                        </p:cTn>
                                        <p:tgtEl>
                                          <p:spTgt spid="263"/>
                                        </p:tgtEl>
                                        <p:attrNameLst>
                                          <p:attrName>style.visibility</p:attrName>
                                        </p:attrNameLst>
                                      </p:cBhvr>
                                      <p:to>
                                        <p:strVal val="visible"/>
                                      </p:to>
                                    </p:set>
                                    <p:animEffect transition="in" filter="wipe(up)">
                                      <p:cBhvr>
                                        <p:cTn id="58" dur="500"/>
                                        <p:tgtEl>
                                          <p:spTgt spid="263"/>
                                        </p:tgtEl>
                                      </p:cBhvr>
                                    </p:animEffect>
                                  </p:childTnLst>
                                </p:cTn>
                              </p:par>
                              <p:par>
                                <p:cTn id="59" presetID="22" presetClass="entr" presetSubtype="1" fill="hold" grpId="0" nodeType="withEffect">
                                  <p:stCondLst>
                                    <p:cond delay="1250"/>
                                  </p:stCondLst>
                                  <p:iterate type="lt">
                                    <p:tmPct val="6000"/>
                                  </p:iterate>
                                  <p:childTnLst>
                                    <p:set>
                                      <p:cBhvr>
                                        <p:cTn id="60" dur="1" fill="hold">
                                          <p:stCondLst>
                                            <p:cond delay="0"/>
                                          </p:stCondLst>
                                        </p:cTn>
                                        <p:tgtEl>
                                          <p:spTgt spid="264"/>
                                        </p:tgtEl>
                                        <p:attrNameLst>
                                          <p:attrName>style.visibility</p:attrName>
                                        </p:attrNameLst>
                                      </p:cBhvr>
                                      <p:to>
                                        <p:strVal val="visible"/>
                                      </p:to>
                                    </p:set>
                                    <p:animEffect transition="in" filter="wipe(up)">
                                      <p:cBhvr>
                                        <p:cTn id="61" dur="50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56" grpId="0" animBg="1"/>
      <p:bldP spid="250" grpId="0"/>
      <p:bldP spid="257" grpId="0" animBg="1"/>
      <p:bldP spid="259" grpId="0" animBg="1"/>
      <p:bldP spid="260" grpId="0"/>
      <p:bldP spid="261" grpId="0" animBg="1"/>
      <p:bldP spid="263" grpId="0" animBg="1"/>
      <p:bldP spid="264" grpId="0"/>
      <p:bldP spid="26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20" name="Text Box 99">
            <a:extLst>
              <a:ext uri="{FF2B5EF4-FFF2-40B4-BE49-F238E27FC236}">
                <a16:creationId xmlns:a16="http://schemas.microsoft.com/office/drawing/2014/main" id="{088E8B3C-A4C2-6083-15FE-6CC2E9C4588C}"/>
              </a:ext>
            </a:extLst>
          </p:cNvPr>
          <p:cNvSpPr txBox="1"/>
          <p:nvPr/>
        </p:nvSpPr>
        <p:spPr>
          <a:xfrm>
            <a:off x="1293441" y="2223280"/>
            <a:ext cx="5154866" cy="3170099"/>
          </a:xfrm>
          <a:prstGeom prst="rect">
            <a:avLst/>
          </a:prstGeom>
          <a:noFill/>
          <a:ln w="9525">
            <a:noFill/>
          </a:ln>
        </p:spPr>
        <p:txBody>
          <a:bodyPr wrap="square">
            <a:spAutoFit/>
            <a:scene3d>
              <a:camera prst="orthographicFront"/>
              <a:lightRig rig="threePt" dir="t"/>
            </a:scene3d>
          </a:bodyPr>
          <a:lstStyle/>
          <a:p>
            <a:pPr lvl="0" algn="ctr"/>
            <a:r>
              <a:rPr lang="vi-VN" sz="4000" dirty="0">
                <a:solidFill>
                  <a:srgbClr val="2A3563"/>
                </a:solidFill>
                <a:latin typeface="#9Slide07 IcielBaliho Script" pitchFamily="2" charset="0"/>
              </a:rPr>
              <a:t>Loa là thiết bị dùng để phát ra âm thanh. Hãy để xuất một cách đơn giản giúp xác định được bộ phận nào trong loa có từ tính.</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6" name="Group 85">
            <a:extLst>
              <a:ext uri="{FF2B5EF4-FFF2-40B4-BE49-F238E27FC236}">
                <a16:creationId xmlns:a16="http://schemas.microsoft.com/office/drawing/2014/main" id="{951EDFDA-1278-E12F-3DC8-3A91968C7184}"/>
              </a:ext>
            </a:extLst>
          </p:cNvPr>
          <p:cNvGrpSpPr/>
          <p:nvPr/>
        </p:nvGrpSpPr>
        <p:grpSpPr>
          <a:xfrm rot="20488075">
            <a:off x="-2204780" y="-843955"/>
            <a:ext cx="3581400" cy="2037299"/>
            <a:chOff x="7823334" y="-697505"/>
            <a:chExt cx="4276665" cy="2432804"/>
          </a:xfrm>
        </p:grpSpPr>
        <p:sp>
          <p:nvSpPr>
            <p:cNvPr id="87" name="Freeform: Shape 86">
              <a:extLst>
                <a:ext uri="{FF2B5EF4-FFF2-40B4-BE49-F238E27FC236}">
                  <a16:creationId xmlns:a16="http://schemas.microsoft.com/office/drawing/2014/main" id="{BD07CB14-A6D4-A032-E734-0E662C9F31C2}"/>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88" name="Freeform: Shape 87">
              <a:extLst>
                <a:ext uri="{FF2B5EF4-FFF2-40B4-BE49-F238E27FC236}">
                  <a16:creationId xmlns:a16="http://schemas.microsoft.com/office/drawing/2014/main" id="{47AAE65E-0CF6-E729-161B-E1A1ED92772C}"/>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92" name="Group 91">
            <a:extLst>
              <a:ext uri="{FF2B5EF4-FFF2-40B4-BE49-F238E27FC236}">
                <a16:creationId xmlns:a16="http://schemas.microsoft.com/office/drawing/2014/main" id="{334448B6-37C0-3826-BE74-5F04F57DA8C1}"/>
              </a:ext>
            </a:extLst>
          </p:cNvPr>
          <p:cNvGrpSpPr/>
          <p:nvPr/>
        </p:nvGrpSpPr>
        <p:grpSpPr>
          <a:xfrm rot="7179154">
            <a:off x="9728892" y="6101912"/>
            <a:ext cx="3581400" cy="2037299"/>
            <a:chOff x="7823334" y="-697505"/>
            <a:chExt cx="4276665" cy="2432804"/>
          </a:xfrm>
        </p:grpSpPr>
        <p:sp>
          <p:nvSpPr>
            <p:cNvPr id="93" name="Freeform: Shape 92">
              <a:extLst>
                <a:ext uri="{FF2B5EF4-FFF2-40B4-BE49-F238E27FC236}">
                  <a16:creationId xmlns:a16="http://schemas.microsoft.com/office/drawing/2014/main" id="{92EC2F3F-3826-D476-1727-86452C91E33E}"/>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4" name="Freeform: Shape 93">
              <a:extLst>
                <a:ext uri="{FF2B5EF4-FFF2-40B4-BE49-F238E27FC236}">
                  <a16:creationId xmlns:a16="http://schemas.microsoft.com/office/drawing/2014/main" id="{627F5369-6D19-7B40-9AEE-B4B57F26CE6F}"/>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pic>
        <p:nvPicPr>
          <p:cNvPr id="95" name="Picture 2" descr="LoaDienMove">
            <a:extLst>
              <a:ext uri="{FF2B5EF4-FFF2-40B4-BE49-F238E27FC236}">
                <a16:creationId xmlns:a16="http://schemas.microsoft.com/office/drawing/2014/main" id="{D18AC58D-A63C-6B30-45EA-7BD404F094D0}"/>
              </a:ext>
            </a:extLst>
          </p:cNvPr>
          <p:cNvPicPr>
            <a:picLocks noChangeAspect="1" noChangeArrowheads="1" noCrop="1"/>
          </p:cNvPicPr>
          <p:nvPr/>
        </p:nvPicPr>
        <p:blipFill>
          <a:blip r:embed="rId2"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920258" y="4975520"/>
            <a:ext cx="3531653" cy="2725447"/>
          </a:xfrm>
          <a:prstGeom prst="rect">
            <a:avLst/>
          </a:prstGeom>
          <a:noFill/>
          <a:extLst>
            <a:ext uri="{909E8E84-426E-40DD-AFC4-6F175D3DCCD1}">
              <a14:hiddenFill xmlns:a14="http://schemas.microsoft.com/office/drawing/2010/main">
                <a:solidFill>
                  <a:srgbClr val="FFFFFF"/>
                </a:solidFill>
              </a14:hiddenFill>
            </a:ext>
          </a:extLst>
        </p:spPr>
      </p:pic>
      <p:pic>
        <p:nvPicPr>
          <p:cNvPr id="96" name="Picture 2" descr="BHT 03 - Hộp Bút Nam Châm Logo ép kim in logo làm Quà tặng Quảng cáo">
            <a:extLst>
              <a:ext uri="{FF2B5EF4-FFF2-40B4-BE49-F238E27FC236}">
                <a16:creationId xmlns:a16="http://schemas.microsoft.com/office/drawing/2014/main" id="{750F40AD-C5DF-B176-C21B-465480ECA00A}"/>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667" b="96000" l="10000" r="90429">
                        <a14:foregroundMark x1="15143" y1="25905" x2="45857" y2="21333"/>
                        <a14:foregroundMark x1="56857" y1="18095" x2="76143" y2="14286"/>
                        <a14:foregroundMark x1="80286" y1="12381" x2="82143" y2="17714"/>
                        <a14:foregroundMark x1="73714" y1="51048" x2="74857" y2="68571"/>
                        <a14:foregroundMark x1="30000" y1="61905" x2="51714" y2="82667"/>
                        <a14:foregroundMark x1="28286" y1="79238" x2="38857" y2="74095"/>
                        <a14:foregroundMark x1="24857" y1="92000" x2="37571" y2="87048"/>
                        <a14:foregroundMark x1="44286" y1="83810" x2="87429" y2="69714"/>
                        <a14:foregroundMark x1="79429" y1="46286" x2="86143" y2="61714"/>
                        <a14:foregroundMark x1="81714" y1="46095" x2="90429" y2="65333"/>
                        <a14:foregroundMark x1="39143" y1="15238" x2="71000" y2="10857"/>
                        <a14:foregroundMark x1="20571" y1="71810" x2="23286" y2="96000"/>
                      </a14:backgroundRemoval>
                    </a14:imgEffect>
                  </a14:imgLayer>
                </a14:imgProps>
              </a:ext>
              <a:ext uri="{28A0092B-C50C-407E-A947-70E740481C1C}">
                <a14:useLocalDpi xmlns:a14="http://schemas.microsoft.com/office/drawing/2010/main" val="0"/>
              </a:ext>
            </a:extLst>
          </a:blip>
          <a:srcRect t="5688" b="670"/>
          <a:stretch/>
        </p:blipFill>
        <p:spPr bwMode="auto">
          <a:xfrm>
            <a:off x="3843187" y="7216470"/>
            <a:ext cx="3011260" cy="2114835"/>
          </a:xfrm>
          <a:prstGeom prst="rect">
            <a:avLst/>
          </a:prstGeom>
          <a:noFill/>
          <a:extLst>
            <a:ext uri="{909E8E84-426E-40DD-AFC4-6F175D3DCCD1}">
              <a14:hiddenFill xmlns:a14="http://schemas.microsoft.com/office/drawing/2010/main">
                <a:solidFill>
                  <a:srgbClr val="FFFFFF"/>
                </a:solidFill>
              </a14:hiddenFill>
            </a:ext>
          </a:extLst>
        </p:spPr>
      </p:pic>
      <p:pic>
        <p:nvPicPr>
          <p:cNvPr id="97" name="Picture 2">
            <a:extLst>
              <a:ext uri="{FF2B5EF4-FFF2-40B4-BE49-F238E27FC236}">
                <a16:creationId xmlns:a16="http://schemas.microsoft.com/office/drawing/2014/main" id="{D5D97695-0D9A-2530-CD15-2AB86A35141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9211292">
            <a:off x="13046249" y="5302886"/>
            <a:ext cx="2767947" cy="27679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739446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0112892">
            <a:off x="-922905" y="2890990"/>
            <a:ext cx="14092186" cy="9322661"/>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921" name="Text Box 99">
            <a:extLst>
              <a:ext uri="{FF2B5EF4-FFF2-40B4-BE49-F238E27FC236}">
                <a16:creationId xmlns:a16="http://schemas.microsoft.com/office/drawing/2014/main" id="{B7E5AB1D-4683-01A8-55BE-CB74237AD70C}"/>
              </a:ext>
            </a:extLst>
          </p:cNvPr>
          <p:cNvSpPr txBox="1"/>
          <p:nvPr/>
        </p:nvSpPr>
        <p:spPr>
          <a:xfrm>
            <a:off x="546816" y="4549373"/>
            <a:ext cx="11163715" cy="2062103"/>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r>
              <a:rPr lang="vi-VN" sz="3200" dirty="0"/>
              <a:t>Để phát hiện bộ phận nào của loa có nam châm, ta dùng một chiếc đinh sắt đưa gần loa. Ở vị trí nào đinh sắt bị hút thì vị trí đó là nam châm của loa. Thông thường, nam châm nằm ở phấn sau của loa.</a:t>
            </a:r>
            <a:endParaRPr lang="en-US" sz="3200" dirty="0"/>
          </a:p>
        </p:txBody>
      </p:sp>
      <p:grpSp>
        <p:nvGrpSpPr>
          <p:cNvPr id="937" name="Group 936">
            <a:extLst>
              <a:ext uri="{FF2B5EF4-FFF2-40B4-BE49-F238E27FC236}">
                <a16:creationId xmlns:a16="http://schemas.microsoft.com/office/drawing/2014/main" id="{A82FE9DF-D6E1-1E62-7A0E-C716C9EE97C5}"/>
              </a:ext>
            </a:extLst>
          </p:cNvPr>
          <p:cNvGrpSpPr/>
          <p:nvPr/>
        </p:nvGrpSpPr>
        <p:grpSpPr>
          <a:xfrm rot="5400000" flipV="1">
            <a:off x="-515459" y="5568000"/>
            <a:ext cx="1944276" cy="2301698"/>
            <a:chOff x="7823334" y="-697505"/>
            <a:chExt cx="4276665" cy="2432804"/>
          </a:xfrm>
        </p:grpSpPr>
        <p:sp>
          <p:nvSpPr>
            <p:cNvPr id="938" name="Freeform: Shape 937">
              <a:extLst>
                <a:ext uri="{FF2B5EF4-FFF2-40B4-BE49-F238E27FC236}">
                  <a16:creationId xmlns:a16="http://schemas.microsoft.com/office/drawing/2014/main" id="{4F939EAC-EAC5-79DF-F797-D662E6C69D18}"/>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39" name="Freeform: Shape 938">
              <a:extLst>
                <a:ext uri="{FF2B5EF4-FFF2-40B4-BE49-F238E27FC236}">
                  <a16:creationId xmlns:a16="http://schemas.microsoft.com/office/drawing/2014/main" id="{BF3201EA-3C28-BB3D-3DDD-E2C05F333103}"/>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940" name="Group 939">
            <a:extLst>
              <a:ext uri="{FF2B5EF4-FFF2-40B4-BE49-F238E27FC236}">
                <a16:creationId xmlns:a16="http://schemas.microsoft.com/office/drawing/2014/main" id="{76801F7D-2DAF-0713-B256-99E973393AE6}"/>
              </a:ext>
            </a:extLst>
          </p:cNvPr>
          <p:cNvGrpSpPr/>
          <p:nvPr/>
        </p:nvGrpSpPr>
        <p:grpSpPr>
          <a:xfrm rot="214725">
            <a:off x="10044576" y="-701659"/>
            <a:ext cx="3581400" cy="2037299"/>
            <a:chOff x="7823334" y="-697505"/>
            <a:chExt cx="4276665" cy="2432804"/>
          </a:xfrm>
        </p:grpSpPr>
        <p:sp>
          <p:nvSpPr>
            <p:cNvPr id="941" name="Freeform: Shape 940">
              <a:extLst>
                <a:ext uri="{FF2B5EF4-FFF2-40B4-BE49-F238E27FC236}">
                  <a16:creationId xmlns:a16="http://schemas.microsoft.com/office/drawing/2014/main" id="{44088ED6-F16E-7B4D-6976-A7F473245005}"/>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42" name="Freeform: Shape 941">
              <a:extLst>
                <a:ext uri="{FF2B5EF4-FFF2-40B4-BE49-F238E27FC236}">
                  <a16:creationId xmlns:a16="http://schemas.microsoft.com/office/drawing/2014/main" id="{71E25809-0437-5BDB-1A44-CEC50B0D893C}"/>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pic>
        <p:nvPicPr>
          <p:cNvPr id="12290" name="Picture 2">
            <a:extLst>
              <a:ext uri="{FF2B5EF4-FFF2-40B4-BE49-F238E27FC236}">
                <a16:creationId xmlns:a16="http://schemas.microsoft.com/office/drawing/2014/main" id="{78CF54FE-F27D-B233-A96E-62CF141BE8F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15869" y="-128005"/>
            <a:ext cx="6149247" cy="4603942"/>
          </a:xfrm>
          <a:prstGeom prst="rect">
            <a:avLst/>
          </a:prstGeom>
          <a:noFill/>
          <a:extLst>
            <a:ext uri="{909E8E84-426E-40DD-AFC4-6F175D3DCCD1}">
              <a14:hiddenFill xmlns:a14="http://schemas.microsoft.com/office/drawing/2010/main">
                <a:solidFill>
                  <a:srgbClr val="FFFFFF"/>
                </a:solidFill>
              </a14:hiddenFill>
            </a:ext>
          </a:extLst>
        </p:spPr>
      </p:pic>
      <p:sp>
        <p:nvSpPr>
          <p:cNvPr id="943" name="Rectangle: Rounded Corners 942">
            <a:extLst>
              <a:ext uri="{FF2B5EF4-FFF2-40B4-BE49-F238E27FC236}">
                <a16:creationId xmlns:a16="http://schemas.microsoft.com/office/drawing/2014/main" id="{F6A83D76-6551-5FAC-8974-D00EA03731C2}"/>
              </a:ext>
            </a:extLst>
          </p:cNvPr>
          <p:cNvSpPr/>
          <p:nvPr/>
        </p:nvSpPr>
        <p:spPr>
          <a:xfrm>
            <a:off x="-1027336" y="-842236"/>
            <a:ext cx="2370319" cy="568391"/>
          </a:xfrm>
          <a:prstGeom prst="roundRect">
            <a:avLst>
              <a:gd name="adj" fmla="val 37781"/>
            </a:avLst>
          </a:prstGeom>
          <a:solidFill>
            <a:srgbClr val="FF86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Oval 943">
            <a:extLst>
              <a:ext uri="{FF2B5EF4-FFF2-40B4-BE49-F238E27FC236}">
                <a16:creationId xmlns:a16="http://schemas.microsoft.com/office/drawing/2014/main" id="{D0A47F35-23B9-074F-0C58-2D2ECA1B1B58}"/>
              </a:ext>
            </a:extLst>
          </p:cNvPr>
          <p:cNvSpPr/>
          <p:nvPr/>
        </p:nvSpPr>
        <p:spPr>
          <a:xfrm>
            <a:off x="-1426706" y="-916626"/>
            <a:ext cx="706394" cy="706394"/>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45" name="Picture 944">
            <a:extLst>
              <a:ext uri="{FF2B5EF4-FFF2-40B4-BE49-F238E27FC236}">
                <a16:creationId xmlns:a16="http://schemas.microsoft.com/office/drawing/2014/main" id="{333D27EB-77DE-9B8A-8EFC-AE9918162659}"/>
              </a:ext>
            </a:extLst>
          </p:cNvPr>
          <p:cNvPicPr>
            <a:picLocks noChangeAspect="1"/>
          </p:cNvPicPr>
          <p:nvPr/>
        </p:nvPicPr>
        <p:blipFill>
          <a:blip r:embed="rId3"/>
          <a:stretch>
            <a:fillRect/>
          </a:stretch>
        </p:blipFill>
        <p:spPr>
          <a:xfrm>
            <a:off x="-1298202" y="-825564"/>
            <a:ext cx="476287" cy="476287"/>
          </a:xfrm>
          <a:prstGeom prst="rect">
            <a:avLst/>
          </a:prstGeom>
        </p:spPr>
      </p:pic>
      <p:sp>
        <p:nvSpPr>
          <p:cNvPr id="946" name="TextBox 945">
            <a:extLst>
              <a:ext uri="{FF2B5EF4-FFF2-40B4-BE49-F238E27FC236}">
                <a16:creationId xmlns:a16="http://schemas.microsoft.com/office/drawing/2014/main" id="{6F8AA8CC-C070-39D3-2F51-FF010F58CAE9}"/>
              </a:ext>
            </a:extLst>
          </p:cNvPr>
          <p:cNvSpPr txBox="1"/>
          <p:nvPr/>
        </p:nvSpPr>
        <p:spPr>
          <a:xfrm>
            <a:off x="-937506" y="-879809"/>
            <a:ext cx="23703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bg1"/>
                </a:solidFill>
                <a:effectLst/>
                <a:uLnTx/>
                <a:uFillTx/>
                <a:latin typeface="#9Slide07 IcielBaliho Script" pitchFamily="2" charset="0"/>
                <a:ea typeface="+mn-ea"/>
              </a:rPr>
              <a:t>Nam </a:t>
            </a:r>
            <a:r>
              <a:rPr kumimoji="0" lang="en-US" sz="3200" b="0" i="0" u="none" strike="noStrike" kern="1200" cap="none" spc="0" normalizeH="0" baseline="0" noProof="0" dirty="0" err="1">
                <a:ln>
                  <a:noFill/>
                </a:ln>
                <a:solidFill>
                  <a:schemeClr val="bg1"/>
                </a:solidFill>
                <a:effectLst/>
                <a:uLnTx/>
                <a:uFillTx/>
                <a:latin typeface="#9Slide07 IcielBaliho Script" pitchFamily="2" charset="0"/>
                <a:ea typeface="+mn-ea"/>
              </a:rPr>
              <a:t>Châm</a:t>
            </a:r>
            <a:endParaRPr kumimoji="0" lang="en-US" sz="44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17896295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1"/>
                                        </p:tgtEl>
                                        <p:attrNameLst>
                                          <p:attrName>style.visibility</p:attrName>
                                        </p:attrNameLst>
                                      </p:cBhvr>
                                      <p:to>
                                        <p:strVal val="visible"/>
                                      </p:to>
                                    </p:set>
                                    <p:animEffect transition="in" filter="wipe(left)">
                                      <p:cBhvr>
                                        <p:cTn id="7" dur="1000"/>
                                        <p:tgtEl>
                                          <p:spTgt spid="921"/>
                                        </p:tgtEl>
                                      </p:cBhvr>
                                    </p:animEffect>
                                  </p:childTnLst>
                                </p:cTn>
                              </p:par>
                              <p:par>
                                <p:cTn id="8" presetID="16" presetClass="entr" presetSubtype="21" fill="hold" nodeType="withEffect">
                                  <p:stCondLst>
                                    <p:cond delay="0"/>
                                  </p:stCondLst>
                                  <p:childTnLst>
                                    <p:set>
                                      <p:cBhvr>
                                        <p:cTn id="9" dur="1" fill="hold">
                                          <p:stCondLst>
                                            <p:cond delay="0"/>
                                          </p:stCondLst>
                                        </p:cTn>
                                        <p:tgtEl>
                                          <p:spTgt spid="12290"/>
                                        </p:tgtEl>
                                        <p:attrNameLst>
                                          <p:attrName>style.visibility</p:attrName>
                                        </p:attrNameLst>
                                      </p:cBhvr>
                                      <p:to>
                                        <p:strVal val="visible"/>
                                      </p:to>
                                    </p:set>
                                    <p:animEffect transition="in" filter="barn(inVertical)">
                                      <p:cBhvr>
                                        <p:cTn id="10" dur="750"/>
                                        <p:tgtEl>
                                          <p:spTgt spid="122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descr="LoaDienMove"/>
          <p:cNvPicPr>
            <a:picLocks noChangeAspect="1" noChangeArrowheads="1" noCrop="1"/>
          </p:cNvPicPr>
          <p:nvPr/>
        </p:nvPicPr>
        <p:blipFill>
          <a:blip r:embed="rId2" cstate="email">
            <a:extLst>
              <a:ext uri="{28A0092B-C50C-407E-A947-70E740481C1C}">
                <a14:useLocalDpi xmlns:a14="http://schemas.microsoft.com/office/drawing/2010/main"/>
              </a:ext>
            </a:extLst>
          </a:blip>
          <a:srcRect/>
          <a:stretch>
            <a:fillRect/>
          </a:stretch>
        </p:blipFill>
        <p:spPr bwMode="auto">
          <a:xfrm>
            <a:off x="5943600" y="1231900"/>
            <a:ext cx="3581400" cy="2763838"/>
          </a:xfrm>
          <a:prstGeom prst="rect">
            <a:avLst/>
          </a:prstGeom>
          <a:noFill/>
          <a:extLst>
            <a:ext uri="{909E8E84-426E-40DD-AFC4-6F175D3DCCD1}">
              <a14:hiddenFill xmlns:a14="http://schemas.microsoft.com/office/drawing/2010/main">
                <a:solidFill>
                  <a:srgbClr val="FFFFFF"/>
                </a:solidFill>
              </a14:hiddenFill>
            </a:ext>
          </a:extLst>
        </p:spPr>
      </p:pic>
      <p:pic>
        <p:nvPicPr>
          <p:cNvPr id="65539" name="Picture 3" descr="CauTaoLoaDienMove"/>
          <p:cNvPicPr>
            <a:picLocks noChangeAspect="1" noChangeArrowheads="1" noCrop="1"/>
          </p:cNvPicPr>
          <p:nvPr/>
        </p:nvPicPr>
        <p:blipFill>
          <a:blip r:embed="rId3" cstate="email">
            <a:extLst>
              <a:ext uri="{28A0092B-C50C-407E-A947-70E740481C1C}">
                <a14:useLocalDpi xmlns:a14="http://schemas.microsoft.com/office/drawing/2010/main"/>
              </a:ext>
            </a:extLst>
          </a:blip>
          <a:srcRect/>
          <a:stretch>
            <a:fillRect/>
          </a:stretch>
        </p:blipFill>
        <p:spPr bwMode="auto">
          <a:xfrm>
            <a:off x="2819400" y="1162050"/>
            <a:ext cx="1963738" cy="2838450"/>
          </a:xfrm>
          <a:prstGeom prst="rect">
            <a:avLst/>
          </a:prstGeom>
          <a:noFill/>
          <a:extLst>
            <a:ext uri="{909E8E84-426E-40DD-AFC4-6F175D3DCCD1}">
              <a14:hiddenFill xmlns:a14="http://schemas.microsoft.com/office/drawing/2010/main">
                <a:solidFill>
                  <a:srgbClr val="FFFFFF"/>
                </a:solidFill>
              </a14:hiddenFill>
            </a:ext>
          </a:extLst>
        </p:spPr>
      </p:pic>
      <p:sp>
        <p:nvSpPr>
          <p:cNvPr id="65540" name="Text Box 4"/>
          <p:cNvSpPr txBox="1">
            <a:spLocks noChangeArrowheads="1"/>
          </p:cNvSpPr>
          <p:nvPr/>
        </p:nvSpPr>
        <p:spPr bwMode="auto">
          <a:xfrm>
            <a:off x="1524000" y="5029201"/>
            <a:ext cx="7620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just" defTabSz="914400" rtl="0" eaLnBrk="1" fontAlgn="auto" latinLnBrk="0" hangingPunct="1">
              <a:lnSpc>
                <a:spcPct val="100000"/>
              </a:lnSpc>
              <a:spcBef>
                <a:spcPct val="5000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ea typeface="+mn-ea"/>
              <a:cs typeface="+mn-cs"/>
            </a:endParaRPr>
          </a:p>
        </p:txBody>
      </p:sp>
      <p:sp>
        <p:nvSpPr>
          <p:cNvPr id="65542" name="Text Box 6"/>
          <p:cNvSpPr txBox="1">
            <a:spLocks noChangeArrowheads="1"/>
          </p:cNvSpPr>
          <p:nvPr/>
        </p:nvSpPr>
        <p:spPr bwMode="auto">
          <a:xfrm>
            <a:off x="1181100" y="4447106"/>
            <a:ext cx="9525000" cy="1736646"/>
          </a:xfrm>
          <a:prstGeom prst="roundRect">
            <a:avLst/>
          </a:prstGeom>
          <a:noFill/>
          <a:ln w="28575" algn="ctr">
            <a:solidFill>
              <a:schemeClr val="accent3"/>
            </a:solidFill>
            <a:miter lim="800000"/>
            <a:headEnd/>
            <a:tailEnd/>
          </a:ln>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A6.Jovis-CoinyRegular-Decorativ" panose="02000903060500060000" pitchFamily="2" charset="0"/>
                <a:ea typeface="+mn-ea"/>
                <a:cs typeface="+mn-cs"/>
              </a:rPr>
              <a:t>Vì màng loa được gắn chặt với ống dây nên khi ống dây </a:t>
            </a:r>
            <a:r>
              <a:rPr kumimoji="0" lang="en-US" sz="2400" b="0" i="0" u="none" strike="noStrike" kern="1200" cap="none" spc="0" normalizeH="0" baseline="0" noProof="0">
                <a:ln>
                  <a:noFill/>
                </a:ln>
                <a:solidFill>
                  <a:srgbClr val="70AD47"/>
                </a:solidFill>
                <a:effectLst/>
                <a:uLnTx/>
                <a:uFillTx/>
                <a:latin typeface="A6.Jovis-CoinyRegular-Decorativ" panose="02000903060500060000" pitchFamily="2" charset="0"/>
                <a:ea typeface="+mn-ea"/>
                <a:cs typeface="+mn-cs"/>
              </a:rPr>
              <a:t>dao động</a:t>
            </a:r>
            <a:r>
              <a:rPr kumimoji="0" lang="en-US" sz="2400" b="0" i="0" u="none" strike="noStrike" kern="1200" cap="none" spc="0" normalizeH="0" baseline="0" noProof="0">
                <a:ln>
                  <a:noFill/>
                </a:ln>
                <a:solidFill>
                  <a:prstClr val="black"/>
                </a:solidFill>
                <a:effectLst/>
                <a:uLnTx/>
                <a:uFillTx/>
                <a:latin typeface="A6.Jovis-CoinyRegular-Decorativ" panose="02000903060500060000" pitchFamily="2" charset="0"/>
                <a:ea typeface="+mn-ea"/>
                <a:cs typeface="+mn-cs"/>
              </a:rPr>
              <a:t>, màng loa dao động theo và phát ra </a:t>
            </a:r>
            <a:r>
              <a:rPr kumimoji="0" lang="en-US" sz="2400" b="0" i="0" u="none" strike="noStrike" kern="1200" cap="none" spc="0" normalizeH="0" baseline="0" noProof="0">
                <a:ln>
                  <a:noFill/>
                </a:ln>
                <a:solidFill>
                  <a:srgbClr val="70AD47"/>
                </a:solidFill>
                <a:effectLst/>
                <a:uLnTx/>
                <a:uFillTx/>
                <a:latin typeface="A6.Jovis-CoinyRegular-Decorativ" panose="02000903060500060000" pitchFamily="2" charset="0"/>
                <a:ea typeface="+mn-ea"/>
                <a:cs typeface="+mn-cs"/>
              </a:rPr>
              <a:t>âm thanh </a:t>
            </a:r>
            <a:r>
              <a:rPr kumimoji="0" lang="en-US" sz="2400" b="0" i="0" u="none" strike="noStrike" kern="1200" cap="none" spc="0" normalizeH="0" baseline="0" noProof="0">
                <a:ln>
                  <a:noFill/>
                </a:ln>
                <a:solidFill>
                  <a:prstClr val="black"/>
                </a:solidFill>
                <a:effectLst/>
                <a:uLnTx/>
                <a:uFillTx/>
                <a:latin typeface="A6.Jovis-CoinyRegular-Decorativ" panose="02000903060500060000" pitchFamily="2" charset="0"/>
                <a:ea typeface="+mn-ea"/>
                <a:cs typeface="+mn-cs"/>
              </a:rPr>
              <a:t>đúng như âm thanh mà nó nhận được từ micro. Loa điện biến dao động thành âm thanh.</a:t>
            </a:r>
          </a:p>
        </p:txBody>
      </p:sp>
      <p:sp>
        <p:nvSpPr>
          <p:cNvPr id="6" name="TextBox 5">
            <a:extLst>
              <a:ext uri="{FF2B5EF4-FFF2-40B4-BE49-F238E27FC236}">
                <a16:creationId xmlns:a16="http://schemas.microsoft.com/office/drawing/2014/main" id="{C2FDB9E0-2B4F-4C47-9E06-65B6C4286EA3}"/>
              </a:ext>
            </a:extLst>
          </p:cNvPr>
          <p:cNvSpPr txBox="1"/>
          <p:nvPr/>
        </p:nvSpPr>
        <p:spPr>
          <a:xfrm>
            <a:off x="163498" y="446122"/>
            <a:ext cx="5588966"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0070C0"/>
                </a:solidFill>
                <a:effectLst/>
                <a:uLnTx/>
                <a:uFillTx/>
                <a:latin typeface="A6.Jovis-CoinyRegular-Decorativ" panose="02000903060500060000" pitchFamily="2" charset="0"/>
                <a:ea typeface="+mn-ea"/>
                <a:cs typeface="+mn-cs"/>
              </a:rPr>
              <a:t>2. Cấu tạo của loa điện</a:t>
            </a:r>
          </a:p>
        </p:txBody>
      </p:sp>
      <p:grpSp>
        <p:nvGrpSpPr>
          <p:cNvPr id="3" name="Group 2">
            <a:extLst>
              <a:ext uri="{FF2B5EF4-FFF2-40B4-BE49-F238E27FC236}">
                <a16:creationId xmlns:a16="http://schemas.microsoft.com/office/drawing/2014/main" id="{F8A505F1-8E0F-42CC-896B-815B15FE4C79}"/>
              </a:ext>
            </a:extLst>
          </p:cNvPr>
          <p:cNvGrpSpPr/>
          <p:nvPr/>
        </p:nvGrpSpPr>
        <p:grpSpPr>
          <a:xfrm>
            <a:off x="9027885" y="-403138"/>
            <a:ext cx="3581400" cy="2037299"/>
            <a:chOff x="7823334" y="-697505"/>
            <a:chExt cx="4276665" cy="2432804"/>
          </a:xfrm>
        </p:grpSpPr>
        <p:sp>
          <p:nvSpPr>
            <p:cNvPr id="8" name="Freeform: Shape 7">
              <a:extLst>
                <a:ext uri="{FF2B5EF4-FFF2-40B4-BE49-F238E27FC236}">
                  <a16:creationId xmlns:a16="http://schemas.microsoft.com/office/drawing/2014/main" id="{F3350747-F8BC-43D7-A548-F109AD876CF6}"/>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2" name="Freeform: Shape 1">
              <a:extLst>
                <a:ext uri="{FF2B5EF4-FFF2-40B4-BE49-F238E27FC236}">
                  <a16:creationId xmlns:a16="http://schemas.microsoft.com/office/drawing/2014/main" id="{E515956F-FD0A-4A99-850D-0C2435349513}"/>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1" name="Group 10">
            <a:extLst>
              <a:ext uri="{FF2B5EF4-FFF2-40B4-BE49-F238E27FC236}">
                <a16:creationId xmlns:a16="http://schemas.microsoft.com/office/drawing/2014/main" id="{87458B08-C40C-4C9D-96BA-9CEEB352FDFF}"/>
              </a:ext>
            </a:extLst>
          </p:cNvPr>
          <p:cNvGrpSpPr/>
          <p:nvPr/>
        </p:nvGrpSpPr>
        <p:grpSpPr>
          <a:xfrm rot="5400000" flipV="1">
            <a:off x="-397471" y="5479509"/>
            <a:ext cx="1944276" cy="2301698"/>
            <a:chOff x="7823334" y="-697505"/>
            <a:chExt cx="4276665" cy="2432804"/>
          </a:xfrm>
        </p:grpSpPr>
        <p:sp>
          <p:nvSpPr>
            <p:cNvPr id="12" name="Freeform: Shape 11">
              <a:extLst>
                <a:ext uri="{FF2B5EF4-FFF2-40B4-BE49-F238E27FC236}">
                  <a16:creationId xmlns:a16="http://schemas.microsoft.com/office/drawing/2014/main" id="{9B39CBC6-3211-44DB-B090-554DC8FECD08}"/>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3" name="Freeform: Shape 12">
              <a:extLst>
                <a:ext uri="{FF2B5EF4-FFF2-40B4-BE49-F238E27FC236}">
                  <a16:creationId xmlns:a16="http://schemas.microsoft.com/office/drawing/2014/main" id="{82215245-1C4B-423C-B62A-64FC1108023C}"/>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pic>
        <p:nvPicPr>
          <p:cNvPr id="14" name="Picture 7">
            <a:extLst>
              <a:ext uri="{FF2B5EF4-FFF2-40B4-BE49-F238E27FC236}">
                <a16:creationId xmlns:a16="http://schemas.microsoft.com/office/drawing/2014/main" id="{DF9BF9A1-4671-374F-40C1-364B73AF891C}"/>
              </a:ext>
            </a:extLst>
          </p:cNvPr>
          <p:cNvPicPr>
            <a:picLocks noChangeAspect="1" noChangeArrowheads="1"/>
          </p:cNvPicPr>
          <p:nvPr/>
        </p:nvPicPr>
        <p:blipFill>
          <a:blip r:embed="rId4">
            <a:clrChange>
              <a:clrFrom>
                <a:srgbClr val="FEFEFE"/>
              </a:clrFrom>
              <a:clrTo>
                <a:srgbClr val="FEFEFE">
                  <a:alpha val="0"/>
                </a:srgbClr>
              </a:clrTo>
            </a:clrChange>
            <a:lum contrast="6000"/>
            <a:extLst>
              <a:ext uri="{28A0092B-C50C-407E-A947-70E740481C1C}">
                <a14:useLocalDpi xmlns:a14="http://schemas.microsoft.com/office/drawing/2010/main"/>
              </a:ext>
            </a:extLst>
          </a:blip>
          <a:srcRect/>
          <a:stretch>
            <a:fillRect/>
          </a:stretch>
        </p:blipFill>
        <p:spPr bwMode="auto">
          <a:xfrm>
            <a:off x="4926650" y="2276476"/>
            <a:ext cx="3305175" cy="2752725"/>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Loa">
            <a:extLst>
              <a:ext uri="{FF2B5EF4-FFF2-40B4-BE49-F238E27FC236}">
                <a16:creationId xmlns:a16="http://schemas.microsoft.com/office/drawing/2014/main" id="{8808973D-08B6-1831-BCA5-61ADA77F1EE7}"/>
              </a:ext>
            </a:extLst>
          </p:cNvPr>
          <p:cNvPicPr>
            <a:picLocks noChangeAspect="1" noChangeArrowheads="1"/>
          </p:cNvPicPr>
          <p:nvPr/>
        </p:nvPicPr>
        <p:blipFill>
          <a:blip r:embed="rId5"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719725" y="1122590"/>
            <a:ext cx="1828800" cy="185578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5542"/>
                                        </p:tgtEl>
                                        <p:attrNameLst>
                                          <p:attrName>style.visibility</p:attrName>
                                        </p:attrNameLst>
                                      </p:cBhvr>
                                      <p:to>
                                        <p:strVal val="visible"/>
                                      </p:to>
                                    </p:set>
                                    <p:anim calcmode="lin" valueType="num">
                                      <p:cBhvr>
                                        <p:cTn id="7" dur="500" fill="hold"/>
                                        <p:tgtEl>
                                          <p:spTgt spid="65542"/>
                                        </p:tgtEl>
                                        <p:attrNameLst>
                                          <p:attrName>ppt_w</p:attrName>
                                        </p:attrNameLst>
                                      </p:cBhvr>
                                      <p:tavLst>
                                        <p:tav tm="0">
                                          <p:val>
                                            <p:fltVal val="0"/>
                                          </p:val>
                                        </p:tav>
                                        <p:tav tm="100000">
                                          <p:val>
                                            <p:strVal val="#ppt_w"/>
                                          </p:val>
                                        </p:tav>
                                      </p:tavLst>
                                    </p:anim>
                                    <p:anim calcmode="lin" valueType="num">
                                      <p:cBhvr>
                                        <p:cTn id="8" dur="500" fill="hold"/>
                                        <p:tgtEl>
                                          <p:spTgt spid="65542"/>
                                        </p:tgtEl>
                                        <p:attrNameLst>
                                          <p:attrName>ppt_h</p:attrName>
                                        </p:attrNameLst>
                                      </p:cBhvr>
                                      <p:tavLst>
                                        <p:tav tm="0">
                                          <p:val>
                                            <p:fltVal val="0"/>
                                          </p:val>
                                        </p:tav>
                                        <p:tav tm="100000">
                                          <p:val>
                                            <p:strVal val="#ppt_h"/>
                                          </p:val>
                                        </p:tav>
                                      </p:tavLst>
                                    </p:anim>
                                    <p:animEffect transition="in" filter="fade">
                                      <p:cBhvr>
                                        <p:cTn id="9" dur="500"/>
                                        <p:tgtEl>
                                          <p:spTgt spid="65542"/>
                                        </p:tgtEl>
                                      </p:cBhvr>
                                    </p:animEffect>
                                  </p:childTnLst>
                                </p:cTn>
                              </p:par>
                              <p:par>
                                <p:cTn id="10" presetID="10" presetClass="entr" presetSubtype="0"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childTnLst>
                                </p:cTn>
                              </p:par>
                              <p:par>
                                <p:cTn id="13" presetID="10" presetClass="entr" presetSubtype="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4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a:extLst>
              <a:ext uri="{FF2B5EF4-FFF2-40B4-BE49-F238E27FC236}">
                <a16:creationId xmlns:a16="http://schemas.microsoft.com/office/drawing/2014/main" id="{AB66FD51-8F60-4739-80E2-0AC89BF52093}"/>
              </a:ext>
            </a:extLst>
          </p:cNvPr>
          <p:cNvGrpSpPr/>
          <p:nvPr/>
        </p:nvGrpSpPr>
        <p:grpSpPr>
          <a:xfrm rot="20488075">
            <a:off x="9923509" y="-844798"/>
            <a:ext cx="3581400" cy="2037299"/>
            <a:chOff x="7823334" y="-697505"/>
            <a:chExt cx="4276665" cy="2432804"/>
          </a:xfrm>
        </p:grpSpPr>
        <p:sp>
          <p:nvSpPr>
            <p:cNvPr id="53" name="Freeform: Shape 52">
              <a:extLst>
                <a:ext uri="{FF2B5EF4-FFF2-40B4-BE49-F238E27FC236}">
                  <a16:creationId xmlns:a16="http://schemas.microsoft.com/office/drawing/2014/main" id="{F46591F1-D954-4786-8621-CB0C2C3561FB}"/>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4" name="Freeform: Shape 53">
              <a:extLst>
                <a:ext uri="{FF2B5EF4-FFF2-40B4-BE49-F238E27FC236}">
                  <a16:creationId xmlns:a16="http://schemas.microsoft.com/office/drawing/2014/main" id="{691DB739-8C46-42C1-B9D1-37CD73917DAB}"/>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55" name="Group 54">
            <a:extLst>
              <a:ext uri="{FF2B5EF4-FFF2-40B4-BE49-F238E27FC236}">
                <a16:creationId xmlns:a16="http://schemas.microsoft.com/office/drawing/2014/main" id="{90709C4B-229C-44F3-AA91-74ED98E6EB02}"/>
              </a:ext>
            </a:extLst>
          </p:cNvPr>
          <p:cNvGrpSpPr/>
          <p:nvPr/>
        </p:nvGrpSpPr>
        <p:grpSpPr>
          <a:xfrm rot="5400000" flipV="1">
            <a:off x="-515459" y="5568000"/>
            <a:ext cx="1944276" cy="2301698"/>
            <a:chOff x="7823334" y="-697505"/>
            <a:chExt cx="4276665" cy="2432804"/>
          </a:xfrm>
        </p:grpSpPr>
        <p:sp>
          <p:nvSpPr>
            <p:cNvPr id="56" name="Freeform: Shape 55">
              <a:extLst>
                <a:ext uri="{FF2B5EF4-FFF2-40B4-BE49-F238E27FC236}">
                  <a16:creationId xmlns:a16="http://schemas.microsoft.com/office/drawing/2014/main" id="{6965AC0E-0ACD-47B2-8BCB-067520220063}"/>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7" name="Freeform: Shape 56">
              <a:extLst>
                <a:ext uri="{FF2B5EF4-FFF2-40B4-BE49-F238E27FC236}">
                  <a16:creationId xmlns:a16="http://schemas.microsoft.com/office/drawing/2014/main" id="{587499E3-BA68-4360-B20A-0CF6C6E3206A}"/>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60" name="Group 59">
            <a:extLst>
              <a:ext uri="{FF2B5EF4-FFF2-40B4-BE49-F238E27FC236}">
                <a16:creationId xmlns:a16="http://schemas.microsoft.com/office/drawing/2014/main" id="{C9B781A6-51FA-4CD5-82F5-BFBAD35244C0}"/>
              </a:ext>
            </a:extLst>
          </p:cNvPr>
          <p:cNvGrpSpPr/>
          <p:nvPr/>
        </p:nvGrpSpPr>
        <p:grpSpPr>
          <a:xfrm rot="7179154">
            <a:off x="9728892" y="6101912"/>
            <a:ext cx="3581400" cy="2037299"/>
            <a:chOff x="7823334" y="-697505"/>
            <a:chExt cx="4276665" cy="2432804"/>
          </a:xfrm>
        </p:grpSpPr>
        <p:sp>
          <p:nvSpPr>
            <p:cNvPr id="61" name="Freeform: Shape 60">
              <a:extLst>
                <a:ext uri="{FF2B5EF4-FFF2-40B4-BE49-F238E27FC236}">
                  <a16:creationId xmlns:a16="http://schemas.microsoft.com/office/drawing/2014/main" id="{DC2226A0-844C-4EC9-BCB3-924F6E5714C3}"/>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2" name="Freeform: Shape 61">
              <a:extLst>
                <a:ext uri="{FF2B5EF4-FFF2-40B4-BE49-F238E27FC236}">
                  <a16:creationId xmlns:a16="http://schemas.microsoft.com/office/drawing/2014/main" id="{E6B83E73-99BD-4624-9E94-DBDC2DA631FA}"/>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pic>
        <p:nvPicPr>
          <p:cNvPr id="64" name="Picture 2">
            <a:extLst>
              <a:ext uri="{FF2B5EF4-FFF2-40B4-BE49-F238E27FC236}">
                <a16:creationId xmlns:a16="http://schemas.microsoft.com/office/drawing/2014/main" id="{BA1CB625-29E4-03CC-9E92-01FED84DD5B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583311" y="237199"/>
            <a:ext cx="2206707" cy="1652162"/>
          </a:xfrm>
          <a:prstGeom prst="rect">
            <a:avLst/>
          </a:prstGeom>
          <a:noFill/>
          <a:extLst>
            <a:ext uri="{909E8E84-426E-40DD-AFC4-6F175D3DCCD1}">
              <a14:hiddenFill xmlns:a14="http://schemas.microsoft.com/office/drawing/2010/main">
                <a:solidFill>
                  <a:srgbClr val="FFFFFF"/>
                </a:solidFill>
              </a14:hiddenFill>
            </a:ext>
          </a:extLst>
        </p:spPr>
      </p:pic>
      <p:sp>
        <p:nvSpPr>
          <p:cNvPr id="65" name="Rectangle: Rounded Corners 64">
            <a:extLst>
              <a:ext uri="{FF2B5EF4-FFF2-40B4-BE49-F238E27FC236}">
                <a16:creationId xmlns:a16="http://schemas.microsoft.com/office/drawing/2014/main" id="{EED62219-60F7-C988-D3D5-8605F2D054BB}"/>
              </a:ext>
            </a:extLst>
          </p:cNvPr>
          <p:cNvSpPr/>
          <p:nvPr/>
        </p:nvSpPr>
        <p:spPr>
          <a:xfrm>
            <a:off x="542062" y="263264"/>
            <a:ext cx="2370319" cy="568391"/>
          </a:xfrm>
          <a:prstGeom prst="roundRect">
            <a:avLst>
              <a:gd name="adj" fmla="val 37781"/>
            </a:avLst>
          </a:prstGeom>
          <a:solidFill>
            <a:srgbClr val="FF86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53876A03-60CC-D178-958D-39CC3420D86D}"/>
              </a:ext>
            </a:extLst>
          </p:cNvPr>
          <p:cNvSpPr/>
          <p:nvPr/>
        </p:nvSpPr>
        <p:spPr>
          <a:xfrm>
            <a:off x="142692" y="188874"/>
            <a:ext cx="706394" cy="706394"/>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7" name="Picture 66">
            <a:extLst>
              <a:ext uri="{FF2B5EF4-FFF2-40B4-BE49-F238E27FC236}">
                <a16:creationId xmlns:a16="http://schemas.microsoft.com/office/drawing/2014/main" id="{CF3E239C-EB13-4575-EFF5-227446D95F64}"/>
              </a:ext>
            </a:extLst>
          </p:cNvPr>
          <p:cNvPicPr>
            <a:picLocks noChangeAspect="1"/>
          </p:cNvPicPr>
          <p:nvPr/>
        </p:nvPicPr>
        <p:blipFill>
          <a:blip r:embed="rId3"/>
          <a:stretch>
            <a:fillRect/>
          </a:stretch>
        </p:blipFill>
        <p:spPr>
          <a:xfrm>
            <a:off x="271196" y="279936"/>
            <a:ext cx="476287" cy="476287"/>
          </a:xfrm>
          <a:prstGeom prst="rect">
            <a:avLst/>
          </a:prstGeom>
        </p:spPr>
      </p:pic>
      <p:sp>
        <p:nvSpPr>
          <p:cNvPr id="68" name="TextBox 67">
            <a:extLst>
              <a:ext uri="{FF2B5EF4-FFF2-40B4-BE49-F238E27FC236}">
                <a16:creationId xmlns:a16="http://schemas.microsoft.com/office/drawing/2014/main" id="{E7AECFC6-16C8-504F-B279-4B75C905F4A1}"/>
              </a:ext>
            </a:extLst>
          </p:cNvPr>
          <p:cNvSpPr txBox="1"/>
          <p:nvPr/>
        </p:nvSpPr>
        <p:spPr>
          <a:xfrm>
            <a:off x="631892" y="225691"/>
            <a:ext cx="23703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bg1"/>
                </a:solidFill>
                <a:effectLst/>
                <a:uLnTx/>
                <a:uFillTx/>
                <a:latin typeface="#9Slide07 IcielBaliho Script" pitchFamily="2" charset="0"/>
                <a:ea typeface="+mn-ea"/>
              </a:rPr>
              <a:t>Nam </a:t>
            </a:r>
            <a:r>
              <a:rPr kumimoji="0" lang="en-US" sz="3200" b="0" i="0" u="none" strike="noStrike" kern="1200" cap="none" spc="0" normalizeH="0" baseline="0" noProof="0" dirty="0" err="1">
                <a:ln>
                  <a:noFill/>
                </a:ln>
                <a:solidFill>
                  <a:schemeClr val="bg1"/>
                </a:solidFill>
                <a:effectLst/>
                <a:uLnTx/>
                <a:uFillTx/>
                <a:latin typeface="#9Slide07 IcielBaliho Script" pitchFamily="2" charset="0"/>
                <a:ea typeface="+mn-ea"/>
              </a:rPr>
              <a:t>Châm</a:t>
            </a:r>
            <a:endParaRPr kumimoji="0" lang="en-US" sz="44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grpSp>
        <p:nvGrpSpPr>
          <p:cNvPr id="69" name="Group 68">
            <a:extLst>
              <a:ext uri="{FF2B5EF4-FFF2-40B4-BE49-F238E27FC236}">
                <a16:creationId xmlns:a16="http://schemas.microsoft.com/office/drawing/2014/main" id="{27202DDD-F88E-1E4D-6B58-56B48AC9C4E0}"/>
              </a:ext>
            </a:extLst>
          </p:cNvPr>
          <p:cNvGrpSpPr/>
          <p:nvPr/>
        </p:nvGrpSpPr>
        <p:grpSpPr>
          <a:xfrm>
            <a:off x="0" y="1012410"/>
            <a:ext cx="5128700" cy="578023"/>
            <a:chOff x="3638198" y="2521456"/>
            <a:chExt cx="4840827" cy="578023"/>
          </a:xfrm>
          <a:solidFill>
            <a:srgbClr val="DBDFFD"/>
          </a:solidFill>
        </p:grpSpPr>
        <p:sp>
          <p:nvSpPr>
            <p:cNvPr id="70" name="Arrow: Pentagon 69">
              <a:extLst>
                <a:ext uri="{FF2B5EF4-FFF2-40B4-BE49-F238E27FC236}">
                  <a16:creationId xmlns:a16="http://schemas.microsoft.com/office/drawing/2014/main" id="{0DCDAA54-DDB5-AB69-A67D-F46D2E7485DA}"/>
                </a:ext>
              </a:extLst>
            </p:cNvPr>
            <p:cNvSpPr/>
            <p:nvPr/>
          </p:nvSpPr>
          <p:spPr>
            <a:xfrm>
              <a:off x="3638198" y="2521456"/>
              <a:ext cx="459529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Arrow: Chevron 70">
              <a:extLst>
                <a:ext uri="{FF2B5EF4-FFF2-40B4-BE49-F238E27FC236}">
                  <a16:creationId xmlns:a16="http://schemas.microsoft.com/office/drawing/2014/main" id="{02945080-D4E9-E30F-81C6-D753E8330442}"/>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72" name="TextBox 71">
            <a:extLst>
              <a:ext uri="{FF2B5EF4-FFF2-40B4-BE49-F238E27FC236}">
                <a16:creationId xmlns:a16="http://schemas.microsoft.com/office/drawing/2014/main" id="{6672763F-1646-3F1D-C549-E5EC153D3539}"/>
              </a:ext>
            </a:extLst>
          </p:cNvPr>
          <p:cNvSpPr txBox="1"/>
          <p:nvPr/>
        </p:nvSpPr>
        <p:spPr>
          <a:xfrm>
            <a:off x="1" y="986330"/>
            <a:ext cx="4640689"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effectLst/>
                <a:uLnTx/>
                <a:uFillTx/>
                <a:latin typeface="#9Slide07 IcielBaliho Script" pitchFamily="2" charset="0"/>
                <a:ea typeface="+mn-ea"/>
                <a:cs typeface="+mn-cs"/>
              </a:rPr>
              <a:t>Quan </a:t>
            </a:r>
            <a:r>
              <a:rPr kumimoji="0" lang="en-US" sz="2800" b="0" i="0" u="none" strike="noStrike" kern="1200" cap="none" spc="0" normalizeH="0" baseline="0" noProof="0" dirty="0" err="1">
                <a:ln>
                  <a:noFill/>
                </a:ln>
                <a:effectLst/>
                <a:uLnTx/>
                <a:uFillTx/>
                <a:latin typeface="#9Slide07 IcielBaliho Script" pitchFamily="2" charset="0"/>
                <a:ea typeface="+mn-ea"/>
                <a:cs typeface="+mn-cs"/>
              </a:rPr>
              <a:t>sát</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hình</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dạng</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của</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nam</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châm</a:t>
            </a:r>
            <a:endParaRPr kumimoji="0" lang="en-US" sz="2800" b="0" i="0" u="none" strike="noStrike" kern="1200" cap="none" spc="0" normalizeH="0" baseline="0" noProof="0" dirty="0">
              <a:ln>
                <a:noFill/>
              </a:ln>
              <a:effectLst/>
              <a:uLnTx/>
              <a:uFillTx/>
              <a:latin typeface="#9Slide07 IcielBaliho Script" pitchFamily="2" charset="0"/>
              <a:ea typeface="+mn-ea"/>
              <a:cs typeface="+mn-cs"/>
            </a:endParaRPr>
          </a:p>
        </p:txBody>
      </p:sp>
      <p:sp>
        <p:nvSpPr>
          <p:cNvPr id="73" name="Rectangle 72">
            <a:extLst>
              <a:ext uri="{FF2B5EF4-FFF2-40B4-BE49-F238E27FC236}">
                <a16:creationId xmlns:a16="http://schemas.microsoft.com/office/drawing/2014/main" id="{F0D13DE1-5E12-448D-56CF-DB8A45100962}"/>
              </a:ext>
            </a:extLst>
          </p:cNvPr>
          <p:cNvSpPr/>
          <p:nvPr/>
        </p:nvSpPr>
        <p:spPr>
          <a:xfrm flipH="1">
            <a:off x="495889" y="4433995"/>
            <a:ext cx="11362430" cy="24928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spcBef>
                <a:spcPts val="0"/>
              </a:spcBef>
              <a:spcAft>
                <a:spcPts val="0"/>
              </a:spcAft>
              <a:buClrTx/>
              <a:buSzTx/>
              <a:buFontTx/>
              <a:buNone/>
              <a:tabLst/>
              <a:defRPr/>
            </a:pPr>
            <a:r>
              <a:rPr kumimoji="0" lang="en-US" sz="2600" b="0" i="0" u="none" strike="noStrike" kern="1200" cap="none" spc="0" normalizeH="0" baseline="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Ngày</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nay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người</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ta thường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chế</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tạo</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nam</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châm</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từ</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các</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vật</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liệu</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là</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sắt</a:t>
            </a:r>
            <a:r>
              <a:rPr lang="en-US" sz="2600" dirty="0">
                <a:solidFill>
                  <a:srgbClr val="2A3563"/>
                </a:solidFill>
                <a:latin typeface="#9Slide03 Arima Madurai Black" panose="00000A00000000000000" pitchFamily="2" charset="0"/>
                <a:cs typeface="#9Slide03 Arima Madurai Black" panose="00000A00000000000000" pitchFamily="2" charset="0"/>
              </a:rPr>
              <a:t>, ferrite, </a:t>
            </a:r>
            <a:r>
              <a:rPr lang="en-US" sz="2600" dirty="0" err="1">
                <a:solidFill>
                  <a:srgbClr val="2A3563"/>
                </a:solidFill>
                <a:latin typeface="#9Slide03 Arima Madurai Black" panose="00000A00000000000000" pitchFamily="2" charset="0"/>
                <a:cs typeface="#9Slide03 Arima Madurai Black" panose="00000A00000000000000" pitchFamily="2" charset="0"/>
              </a:rPr>
              <a:t>thép</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đất</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hiếm</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Chúng</a:t>
            </a:r>
            <a:r>
              <a:rPr lang="en-US" sz="2600" dirty="0">
                <a:solidFill>
                  <a:srgbClr val="2A3563"/>
                </a:solidFill>
                <a:latin typeface="#9Slide03 Arima Madurai Black" panose="00000A00000000000000" pitchFamily="2" charset="0"/>
                <a:cs typeface="#9Slide03 Arima Madurai Black" panose="00000A00000000000000" pitchFamily="2" charset="0"/>
              </a:rPr>
              <a:t> có </a:t>
            </a:r>
            <a:r>
              <a:rPr lang="en-US" sz="2600" dirty="0" err="1">
                <a:solidFill>
                  <a:srgbClr val="2A3563"/>
                </a:solidFill>
                <a:latin typeface="#9Slide03 Arima Madurai Black" panose="00000A00000000000000" pitchFamily="2" charset="0"/>
                <a:cs typeface="#9Slide03 Arima Madurai Black" panose="00000A00000000000000" pitchFamily="2" charset="0"/>
              </a:rPr>
              <a:t>hình</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dạng</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và</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kích</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thước</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khác</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nhau</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tùy</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thuộc</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vào</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công</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dụng</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của</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chúng</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Thông</a:t>
            </a:r>
            <a:r>
              <a:rPr lang="en-US" sz="2600" dirty="0">
                <a:solidFill>
                  <a:srgbClr val="2A3563"/>
                </a:solidFill>
                <a:latin typeface="#9Slide03 Arima Madurai Black" panose="00000A00000000000000" pitchFamily="2" charset="0"/>
                <a:cs typeface="#9Slide03 Arima Madurai Black" panose="00000A00000000000000" pitchFamily="2" charset="0"/>
              </a:rPr>
              <a:t> thường, </a:t>
            </a:r>
            <a:r>
              <a:rPr lang="en-US" sz="2600" dirty="0" err="1">
                <a:solidFill>
                  <a:srgbClr val="2A3563"/>
                </a:solidFill>
                <a:latin typeface="#9Slide03 Arima Madurai Black" panose="00000A00000000000000" pitchFamily="2" charset="0"/>
                <a:cs typeface="#9Slide03 Arima Madurai Black" panose="00000A00000000000000" pitchFamily="2" charset="0"/>
              </a:rPr>
              <a:t>trên</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các</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nam</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châm</a:t>
            </a:r>
            <a:r>
              <a:rPr lang="en-US" sz="2600" dirty="0">
                <a:solidFill>
                  <a:srgbClr val="2A3563"/>
                </a:solidFill>
                <a:latin typeface="#9Slide03 Arima Madurai Black" panose="00000A00000000000000" pitchFamily="2" charset="0"/>
                <a:cs typeface="#9Slide03 Arima Madurai Black" panose="00000A00000000000000" pitchFamily="2" charset="0"/>
              </a:rPr>
              <a:t> có </a:t>
            </a:r>
            <a:r>
              <a:rPr lang="en-US" sz="2600" dirty="0" err="1">
                <a:solidFill>
                  <a:srgbClr val="2A3563"/>
                </a:solidFill>
                <a:latin typeface="#9Slide03 Arima Madurai Black" panose="00000A00000000000000" pitchFamily="2" charset="0"/>
                <a:cs typeface="#9Slide03 Arima Madurai Black" panose="00000A00000000000000" pitchFamily="2" charset="0"/>
              </a:rPr>
              <a:t>kí</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hiệu</a:t>
            </a:r>
            <a:r>
              <a:rPr lang="en-US" sz="2600" dirty="0">
                <a:solidFill>
                  <a:srgbClr val="2A3563"/>
                </a:solidFill>
                <a:latin typeface="#9Slide03 Arima Madurai Black" panose="00000A00000000000000" pitchFamily="2" charset="0"/>
                <a:cs typeface="#9Slide03 Arima Madurai Black" panose="00000A00000000000000" pitchFamily="2" charset="0"/>
              </a:rPr>
              <a:t> N, S </a:t>
            </a:r>
            <a:r>
              <a:rPr lang="en-US" sz="2600" dirty="0" err="1">
                <a:solidFill>
                  <a:srgbClr val="2A3563"/>
                </a:solidFill>
                <a:latin typeface="#9Slide03 Arima Madurai Black" panose="00000A00000000000000" pitchFamily="2" charset="0"/>
                <a:cs typeface="#9Slide03 Arima Madurai Black" panose="00000A00000000000000" pitchFamily="2" charset="0"/>
              </a:rPr>
              <a:t>và</a:t>
            </a:r>
            <a:r>
              <a:rPr lang="en-US" sz="2600" dirty="0">
                <a:solidFill>
                  <a:srgbClr val="2A3563"/>
                </a:solidFill>
                <a:latin typeface="#9Slide03 Arima Madurai Black" panose="00000A00000000000000" pitchFamily="2" charset="0"/>
                <a:cs typeface="#9Slide03 Arima Madurai Black" panose="00000A00000000000000" pitchFamily="2" charset="0"/>
              </a:rPr>
              <a:t> có 2 </a:t>
            </a:r>
            <a:r>
              <a:rPr lang="en-US" sz="2600" dirty="0" err="1">
                <a:solidFill>
                  <a:srgbClr val="2A3563"/>
                </a:solidFill>
                <a:latin typeface="#9Slide03 Arima Madurai Black" panose="00000A00000000000000" pitchFamily="2" charset="0"/>
                <a:cs typeface="#9Slide03 Arima Madurai Black" panose="00000A00000000000000" pitchFamily="2" charset="0"/>
              </a:rPr>
              <a:t>màu</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khác</a:t>
            </a:r>
            <a:r>
              <a:rPr lang="en-US" sz="2600" dirty="0">
                <a:solidFill>
                  <a:srgbClr val="2A3563"/>
                </a:solidFill>
                <a:latin typeface="#9Slide03 Arima Madurai Black" panose="00000A00000000000000" pitchFamily="2" charset="0"/>
                <a:cs typeface="#9Slide03 Arima Madurai Black" panose="00000A00000000000000" pitchFamily="2" charset="0"/>
              </a:rPr>
              <a:t> </a:t>
            </a:r>
            <a:r>
              <a:rPr lang="en-US" sz="2600" dirty="0" err="1">
                <a:solidFill>
                  <a:srgbClr val="2A3563"/>
                </a:solidFill>
                <a:latin typeface="#9Slide03 Arima Madurai Black" panose="00000A00000000000000" pitchFamily="2" charset="0"/>
                <a:cs typeface="#9Slide03 Arima Madurai Black" panose="00000A00000000000000" pitchFamily="2" charset="0"/>
              </a:rPr>
              <a:t>nhau</a:t>
            </a:r>
            <a:endParaRPr kumimoji="0" lang="en-US" sz="2600" b="0" i="0" u="none" strike="noStrike" kern="120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endParaRPr>
          </a:p>
        </p:txBody>
      </p:sp>
      <p:grpSp>
        <p:nvGrpSpPr>
          <p:cNvPr id="3" name="Graphic 76">
            <a:extLst>
              <a:ext uri="{FF2B5EF4-FFF2-40B4-BE49-F238E27FC236}">
                <a16:creationId xmlns:a16="http://schemas.microsoft.com/office/drawing/2014/main" id="{EE968385-24A5-3344-7C98-C83D568CBC55}"/>
              </a:ext>
            </a:extLst>
          </p:cNvPr>
          <p:cNvGrpSpPr/>
          <p:nvPr/>
        </p:nvGrpSpPr>
        <p:grpSpPr>
          <a:xfrm rot="19316249" flipH="1">
            <a:off x="3731955" y="2210521"/>
            <a:ext cx="1425478" cy="1698736"/>
            <a:chOff x="7354625" y="1767741"/>
            <a:chExt cx="1425478" cy="1698736"/>
          </a:xfrm>
          <a:effectLst>
            <a:glow rad="101600">
              <a:schemeClr val="bg1">
                <a:lumMod val="75000"/>
                <a:alpha val="60000"/>
              </a:schemeClr>
            </a:glow>
          </a:effectLst>
        </p:grpSpPr>
        <p:grpSp>
          <p:nvGrpSpPr>
            <p:cNvPr id="4" name="Graphic 76">
              <a:extLst>
                <a:ext uri="{FF2B5EF4-FFF2-40B4-BE49-F238E27FC236}">
                  <a16:creationId xmlns:a16="http://schemas.microsoft.com/office/drawing/2014/main" id="{BFF40C85-C9B9-188D-5BBB-0A28738EE201}"/>
                </a:ext>
              </a:extLst>
            </p:cNvPr>
            <p:cNvGrpSpPr/>
            <p:nvPr/>
          </p:nvGrpSpPr>
          <p:grpSpPr>
            <a:xfrm>
              <a:off x="7354625" y="1767741"/>
              <a:ext cx="1425478" cy="1698736"/>
              <a:chOff x="7354625" y="1767741"/>
              <a:chExt cx="1425478" cy="1698736"/>
            </a:xfrm>
          </p:grpSpPr>
          <p:sp>
            <p:nvSpPr>
              <p:cNvPr id="5" name="Freeform: Shape 4">
                <a:extLst>
                  <a:ext uri="{FF2B5EF4-FFF2-40B4-BE49-F238E27FC236}">
                    <a16:creationId xmlns:a16="http://schemas.microsoft.com/office/drawing/2014/main" id="{D8325B88-7E00-A64B-E111-2929E1513D72}"/>
                  </a:ext>
                </a:extLst>
              </p:cNvPr>
              <p:cNvSpPr/>
              <p:nvPr/>
            </p:nvSpPr>
            <p:spPr>
              <a:xfrm>
                <a:off x="7357300" y="1775060"/>
                <a:ext cx="709406" cy="1690751"/>
              </a:xfrm>
              <a:custGeom>
                <a:avLst/>
                <a:gdLst>
                  <a:gd name="connsiteX0" fmla="*/ 702753 w 709406"/>
                  <a:gd name="connsiteY0" fmla="*/ 1331 h 1690751"/>
                  <a:gd name="connsiteX1" fmla="*/ 102 w 709406"/>
                  <a:gd name="connsiteY1" fmla="*/ 702650 h 1690751"/>
                  <a:gd name="connsiteX2" fmla="*/ 768 w 709406"/>
                  <a:gd name="connsiteY2" fmla="*/ 1653490 h 1690751"/>
                  <a:gd name="connsiteX3" fmla="*/ 38695 w 709406"/>
                  <a:gd name="connsiteY3" fmla="*/ 1690752 h 1690751"/>
                  <a:gd name="connsiteX4" fmla="*/ 341447 w 709406"/>
                  <a:gd name="connsiteY4" fmla="*/ 1690752 h 1690751"/>
                  <a:gd name="connsiteX5" fmla="*/ 379374 w 709406"/>
                  <a:gd name="connsiteY5" fmla="*/ 1653490 h 1690751"/>
                  <a:gd name="connsiteX6" fmla="*/ 380705 w 709406"/>
                  <a:gd name="connsiteY6" fmla="*/ 708638 h 1690751"/>
                  <a:gd name="connsiteX7" fmla="*/ 709407 w 709406"/>
                  <a:gd name="connsiteY7" fmla="*/ 374614 h 1690751"/>
                  <a:gd name="connsiteX8" fmla="*/ 709407 w 709406"/>
                  <a:gd name="connsiteY8" fmla="*/ 0 h 1690751"/>
                  <a:gd name="connsiteX9" fmla="*/ 702087 w 709406"/>
                  <a:gd name="connsiteY9" fmla="*/ 0 h 1690751"/>
                  <a:gd name="connsiteX10" fmla="*/ 702753 w 709406"/>
                  <a:gd name="connsiteY10" fmla="*/ 1331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9406" h="1690751">
                    <a:moveTo>
                      <a:pt x="702753" y="1331"/>
                    </a:moveTo>
                    <a:cubicBezTo>
                      <a:pt x="312835" y="4658"/>
                      <a:pt x="-6552" y="312732"/>
                      <a:pt x="102" y="702650"/>
                    </a:cubicBezTo>
                    <a:cubicBezTo>
                      <a:pt x="768" y="731262"/>
                      <a:pt x="768" y="1653490"/>
                      <a:pt x="768" y="1653490"/>
                    </a:cubicBezTo>
                    <a:cubicBezTo>
                      <a:pt x="768" y="1674117"/>
                      <a:pt x="18068" y="1690752"/>
                      <a:pt x="38695" y="1690752"/>
                    </a:cubicBezTo>
                    <a:lnTo>
                      <a:pt x="341447" y="1690752"/>
                    </a:lnTo>
                    <a:cubicBezTo>
                      <a:pt x="362739" y="1690752"/>
                      <a:pt x="379374" y="1674117"/>
                      <a:pt x="379374" y="1653490"/>
                    </a:cubicBezTo>
                    <a:cubicBezTo>
                      <a:pt x="379374" y="1653490"/>
                      <a:pt x="380705" y="731262"/>
                      <a:pt x="380705" y="708638"/>
                    </a:cubicBezTo>
                    <a:cubicBezTo>
                      <a:pt x="380705" y="530980"/>
                      <a:pt x="520436" y="375279"/>
                      <a:pt x="709407" y="374614"/>
                    </a:cubicBezTo>
                    <a:lnTo>
                      <a:pt x="709407" y="0"/>
                    </a:lnTo>
                    <a:cubicBezTo>
                      <a:pt x="706745" y="0"/>
                      <a:pt x="704749" y="0"/>
                      <a:pt x="702087" y="0"/>
                    </a:cubicBezTo>
                    <a:lnTo>
                      <a:pt x="702753" y="1331"/>
                    </a:lnTo>
                    <a:close/>
                  </a:path>
                </a:pathLst>
              </a:custGeom>
              <a:solidFill>
                <a:srgbClr val="3E4DBF"/>
              </a:solidFill>
              <a:ln w="6632"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A5A20C6F-C491-FB74-E0F3-08C43C0773CC}"/>
                  </a:ext>
                </a:extLst>
              </p:cNvPr>
              <p:cNvSpPr/>
              <p:nvPr/>
            </p:nvSpPr>
            <p:spPr>
              <a:xfrm>
                <a:off x="8067372" y="1775725"/>
                <a:ext cx="711400" cy="1690751"/>
              </a:xfrm>
              <a:custGeom>
                <a:avLst/>
                <a:gdLst>
                  <a:gd name="connsiteX0" fmla="*/ 665 w 711400"/>
                  <a:gd name="connsiteY0" fmla="*/ 374614 h 1690751"/>
                  <a:gd name="connsiteX1" fmla="*/ 665 w 711400"/>
                  <a:gd name="connsiteY1" fmla="*/ 374614 h 1690751"/>
                  <a:gd name="connsiteX2" fmla="*/ 330698 w 711400"/>
                  <a:gd name="connsiteY2" fmla="*/ 708638 h 1690751"/>
                  <a:gd name="connsiteX3" fmla="*/ 332029 w 711400"/>
                  <a:gd name="connsiteY3" fmla="*/ 1653490 h 1690751"/>
                  <a:gd name="connsiteX4" fmla="*/ 369956 w 711400"/>
                  <a:gd name="connsiteY4" fmla="*/ 1690752 h 1690751"/>
                  <a:gd name="connsiteX5" fmla="*/ 672708 w 711400"/>
                  <a:gd name="connsiteY5" fmla="*/ 1690752 h 1690751"/>
                  <a:gd name="connsiteX6" fmla="*/ 710635 w 711400"/>
                  <a:gd name="connsiteY6" fmla="*/ 1653490 h 1690751"/>
                  <a:gd name="connsiteX7" fmla="*/ 711301 w 711400"/>
                  <a:gd name="connsiteY7" fmla="*/ 702650 h 1690751"/>
                  <a:gd name="connsiteX8" fmla="*/ 0 w 711400"/>
                  <a:gd name="connsiteY8" fmla="*/ 0 h 1690751"/>
                  <a:gd name="connsiteX9" fmla="*/ 0 w 711400"/>
                  <a:gd name="connsiteY9" fmla="*/ 375279 h 1690751"/>
                  <a:gd name="connsiteX10" fmla="*/ 665 w 711400"/>
                  <a:gd name="connsiteY10" fmla="*/ 374614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400" h="1690751">
                    <a:moveTo>
                      <a:pt x="665" y="374614"/>
                    </a:moveTo>
                    <a:lnTo>
                      <a:pt x="665" y="374614"/>
                    </a:lnTo>
                    <a:cubicBezTo>
                      <a:pt x="190301" y="374614"/>
                      <a:pt x="330698" y="530314"/>
                      <a:pt x="330698" y="708638"/>
                    </a:cubicBezTo>
                    <a:cubicBezTo>
                      <a:pt x="330698" y="731262"/>
                      <a:pt x="332029" y="1653490"/>
                      <a:pt x="332029" y="1653490"/>
                    </a:cubicBezTo>
                    <a:cubicBezTo>
                      <a:pt x="332029" y="1674117"/>
                      <a:pt x="349329" y="1690752"/>
                      <a:pt x="369956" y="1690752"/>
                    </a:cubicBezTo>
                    <a:lnTo>
                      <a:pt x="672708" y="1690752"/>
                    </a:lnTo>
                    <a:cubicBezTo>
                      <a:pt x="694001" y="1690752"/>
                      <a:pt x="710635" y="1674117"/>
                      <a:pt x="710635" y="1653490"/>
                    </a:cubicBezTo>
                    <a:cubicBezTo>
                      <a:pt x="710635" y="1653490"/>
                      <a:pt x="710635" y="731262"/>
                      <a:pt x="711301" y="702650"/>
                    </a:cubicBezTo>
                    <a:cubicBezTo>
                      <a:pt x="717955" y="312732"/>
                      <a:pt x="389918" y="3992"/>
                      <a:pt x="0" y="0"/>
                    </a:cubicBezTo>
                    <a:lnTo>
                      <a:pt x="0" y="375279"/>
                    </a:lnTo>
                    <a:cubicBezTo>
                      <a:pt x="0" y="374614"/>
                      <a:pt x="0" y="374614"/>
                      <a:pt x="665" y="374614"/>
                    </a:cubicBezTo>
                    <a:close/>
                  </a:path>
                </a:pathLst>
              </a:custGeom>
              <a:solidFill>
                <a:srgbClr val="CC1E14"/>
              </a:solidFill>
              <a:ln w="6632"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78842A7-0D5D-9B28-7099-6B0658D7293C}"/>
                  </a:ext>
                </a:extLst>
              </p:cNvPr>
              <p:cNvSpPr/>
              <p:nvPr/>
            </p:nvSpPr>
            <p:spPr>
              <a:xfrm>
                <a:off x="7354640" y="1767741"/>
                <a:ext cx="714728" cy="1698070"/>
              </a:xfrm>
              <a:custGeom>
                <a:avLst/>
                <a:gdLst>
                  <a:gd name="connsiteX0" fmla="*/ 351426 w 714728"/>
                  <a:gd name="connsiteY0" fmla="*/ 714627 h 1698070"/>
                  <a:gd name="connsiteX1" fmla="*/ 349430 w 714728"/>
                  <a:gd name="connsiteY1" fmla="*/ 1623547 h 1698070"/>
                  <a:gd name="connsiteX2" fmla="*/ 312833 w 714728"/>
                  <a:gd name="connsiteY2" fmla="*/ 1659478 h 1698070"/>
                  <a:gd name="connsiteX3" fmla="*/ 67305 w 714728"/>
                  <a:gd name="connsiteY3" fmla="*/ 1659478 h 1698070"/>
                  <a:gd name="connsiteX4" fmla="*/ 30708 w 714728"/>
                  <a:gd name="connsiteY4" fmla="*/ 1623547 h 1698070"/>
                  <a:gd name="connsiteX5" fmla="*/ 30708 w 714728"/>
                  <a:gd name="connsiteY5" fmla="*/ 707973 h 1698070"/>
                  <a:gd name="connsiteX6" fmla="*/ 713397 w 714728"/>
                  <a:gd name="connsiteY6" fmla="*/ 33269 h 1698070"/>
                  <a:gd name="connsiteX7" fmla="*/ 713397 w 714728"/>
                  <a:gd name="connsiteY7" fmla="*/ 0 h 1698070"/>
                  <a:gd name="connsiteX8" fmla="*/ 100 w 714728"/>
                  <a:gd name="connsiteY8" fmla="*/ 705312 h 1698070"/>
                  <a:gd name="connsiteX9" fmla="*/ 766 w 714728"/>
                  <a:gd name="connsiteY9" fmla="*/ 1660809 h 1698070"/>
                  <a:gd name="connsiteX10" fmla="*/ 39358 w 714728"/>
                  <a:gd name="connsiteY10" fmla="*/ 1698071 h 1698070"/>
                  <a:gd name="connsiteX11" fmla="*/ 344106 w 714728"/>
                  <a:gd name="connsiteY11" fmla="*/ 1698071 h 1698070"/>
                  <a:gd name="connsiteX12" fmla="*/ 382699 w 714728"/>
                  <a:gd name="connsiteY12" fmla="*/ 1660809 h 1698070"/>
                  <a:gd name="connsiteX13" fmla="*/ 384695 w 714728"/>
                  <a:gd name="connsiteY13" fmla="*/ 711300 h 1698070"/>
                  <a:gd name="connsiteX14" fmla="*/ 714728 w 714728"/>
                  <a:gd name="connsiteY14" fmla="*/ 382598 h 1698070"/>
                  <a:gd name="connsiteX15" fmla="*/ 714728 w 714728"/>
                  <a:gd name="connsiteY15" fmla="*/ 347333 h 1698070"/>
                  <a:gd name="connsiteX16" fmla="*/ 351426 w 714728"/>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8" h="1698070">
                    <a:moveTo>
                      <a:pt x="351426" y="714627"/>
                    </a:moveTo>
                    <a:cubicBezTo>
                      <a:pt x="351426" y="736585"/>
                      <a:pt x="349430" y="1623547"/>
                      <a:pt x="349430" y="1623547"/>
                    </a:cubicBezTo>
                    <a:cubicBezTo>
                      <a:pt x="349430" y="1643509"/>
                      <a:pt x="332795" y="1659478"/>
                      <a:pt x="312833" y="1659478"/>
                    </a:cubicBezTo>
                    <a:lnTo>
                      <a:pt x="67305" y="1659478"/>
                    </a:lnTo>
                    <a:cubicBezTo>
                      <a:pt x="47343" y="1659478"/>
                      <a:pt x="30708" y="1643509"/>
                      <a:pt x="30708" y="1623547"/>
                    </a:cubicBezTo>
                    <a:cubicBezTo>
                      <a:pt x="30708" y="1623547"/>
                      <a:pt x="30708" y="735919"/>
                      <a:pt x="30708" y="707973"/>
                    </a:cubicBezTo>
                    <a:cubicBezTo>
                      <a:pt x="24054" y="330698"/>
                      <a:pt x="334791" y="33269"/>
                      <a:pt x="713397" y="33269"/>
                    </a:cubicBezTo>
                    <a:lnTo>
                      <a:pt x="713397" y="0"/>
                    </a:lnTo>
                    <a:cubicBezTo>
                      <a:pt x="318156" y="0"/>
                      <a:pt x="-6553" y="310736"/>
                      <a:pt x="100" y="705312"/>
                    </a:cubicBezTo>
                    <a:cubicBezTo>
                      <a:pt x="766" y="734589"/>
                      <a:pt x="766" y="1660809"/>
                      <a:pt x="766" y="1660809"/>
                    </a:cubicBezTo>
                    <a:cubicBezTo>
                      <a:pt x="766" y="1681436"/>
                      <a:pt x="18066" y="1698071"/>
                      <a:pt x="39358" y="1698071"/>
                    </a:cubicBezTo>
                    <a:lnTo>
                      <a:pt x="344106" y="1698071"/>
                    </a:lnTo>
                    <a:cubicBezTo>
                      <a:pt x="365399" y="1698071"/>
                      <a:pt x="382699" y="1681436"/>
                      <a:pt x="382699" y="1660809"/>
                    </a:cubicBezTo>
                    <a:cubicBezTo>
                      <a:pt x="382699" y="1660809"/>
                      <a:pt x="384030" y="733923"/>
                      <a:pt x="384695" y="711300"/>
                    </a:cubicBezTo>
                    <a:cubicBezTo>
                      <a:pt x="390684" y="518337"/>
                      <a:pt x="545054" y="379937"/>
                      <a:pt x="714728" y="382598"/>
                    </a:cubicBezTo>
                    <a:lnTo>
                      <a:pt x="714728" y="347333"/>
                    </a:lnTo>
                    <a:cubicBezTo>
                      <a:pt x="530415" y="353987"/>
                      <a:pt x="351426" y="467103"/>
                      <a:pt x="351426" y="714627"/>
                    </a:cubicBezTo>
                    <a:close/>
                  </a:path>
                </a:pathLst>
              </a:custGeom>
              <a:solidFill>
                <a:srgbClr val="414D96"/>
              </a:solidFill>
              <a:ln w="663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AC112552-1968-AEFC-7BEA-96EA2B68157C}"/>
                  </a:ext>
                </a:extLst>
              </p:cNvPr>
              <p:cNvSpPr/>
              <p:nvPr/>
            </p:nvSpPr>
            <p:spPr>
              <a:xfrm>
                <a:off x="8065376" y="1767741"/>
                <a:ext cx="714727" cy="1698070"/>
              </a:xfrm>
              <a:custGeom>
                <a:avLst/>
                <a:gdLst>
                  <a:gd name="connsiteX0" fmla="*/ 363302 w 714727"/>
                  <a:gd name="connsiteY0" fmla="*/ 714627 h 1698070"/>
                  <a:gd name="connsiteX1" fmla="*/ 365298 w 714727"/>
                  <a:gd name="connsiteY1" fmla="*/ 1623547 h 1698070"/>
                  <a:gd name="connsiteX2" fmla="*/ 401895 w 714727"/>
                  <a:gd name="connsiteY2" fmla="*/ 1659478 h 1698070"/>
                  <a:gd name="connsiteX3" fmla="*/ 647423 w 714727"/>
                  <a:gd name="connsiteY3" fmla="*/ 1659478 h 1698070"/>
                  <a:gd name="connsiteX4" fmla="*/ 684020 w 714727"/>
                  <a:gd name="connsiteY4" fmla="*/ 1623547 h 1698070"/>
                  <a:gd name="connsiteX5" fmla="*/ 684020 w 714727"/>
                  <a:gd name="connsiteY5" fmla="*/ 707973 h 1698070"/>
                  <a:gd name="connsiteX6" fmla="*/ 1331 w 714727"/>
                  <a:gd name="connsiteY6" fmla="*/ 33269 h 1698070"/>
                  <a:gd name="connsiteX7" fmla="*/ 1331 w 714727"/>
                  <a:gd name="connsiteY7" fmla="*/ 0 h 1698070"/>
                  <a:gd name="connsiteX8" fmla="*/ 714628 w 714727"/>
                  <a:gd name="connsiteY8" fmla="*/ 705312 h 1698070"/>
                  <a:gd name="connsiteX9" fmla="*/ 713962 w 714727"/>
                  <a:gd name="connsiteY9" fmla="*/ 1660809 h 1698070"/>
                  <a:gd name="connsiteX10" fmla="*/ 675370 w 714727"/>
                  <a:gd name="connsiteY10" fmla="*/ 1698071 h 1698070"/>
                  <a:gd name="connsiteX11" fmla="*/ 370622 w 714727"/>
                  <a:gd name="connsiteY11" fmla="*/ 1698071 h 1698070"/>
                  <a:gd name="connsiteX12" fmla="*/ 332029 w 714727"/>
                  <a:gd name="connsiteY12" fmla="*/ 1660809 h 1698070"/>
                  <a:gd name="connsiteX13" fmla="*/ 330033 w 714727"/>
                  <a:gd name="connsiteY13" fmla="*/ 711300 h 1698070"/>
                  <a:gd name="connsiteX14" fmla="*/ 0 w 714727"/>
                  <a:gd name="connsiteY14" fmla="*/ 382598 h 1698070"/>
                  <a:gd name="connsiteX15" fmla="*/ 0 w 714727"/>
                  <a:gd name="connsiteY15" fmla="*/ 347333 h 1698070"/>
                  <a:gd name="connsiteX16" fmla="*/ 363302 w 714727"/>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7" h="1698070">
                    <a:moveTo>
                      <a:pt x="363302" y="714627"/>
                    </a:moveTo>
                    <a:cubicBezTo>
                      <a:pt x="363302" y="736585"/>
                      <a:pt x="365298" y="1623547"/>
                      <a:pt x="365298" y="1623547"/>
                    </a:cubicBezTo>
                    <a:cubicBezTo>
                      <a:pt x="365298" y="1643509"/>
                      <a:pt x="381933" y="1659478"/>
                      <a:pt x="401895" y="1659478"/>
                    </a:cubicBezTo>
                    <a:lnTo>
                      <a:pt x="647423" y="1659478"/>
                    </a:lnTo>
                    <a:cubicBezTo>
                      <a:pt x="667385" y="1659478"/>
                      <a:pt x="684020" y="1643509"/>
                      <a:pt x="684020" y="1623547"/>
                    </a:cubicBezTo>
                    <a:cubicBezTo>
                      <a:pt x="684020" y="1623547"/>
                      <a:pt x="684020" y="735919"/>
                      <a:pt x="684020" y="707973"/>
                    </a:cubicBezTo>
                    <a:cubicBezTo>
                      <a:pt x="691339" y="330698"/>
                      <a:pt x="379937" y="33269"/>
                      <a:pt x="1331" y="33269"/>
                    </a:cubicBezTo>
                    <a:lnTo>
                      <a:pt x="1331" y="0"/>
                    </a:lnTo>
                    <a:cubicBezTo>
                      <a:pt x="396572" y="0"/>
                      <a:pt x="721281" y="310736"/>
                      <a:pt x="714628" y="705312"/>
                    </a:cubicBezTo>
                    <a:cubicBezTo>
                      <a:pt x="713962" y="734589"/>
                      <a:pt x="713962" y="1660809"/>
                      <a:pt x="713962" y="1660809"/>
                    </a:cubicBezTo>
                    <a:cubicBezTo>
                      <a:pt x="713962" y="1681436"/>
                      <a:pt x="696662" y="1698071"/>
                      <a:pt x="675370" y="1698071"/>
                    </a:cubicBezTo>
                    <a:lnTo>
                      <a:pt x="370622" y="1698071"/>
                    </a:lnTo>
                    <a:cubicBezTo>
                      <a:pt x="349329" y="1698071"/>
                      <a:pt x="332029" y="1681436"/>
                      <a:pt x="332029" y="1660809"/>
                    </a:cubicBezTo>
                    <a:cubicBezTo>
                      <a:pt x="332029" y="1660809"/>
                      <a:pt x="330698" y="733923"/>
                      <a:pt x="330033" y="711300"/>
                    </a:cubicBezTo>
                    <a:cubicBezTo>
                      <a:pt x="324044" y="518337"/>
                      <a:pt x="169674" y="379937"/>
                      <a:pt x="0" y="382598"/>
                    </a:cubicBezTo>
                    <a:lnTo>
                      <a:pt x="0" y="347333"/>
                    </a:lnTo>
                    <a:cubicBezTo>
                      <a:pt x="184978" y="353987"/>
                      <a:pt x="363302" y="467103"/>
                      <a:pt x="363302" y="714627"/>
                    </a:cubicBezTo>
                    <a:close/>
                  </a:path>
                </a:pathLst>
              </a:custGeom>
              <a:solidFill>
                <a:srgbClr val="B21F26"/>
              </a:solidFill>
              <a:ln w="663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5F5220AC-4437-5A9D-E7E7-46D24BFE7A19}"/>
                  </a:ext>
                </a:extLst>
              </p:cNvPr>
              <p:cNvSpPr/>
              <p:nvPr/>
            </p:nvSpPr>
            <p:spPr>
              <a:xfrm>
                <a:off x="7743993" y="2135700"/>
                <a:ext cx="204274" cy="171670"/>
              </a:xfrm>
              <a:custGeom>
                <a:avLst/>
                <a:gdLst>
                  <a:gd name="connsiteX0" fmla="*/ 0 w 204274"/>
                  <a:gd name="connsiteY0" fmla="*/ 171670 h 171670"/>
                  <a:gd name="connsiteX1" fmla="*/ 204274 w 204274"/>
                  <a:gd name="connsiteY1" fmla="*/ 0 h 171670"/>
                  <a:gd name="connsiteX2" fmla="*/ 0 w 204274"/>
                  <a:gd name="connsiteY2" fmla="*/ 171670 h 171670"/>
                </a:gdLst>
                <a:ahLst/>
                <a:cxnLst>
                  <a:cxn ang="0">
                    <a:pos x="connsiteX0" y="connsiteY0"/>
                  </a:cxn>
                  <a:cxn ang="0">
                    <a:pos x="connsiteX1" y="connsiteY1"/>
                  </a:cxn>
                  <a:cxn ang="0">
                    <a:pos x="connsiteX2" y="connsiteY2"/>
                  </a:cxn>
                </a:cxnLst>
                <a:rect l="l" t="t" r="r" b="b"/>
                <a:pathLst>
                  <a:path w="204274" h="171670">
                    <a:moveTo>
                      <a:pt x="0" y="171670"/>
                    </a:moveTo>
                    <a:cubicBezTo>
                      <a:pt x="0" y="171670"/>
                      <a:pt x="37927" y="44581"/>
                      <a:pt x="204274" y="0"/>
                    </a:cubicBezTo>
                    <a:cubicBezTo>
                      <a:pt x="204274" y="0"/>
                      <a:pt x="67204" y="37927"/>
                      <a:pt x="0" y="171670"/>
                    </a:cubicBezTo>
                    <a:close/>
                  </a:path>
                </a:pathLst>
              </a:custGeom>
              <a:solidFill>
                <a:srgbClr val="F5F5F5">
                  <a:alpha val="33000"/>
                </a:srgbClr>
              </a:solidFill>
              <a:ln w="663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DB83BE97-911C-C8FB-B886-2F25DF7CCD0B}"/>
                  </a:ext>
                </a:extLst>
              </p:cNvPr>
              <p:cNvSpPr/>
              <p:nvPr/>
            </p:nvSpPr>
            <p:spPr>
              <a:xfrm>
                <a:off x="8408716" y="2481702"/>
                <a:ext cx="21957" cy="930212"/>
              </a:xfrm>
              <a:custGeom>
                <a:avLst/>
                <a:gdLst>
                  <a:gd name="connsiteX0" fmla="*/ 11312 w 21957"/>
                  <a:gd name="connsiteY0" fmla="*/ 856355 h 930212"/>
                  <a:gd name="connsiteX1" fmla="*/ 11312 w 21957"/>
                  <a:gd name="connsiteY1" fmla="*/ 925555 h 930212"/>
                  <a:gd name="connsiteX2" fmla="*/ 11312 w 21957"/>
                  <a:gd name="connsiteY2" fmla="*/ 927551 h 930212"/>
                  <a:gd name="connsiteX3" fmla="*/ 11312 w 21957"/>
                  <a:gd name="connsiteY3" fmla="*/ 928882 h 930212"/>
                  <a:gd name="connsiteX4" fmla="*/ 10646 w 21957"/>
                  <a:gd name="connsiteY4" fmla="*/ 930213 h 930212"/>
                  <a:gd name="connsiteX5" fmla="*/ 21958 w 21957"/>
                  <a:gd name="connsiteY5" fmla="*/ 912913 h 930212"/>
                  <a:gd name="connsiteX6" fmla="*/ 21958 w 21957"/>
                  <a:gd name="connsiteY6" fmla="*/ 911582 h 930212"/>
                  <a:gd name="connsiteX7" fmla="*/ 21958 w 21957"/>
                  <a:gd name="connsiteY7" fmla="*/ 909586 h 930212"/>
                  <a:gd name="connsiteX8" fmla="*/ 21958 w 21957"/>
                  <a:gd name="connsiteY8" fmla="*/ 843047 h 930212"/>
                  <a:gd name="connsiteX9" fmla="*/ 19296 w 21957"/>
                  <a:gd name="connsiteY9" fmla="*/ 59220 h 930212"/>
                  <a:gd name="connsiteX10" fmla="*/ 0 w 21957"/>
                  <a:gd name="connsiteY10" fmla="*/ 0 h 930212"/>
                  <a:gd name="connsiteX11" fmla="*/ 7985 w 21957"/>
                  <a:gd name="connsiteY11" fmla="*/ 44581 h 930212"/>
                  <a:gd name="connsiteX12" fmla="*/ 11312 w 21957"/>
                  <a:gd name="connsiteY12" fmla="*/ 856355 h 93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57" h="930212">
                    <a:moveTo>
                      <a:pt x="11312" y="856355"/>
                    </a:moveTo>
                    <a:cubicBezTo>
                      <a:pt x="11312" y="899605"/>
                      <a:pt x="11312" y="925555"/>
                      <a:pt x="11312" y="925555"/>
                    </a:cubicBezTo>
                    <a:cubicBezTo>
                      <a:pt x="11312" y="926220"/>
                      <a:pt x="11312" y="926886"/>
                      <a:pt x="11312" y="927551"/>
                    </a:cubicBezTo>
                    <a:cubicBezTo>
                      <a:pt x="11312" y="928217"/>
                      <a:pt x="11312" y="928217"/>
                      <a:pt x="11312" y="928882"/>
                    </a:cubicBezTo>
                    <a:cubicBezTo>
                      <a:pt x="11312" y="929547"/>
                      <a:pt x="11312" y="929547"/>
                      <a:pt x="10646" y="930213"/>
                    </a:cubicBezTo>
                    <a:cubicBezTo>
                      <a:pt x="16635" y="922893"/>
                      <a:pt x="21958" y="915574"/>
                      <a:pt x="21958" y="912913"/>
                    </a:cubicBezTo>
                    <a:cubicBezTo>
                      <a:pt x="21958" y="912913"/>
                      <a:pt x="21958" y="912247"/>
                      <a:pt x="21958" y="911582"/>
                    </a:cubicBezTo>
                    <a:cubicBezTo>
                      <a:pt x="21958" y="910916"/>
                      <a:pt x="21958" y="910251"/>
                      <a:pt x="21958" y="909586"/>
                    </a:cubicBezTo>
                    <a:cubicBezTo>
                      <a:pt x="21958" y="909586"/>
                      <a:pt x="21958" y="884301"/>
                      <a:pt x="21958" y="843047"/>
                    </a:cubicBezTo>
                    <a:cubicBezTo>
                      <a:pt x="21293" y="639438"/>
                      <a:pt x="19296" y="59220"/>
                      <a:pt x="19296" y="59220"/>
                    </a:cubicBezTo>
                    <a:cubicBezTo>
                      <a:pt x="16635" y="20627"/>
                      <a:pt x="7985" y="5323"/>
                      <a:pt x="0" y="0"/>
                    </a:cubicBezTo>
                    <a:cubicBezTo>
                      <a:pt x="3992" y="9315"/>
                      <a:pt x="6654" y="23954"/>
                      <a:pt x="7985" y="44581"/>
                    </a:cubicBezTo>
                    <a:cubicBezTo>
                      <a:pt x="7985" y="44581"/>
                      <a:pt x="9981" y="645427"/>
                      <a:pt x="11312" y="856355"/>
                    </a:cubicBezTo>
                    <a:close/>
                  </a:path>
                </a:pathLst>
              </a:custGeom>
              <a:solidFill>
                <a:srgbClr val="F5F5F5">
                  <a:alpha val="15000"/>
                </a:srgbClr>
              </a:solidFill>
              <a:ln w="663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7BE8F6E5-B415-854E-43B9-05CFCB9C041A}"/>
                  </a:ext>
                </a:extLst>
              </p:cNvPr>
              <p:cNvSpPr/>
              <p:nvPr/>
            </p:nvSpPr>
            <p:spPr>
              <a:xfrm>
                <a:off x="8396739" y="2478615"/>
                <a:ext cx="23288" cy="953290"/>
              </a:xfrm>
              <a:custGeom>
                <a:avLst/>
                <a:gdLst>
                  <a:gd name="connsiteX0" fmla="*/ 0 w 23288"/>
                  <a:gd name="connsiteY0" fmla="*/ 425 h 953290"/>
                  <a:gd name="connsiteX1" fmla="*/ 1996 w 23288"/>
                  <a:gd name="connsiteY1" fmla="*/ 949934 h 953290"/>
                  <a:gd name="connsiteX2" fmla="*/ 1996 w 23288"/>
                  <a:gd name="connsiteY2" fmla="*/ 953261 h 953290"/>
                  <a:gd name="connsiteX3" fmla="*/ 22623 w 23288"/>
                  <a:gd name="connsiteY3" fmla="*/ 933300 h 953290"/>
                  <a:gd name="connsiteX4" fmla="*/ 23289 w 23288"/>
                  <a:gd name="connsiteY4" fmla="*/ 931969 h 953290"/>
                  <a:gd name="connsiteX5" fmla="*/ 23289 w 23288"/>
                  <a:gd name="connsiteY5" fmla="*/ 930638 h 953290"/>
                  <a:gd name="connsiteX6" fmla="*/ 23289 w 23288"/>
                  <a:gd name="connsiteY6" fmla="*/ 928642 h 953290"/>
                  <a:gd name="connsiteX7" fmla="*/ 23289 w 23288"/>
                  <a:gd name="connsiteY7" fmla="*/ 859441 h 953290"/>
                  <a:gd name="connsiteX8" fmla="*/ 20627 w 23288"/>
                  <a:gd name="connsiteY8" fmla="*/ 47668 h 953290"/>
                  <a:gd name="connsiteX9" fmla="*/ 12642 w 23288"/>
                  <a:gd name="connsiteY9" fmla="*/ 3087 h 953290"/>
                  <a:gd name="connsiteX10" fmla="*/ 0 w 23288"/>
                  <a:gd name="connsiteY10" fmla="*/ 425 h 95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88" h="953290">
                    <a:moveTo>
                      <a:pt x="0" y="425"/>
                    </a:moveTo>
                    <a:cubicBezTo>
                      <a:pt x="665" y="23048"/>
                      <a:pt x="1996" y="949934"/>
                      <a:pt x="1996" y="949934"/>
                    </a:cubicBezTo>
                    <a:cubicBezTo>
                      <a:pt x="1996" y="951265"/>
                      <a:pt x="1996" y="951930"/>
                      <a:pt x="1996" y="953261"/>
                    </a:cubicBezTo>
                    <a:cubicBezTo>
                      <a:pt x="3992" y="953927"/>
                      <a:pt x="14639" y="943280"/>
                      <a:pt x="22623" y="933300"/>
                    </a:cubicBezTo>
                    <a:cubicBezTo>
                      <a:pt x="22623" y="932634"/>
                      <a:pt x="23289" y="931969"/>
                      <a:pt x="23289" y="931969"/>
                    </a:cubicBezTo>
                    <a:cubicBezTo>
                      <a:pt x="23289" y="931969"/>
                      <a:pt x="23289" y="931303"/>
                      <a:pt x="23289" y="930638"/>
                    </a:cubicBezTo>
                    <a:cubicBezTo>
                      <a:pt x="23289" y="929973"/>
                      <a:pt x="23289" y="929307"/>
                      <a:pt x="23289" y="928642"/>
                    </a:cubicBezTo>
                    <a:cubicBezTo>
                      <a:pt x="23289" y="928642"/>
                      <a:pt x="23289" y="902692"/>
                      <a:pt x="23289" y="859441"/>
                    </a:cubicBezTo>
                    <a:cubicBezTo>
                      <a:pt x="22623" y="648513"/>
                      <a:pt x="20627" y="47668"/>
                      <a:pt x="20627" y="47668"/>
                    </a:cubicBezTo>
                    <a:cubicBezTo>
                      <a:pt x="19296" y="27041"/>
                      <a:pt x="15969" y="13068"/>
                      <a:pt x="12642" y="3087"/>
                    </a:cubicBezTo>
                    <a:cubicBezTo>
                      <a:pt x="5323" y="-1571"/>
                      <a:pt x="0" y="425"/>
                      <a:pt x="0" y="425"/>
                    </a:cubicBezTo>
                    <a:close/>
                  </a:path>
                </a:pathLst>
              </a:custGeom>
              <a:solidFill>
                <a:srgbClr val="F5F5F5">
                  <a:alpha val="32000"/>
                </a:srgbClr>
              </a:solidFill>
              <a:ln w="663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00C9DC8A-7D63-26F9-A512-20E2C8649A1F}"/>
                  </a:ext>
                </a:extLst>
              </p:cNvPr>
              <p:cNvSpPr/>
              <p:nvPr/>
            </p:nvSpPr>
            <p:spPr>
              <a:xfrm>
                <a:off x="7354625" y="2167639"/>
                <a:ext cx="71977" cy="1272222"/>
              </a:xfrm>
              <a:custGeom>
                <a:avLst/>
                <a:gdLst>
                  <a:gd name="connsiteX0" fmla="*/ 17416 w 71977"/>
                  <a:gd name="connsiteY0" fmla="*/ 310736 h 1272222"/>
                  <a:gd name="connsiteX1" fmla="*/ 71978 w 71977"/>
                  <a:gd name="connsiteY1" fmla="*/ 31273 h 1272222"/>
                  <a:gd name="connsiteX2" fmla="*/ 65989 w 71977"/>
                  <a:gd name="connsiteY2" fmla="*/ 0 h 1272222"/>
                  <a:gd name="connsiteX3" fmla="*/ 116 w 71977"/>
                  <a:gd name="connsiteY3" fmla="*/ 305413 h 1272222"/>
                  <a:gd name="connsiteX4" fmla="*/ 781 w 71977"/>
                  <a:gd name="connsiteY4" fmla="*/ 1260911 h 1272222"/>
                  <a:gd name="connsiteX5" fmla="*/ 2777 w 71977"/>
                  <a:gd name="connsiteY5" fmla="*/ 1272222 h 1272222"/>
                  <a:gd name="connsiteX6" fmla="*/ 18081 w 71977"/>
                  <a:gd name="connsiteY6" fmla="*/ 1256253 h 1272222"/>
                  <a:gd name="connsiteX7" fmla="*/ 17416 w 71977"/>
                  <a:gd name="connsiteY7" fmla="*/ 310736 h 127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77" h="1272222">
                    <a:moveTo>
                      <a:pt x="17416" y="310736"/>
                    </a:moveTo>
                    <a:cubicBezTo>
                      <a:pt x="15419" y="210928"/>
                      <a:pt x="35381" y="116443"/>
                      <a:pt x="71978" y="31273"/>
                    </a:cubicBezTo>
                    <a:cubicBezTo>
                      <a:pt x="71978" y="13308"/>
                      <a:pt x="69316" y="4658"/>
                      <a:pt x="65989" y="0"/>
                    </a:cubicBezTo>
                    <a:cubicBezTo>
                      <a:pt x="22073" y="92489"/>
                      <a:pt x="-1881" y="195624"/>
                      <a:pt x="116" y="305413"/>
                    </a:cubicBezTo>
                    <a:cubicBezTo>
                      <a:pt x="781" y="334690"/>
                      <a:pt x="781" y="1260911"/>
                      <a:pt x="781" y="1260911"/>
                    </a:cubicBezTo>
                    <a:cubicBezTo>
                      <a:pt x="781" y="1264903"/>
                      <a:pt x="1446" y="1268895"/>
                      <a:pt x="2777" y="1272222"/>
                    </a:cubicBezTo>
                    <a:cubicBezTo>
                      <a:pt x="7435" y="1269561"/>
                      <a:pt x="12758" y="1264238"/>
                      <a:pt x="18081" y="1256253"/>
                    </a:cubicBezTo>
                    <a:cubicBezTo>
                      <a:pt x="17416" y="1154449"/>
                      <a:pt x="18081" y="338017"/>
                      <a:pt x="17416" y="310736"/>
                    </a:cubicBezTo>
                    <a:close/>
                  </a:path>
                </a:pathLst>
              </a:custGeom>
              <a:solidFill>
                <a:srgbClr val="F5F5F5">
                  <a:alpha val="33000"/>
                </a:srgbClr>
              </a:solidFill>
              <a:ln w="663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11F037DF-F213-7386-781B-560C2E6FD722}"/>
                  </a:ext>
                </a:extLst>
              </p:cNvPr>
              <p:cNvSpPr/>
              <p:nvPr/>
            </p:nvSpPr>
            <p:spPr>
              <a:xfrm>
                <a:off x="7371976" y="2198912"/>
                <a:ext cx="54626" cy="1224979"/>
              </a:xfrm>
              <a:custGeom>
                <a:avLst/>
                <a:gdLst>
                  <a:gd name="connsiteX0" fmla="*/ 13372 w 54626"/>
                  <a:gd name="connsiteY0" fmla="*/ 1192376 h 1224979"/>
                  <a:gd name="connsiteX1" fmla="*/ 13372 w 54626"/>
                  <a:gd name="connsiteY1" fmla="*/ 276802 h 1224979"/>
                  <a:gd name="connsiteX2" fmla="*/ 50634 w 54626"/>
                  <a:gd name="connsiteY2" fmla="*/ 45912 h 1224979"/>
                  <a:gd name="connsiteX3" fmla="*/ 54626 w 54626"/>
                  <a:gd name="connsiteY3" fmla="*/ 0 h 1224979"/>
                  <a:gd name="connsiteX4" fmla="*/ 65 w 54626"/>
                  <a:gd name="connsiteY4" fmla="*/ 279463 h 1224979"/>
                  <a:gd name="connsiteX5" fmla="*/ 730 w 54626"/>
                  <a:gd name="connsiteY5" fmla="*/ 1224980 h 1224979"/>
                  <a:gd name="connsiteX6" fmla="*/ 14038 w 54626"/>
                  <a:gd name="connsiteY6" fmla="*/ 1197033 h 1224979"/>
                  <a:gd name="connsiteX7" fmla="*/ 13372 w 54626"/>
                  <a:gd name="connsiteY7" fmla="*/ 1192376 h 12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26" h="1224979">
                    <a:moveTo>
                      <a:pt x="13372" y="1192376"/>
                    </a:moveTo>
                    <a:cubicBezTo>
                      <a:pt x="13372" y="1192376"/>
                      <a:pt x="13372" y="304748"/>
                      <a:pt x="13372" y="276802"/>
                    </a:cubicBezTo>
                    <a:cubicBezTo>
                      <a:pt x="12042" y="195624"/>
                      <a:pt x="25349" y="117774"/>
                      <a:pt x="50634" y="45912"/>
                    </a:cubicBezTo>
                    <a:cubicBezTo>
                      <a:pt x="53296" y="25950"/>
                      <a:pt x="54626" y="11312"/>
                      <a:pt x="54626" y="0"/>
                    </a:cubicBezTo>
                    <a:cubicBezTo>
                      <a:pt x="18030" y="85170"/>
                      <a:pt x="-1266" y="179655"/>
                      <a:pt x="65" y="279463"/>
                    </a:cubicBezTo>
                    <a:cubicBezTo>
                      <a:pt x="730" y="306744"/>
                      <a:pt x="730" y="1123175"/>
                      <a:pt x="730" y="1224980"/>
                    </a:cubicBezTo>
                    <a:cubicBezTo>
                      <a:pt x="5388" y="1218326"/>
                      <a:pt x="10045" y="1209010"/>
                      <a:pt x="14038" y="1197033"/>
                    </a:cubicBezTo>
                    <a:cubicBezTo>
                      <a:pt x="13372" y="1195703"/>
                      <a:pt x="13372" y="1193707"/>
                      <a:pt x="13372" y="1192376"/>
                    </a:cubicBezTo>
                    <a:close/>
                  </a:path>
                </a:pathLst>
              </a:custGeom>
              <a:solidFill>
                <a:srgbClr val="F5F5F5">
                  <a:alpha val="14000"/>
                </a:srgbClr>
              </a:solidFill>
              <a:ln w="6632" cap="flat">
                <a:noFill/>
                <a:prstDash val="solid"/>
                <a:miter/>
              </a:ln>
            </p:spPr>
            <p:txBody>
              <a:bodyPr rtlCol="0" anchor="ctr"/>
              <a:lstStyle/>
              <a:p>
                <a:endParaRPr lang="en-US"/>
              </a:p>
            </p:txBody>
          </p:sp>
        </p:grpSp>
        <p:sp>
          <p:nvSpPr>
            <p:cNvPr id="14" name="Freeform: Shape 13">
              <a:extLst>
                <a:ext uri="{FF2B5EF4-FFF2-40B4-BE49-F238E27FC236}">
                  <a16:creationId xmlns:a16="http://schemas.microsoft.com/office/drawing/2014/main" id="{4496649C-49F5-1516-4DD3-9DC37398D746}"/>
                </a:ext>
              </a:extLst>
            </p:cNvPr>
            <p:cNvSpPr/>
            <p:nvPr/>
          </p:nvSpPr>
          <p:spPr>
            <a:xfrm rot="21406003" flipH="1">
              <a:off x="7465861" y="313777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162C0999-F1E4-2942-B678-B4A81CFEAEB3}"/>
                </a:ext>
              </a:extLst>
            </p:cNvPr>
            <p:cNvSpPr/>
            <p:nvPr/>
          </p:nvSpPr>
          <p:spPr>
            <a:xfrm rot="27782" flipH="1">
              <a:off x="8507194" y="3145760"/>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grpSp>
      <p:grpSp>
        <p:nvGrpSpPr>
          <p:cNvPr id="18" name="Group 17">
            <a:extLst>
              <a:ext uri="{FF2B5EF4-FFF2-40B4-BE49-F238E27FC236}">
                <a16:creationId xmlns:a16="http://schemas.microsoft.com/office/drawing/2014/main" id="{01A92D97-26C1-F533-A188-0D0F6780BB69}"/>
              </a:ext>
            </a:extLst>
          </p:cNvPr>
          <p:cNvGrpSpPr/>
          <p:nvPr/>
        </p:nvGrpSpPr>
        <p:grpSpPr>
          <a:xfrm>
            <a:off x="706646" y="2486264"/>
            <a:ext cx="2036947" cy="1198670"/>
            <a:chOff x="1643008" y="1962880"/>
            <a:chExt cx="2036947" cy="1198670"/>
          </a:xfrm>
        </p:grpSpPr>
        <p:sp>
          <p:nvSpPr>
            <p:cNvPr id="16" name="Rectangle 15">
              <a:extLst>
                <a:ext uri="{FF2B5EF4-FFF2-40B4-BE49-F238E27FC236}">
                  <a16:creationId xmlns:a16="http://schemas.microsoft.com/office/drawing/2014/main" id="{10130DA4-D83F-42E8-4C4F-CD84714DCA35}"/>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A75DF325-51B4-FAB2-80CB-85FF7AD4E088}"/>
                </a:ext>
              </a:extLst>
            </p:cNvPr>
            <p:cNvSpPr/>
            <p:nvPr/>
          </p:nvSpPr>
          <p:spPr>
            <a:xfrm rot="2128384">
              <a:off x="2556476" y="2717890"/>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EA9CA713-0D49-FBBF-5C94-34429D3A0488}"/>
                </a:ext>
              </a:extLst>
            </p:cNvPr>
            <p:cNvSpPr/>
            <p:nvPr/>
          </p:nvSpPr>
          <p:spPr>
            <a:xfrm rot="18220277">
              <a:off x="1869754" y="1934601"/>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B191FDE-7313-F0EE-3354-87A2D0ED1C00}"/>
                </a:ext>
              </a:extLst>
            </p:cNvPr>
            <p:cNvSpPr/>
            <p:nvPr/>
          </p:nvSpPr>
          <p:spPr>
            <a:xfrm rot="18083832">
              <a:off x="3322789" y="298056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pic>
        <p:nvPicPr>
          <p:cNvPr id="17414" name="Picture 6">
            <a:extLst>
              <a:ext uri="{FF2B5EF4-FFF2-40B4-BE49-F238E27FC236}">
                <a16:creationId xmlns:a16="http://schemas.microsoft.com/office/drawing/2014/main" id="{A539CAD8-ADB3-F62F-8234-29D82A86A81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45795" y="1962353"/>
            <a:ext cx="2748649" cy="2549265"/>
          </a:xfrm>
          <a:prstGeom prst="rect">
            <a:avLst/>
          </a:prstGeom>
          <a:noFill/>
          <a:extLst>
            <a:ext uri="{909E8E84-426E-40DD-AFC4-6F175D3DCCD1}">
              <a14:hiddenFill xmlns:a14="http://schemas.microsoft.com/office/drawing/2010/main">
                <a:solidFill>
                  <a:srgbClr val="FFFFFF"/>
                </a:solidFill>
              </a14:hiddenFill>
            </a:ext>
          </a:extLst>
        </p:spPr>
      </p:pic>
      <p:pic>
        <p:nvPicPr>
          <p:cNvPr id="17416" name="Picture 8" descr="NAM CHÂM THANH, VIÊN, TRÒN – CÔNG TY NAM CHÂM IMAG VIETNAM">
            <a:extLst>
              <a:ext uri="{FF2B5EF4-FFF2-40B4-BE49-F238E27FC236}">
                <a16:creationId xmlns:a16="http://schemas.microsoft.com/office/drawing/2014/main" id="{9AC6D024-172F-6516-2C99-7A58241553F3}"/>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4150" t="17410" r="22098" b="16898"/>
          <a:stretch/>
        </p:blipFill>
        <p:spPr bwMode="auto">
          <a:xfrm>
            <a:off x="9741752" y="2836873"/>
            <a:ext cx="1592099" cy="11191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649532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72"/>
                                        </p:tgtEl>
                                        <p:attrNameLst>
                                          <p:attrName>style.visibility</p:attrName>
                                        </p:attrNameLst>
                                      </p:cBhvr>
                                      <p:to>
                                        <p:strVal val="visible"/>
                                      </p:to>
                                    </p:set>
                                    <p:animEffect transition="in" filter="wipe(up)">
                                      <p:cBhvr>
                                        <p:cTn id="11" dur="500"/>
                                        <p:tgtEl>
                                          <p:spTgt spid="7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5000"/>
                                  </p:iterate>
                                  <p:childTnLst>
                                    <p:set>
                                      <p:cBhvr>
                                        <p:cTn id="15" dur="1" fill="hold">
                                          <p:stCondLst>
                                            <p:cond delay="0"/>
                                          </p:stCondLst>
                                        </p:cTn>
                                        <p:tgtEl>
                                          <p:spTgt spid="73"/>
                                        </p:tgtEl>
                                        <p:attrNameLst>
                                          <p:attrName>style.visibility</p:attrName>
                                        </p:attrNameLst>
                                      </p:cBhvr>
                                      <p:to>
                                        <p:strVal val="visible"/>
                                      </p:to>
                                    </p:set>
                                    <p:animEffect transition="in" filter="wipe(left)">
                                      <p:cBhvr>
                                        <p:cTn id="16" dur="500"/>
                                        <p:tgtEl>
                                          <p:spTgt spid="73"/>
                                        </p:tgtEl>
                                      </p:cBhvr>
                                    </p:animEffect>
                                  </p:childTnLst>
                                </p:cTn>
                              </p:par>
                              <p:par>
                                <p:cTn id="17" presetID="23" presetClass="entr" presetSubtype="16" fill="hold" nodeType="withEffect">
                                  <p:stCondLst>
                                    <p:cond delay="1000"/>
                                  </p:stCondLst>
                                  <p:childTnLst>
                                    <p:set>
                                      <p:cBhvr>
                                        <p:cTn id="18" dur="1" fill="hold">
                                          <p:stCondLst>
                                            <p:cond delay="0"/>
                                          </p:stCondLst>
                                        </p:cTn>
                                        <p:tgtEl>
                                          <p:spTgt spid="18"/>
                                        </p:tgtEl>
                                        <p:attrNameLst>
                                          <p:attrName>style.visibility</p:attrName>
                                        </p:attrNameLst>
                                      </p:cBhvr>
                                      <p:to>
                                        <p:strVal val="visible"/>
                                      </p:to>
                                    </p:set>
                                    <p:anim calcmode="lin" valueType="num">
                                      <p:cBhvr>
                                        <p:cTn id="19" dur="750" fill="hold"/>
                                        <p:tgtEl>
                                          <p:spTgt spid="18"/>
                                        </p:tgtEl>
                                        <p:attrNameLst>
                                          <p:attrName>ppt_w</p:attrName>
                                        </p:attrNameLst>
                                      </p:cBhvr>
                                      <p:tavLst>
                                        <p:tav tm="0">
                                          <p:val>
                                            <p:fltVal val="0"/>
                                          </p:val>
                                        </p:tav>
                                        <p:tav tm="100000">
                                          <p:val>
                                            <p:strVal val="#ppt_w"/>
                                          </p:val>
                                        </p:tav>
                                      </p:tavLst>
                                    </p:anim>
                                    <p:anim calcmode="lin" valueType="num">
                                      <p:cBhvr>
                                        <p:cTn id="20" dur="750" fill="hold"/>
                                        <p:tgtEl>
                                          <p:spTgt spid="18"/>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150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2000"/>
                                  </p:stCondLst>
                                  <p:childTnLst>
                                    <p:set>
                                      <p:cBhvr>
                                        <p:cTn id="26" dur="1" fill="hold">
                                          <p:stCondLst>
                                            <p:cond delay="0"/>
                                          </p:stCondLst>
                                        </p:cTn>
                                        <p:tgtEl>
                                          <p:spTgt spid="17414"/>
                                        </p:tgtEl>
                                        <p:attrNameLst>
                                          <p:attrName>style.visibility</p:attrName>
                                        </p:attrNameLst>
                                      </p:cBhvr>
                                      <p:to>
                                        <p:strVal val="visible"/>
                                      </p:to>
                                    </p:set>
                                    <p:anim calcmode="lin" valueType="num">
                                      <p:cBhvr>
                                        <p:cTn id="27" dur="750" fill="hold"/>
                                        <p:tgtEl>
                                          <p:spTgt spid="17414"/>
                                        </p:tgtEl>
                                        <p:attrNameLst>
                                          <p:attrName>ppt_w</p:attrName>
                                        </p:attrNameLst>
                                      </p:cBhvr>
                                      <p:tavLst>
                                        <p:tav tm="0">
                                          <p:val>
                                            <p:fltVal val="0"/>
                                          </p:val>
                                        </p:tav>
                                        <p:tav tm="100000">
                                          <p:val>
                                            <p:strVal val="#ppt_w"/>
                                          </p:val>
                                        </p:tav>
                                      </p:tavLst>
                                    </p:anim>
                                    <p:anim calcmode="lin" valueType="num">
                                      <p:cBhvr>
                                        <p:cTn id="28" dur="750" fill="hold"/>
                                        <p:tgtEl>
                                          <p:spTgt spid="17414"/>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2500"/>
                                  </p:stCondLst>
                                  <p:childTnLst>
                                    <p:set>
                                      <p:cBhvr>
                                        <p:cTn id="30" dur="1" fill="hold">
                                          <p:stCondLst>
                                            <p:cond delay="0"/>
                                          </p:stCondLst>
                                        </p:cTn>
                                        <p:tgtEl>
                                          <p:spTgt spid="17416"/>
                                        </p:tgtEl>
                                        <p:attrNameLst>
                                          <p:attrName>style.visibility</p:attrName>
                                        </p:attrNameLst>
                                      </p:cBhvr>
                                      <p:to>
                                        <p:strVal val="visible"/>
                                      </p:to>
                                    </p:set>
                                    <p:anim calcmode="lin" valueType="num">
                                      <p:cBhvr>
                                        <p:cTn id="31" dur="750" fill="hold"/>
                                        <p:tgtEl>
                                          <p:spTgt spid="17416"/>
                                        </p:tgtEl>
                                        <p:attrNameLst>
                                          <p:attrName>ppt_w</p:attrName>
                                        </p:attrNameLst>
                                      </p:cBhvr>
                                      <p:tavLst>
                                        <p:tav tm="0">
                                          <p:val>
                                            <p:fltVal val="0"/>
                                          </p:val>
                                        </p:tav>
                                        <p:tav tm="100000">
                                          <p:val>
                                            <p:strVal val="#ppt_w"/>
                                          </p:val>
                                        </p:tav>
                                      </p:tavLst>
                                    </p:anim>
                                    <p:anim calcmode="lin" valueType="num">
                                      <p:cBhvr>
                                        <p:cTn id="32" dur="750" fill="hold"/>
                                        <p:tgtEl>
                                          <p:spTgt spid="1741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B35B64F6-D738-4C4F-8881-8BE858C85AE8}"/>
              </a:ext>
            </a:extLst>
          </p:cNvPr>
          <p:cNvGrpSpPr/>
          <p:nvPr/>
        </p:nvGrpSpPr>
        <p:grpSpPr>
          <a:xfrm rot="19857971">
            <a:off x="9741947" y="-1220258"/>
            <a:ext cx="3581400" cy="2037299"/>
            <a:chOff x="7823334" y="-697505"/>
            <a:chExt cx="4276665" cy="2432804"/>
          </a:xfrm>
        </p:grpSpPr>
        <p:sp>
          <p:nvSpPr>
            <p:cNvPr id="12" name="Freeform: Shape 11">
              <a:extLst>
                <a:ext uri="{FF2B5EF4-FFF2-40B4-BE49-F238E27FC236}">
                  <a16:creationId xmlns:a16="http://schemas.microsoft.com/office/drawing/2014/main" id="{9C673F9E-53FE-43C4-921F-7DF0A603311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3" name="Freeform: Shape 12">
              <a:extLst>
                <a:ext uri="{FF2B5EF4-FFF2-40B4-BE49-F238E27FC236}">
                  <a16:creationId xmlns:a16="http://schemas.microsoft.com/office/drawing/2014/main" id="{C1E25521-4060-4C53-8DC4-5B85AD7B9576}"/>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4" name="Group 13">
            <a:extLst>
              <a:ext uri="{FF2B5EF4-FFF2-40B4-BE49-F238E27FC236}">
                <a16:creationId xmlns:a16="http://schemas.microsoft.com/office/drawing/2014/main" id="{F9C5EDC9-F07B-4F65-8E7C-46C8915FDD45}"/>
              </a:ext>
            </a:extLst>
          </p:cNvPr>
          <p:cNvGrpSpPr/>
          <p:nvPr/>
        </p:nvGrpSpPr>
        <p:grpSpPr>
          <a:xfrm rot="3800731" flipV="1">
            <a:off x="548161" y="5297385"/>
            <a:ext cx="3069190" cy="3633408"/>
            <a:chOff x="7823334" y="-697505"/>
            <a:chExt cx="4276665" cy="2432804"/>
          </a:xfrm>
        </p:grpSpPr>
        <p:sp>
          <p:nvSpPr>
            <p:cNvPr id="15" name="Freeform: Shape 14">
              <a:extLst>
                <a:ext uri="{FF2B5EF4-FFF2-40B4-BE49-F238E27FC236}">
                  <a16:creationId xmlns:a16="http://schemas.microsoft.com/office/drawing/2014/main" id="{225BC9DE-7C23-4E84-A9A1-8A03A6C1319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6" name="Freeform: Shape 15">
              <a:extLst>
                <a:ext uri="{FF2B5EF4-FFF2-40B4-BE49-F238E27FC236}">
                  <a16:creationId xmlns:a16="http://schemas.microsoft.com/office/drawing/2014/main" id="{B688B666-CE03-4AAA-B224-3D46EEC6DB50}"/>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7" name="Graphic 15">
            <a:extLst>
              <a:ext uri="{FF2B5EF4-FFF2-40B4-BE49-F238E27FC236}">
                <a16:creationId xmlns:a16="http://schemas.microsoft.com/office/drawing/2014/main" id="{B5A93054-FA0D-EEAC-C01A-D8BDA2D3E8E1}"/>
              </a:ext>
            </a:extLst>
          </p:cNvPr>
          <p:cNvGrpSpPr/>
          <p:nvPr/>
        </p:nvGrpSpPr>
        <p:grpSpPr>
          <a:xfrm>
            <a:off x="-865355" y="3195477"/>
            <a:ext cx="14669517" cy="5484980"/>
            <a:chOff x="5636086" y="1293343"/>
            <a:chExt cx="4242837" cy="4029785"/>
          </a:xfrm>
          <a:solidFill>
            <a:srgbClr val="DBDFFD"/>
          </a:solidFill>
        </p:grpSpPr>
        <p:sp>
          <p:nvSpPr>
            <p:cNvPr id="18" name="Freeform: Shape 17">
              <a:extLst>
                <a:ext uri="{FF2B5EF4-FFF2-40B4-BE49-F238E27FC236}">
                  <a16:creationId xmlns:a16="http://schemas.microsoft.com/office/drawing/2014/main" id="{149BE9D2-9C83-F17B-E14D-5A5E66B280D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8784E083-5AB5-F97B-8975-BD6A7874BAB3}"/>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0" name="Graphic 5">
            <a:extLst>
              <a:ext uri="{FF2B5EF4-FFF2-40B4-BE49-F238E27FC236}">
                <a16:creationId xmlns:a16="http://schemas.microsoft.com/office/drawing/2014/main" id="{A070F4FF-FEE2-88F8-42DD-F80201B7BC44}"/>
              </a:ext>
            </a:extLst>
          </p:cNvPr>
          <p:cNvGrpSpPr/>
          <p:nvPr/>
        </p:nvGrpSpPr>
        <p:grpSpPr>
          <a:xfrm>
            <a:off x="9343630" y="4090371"/>
            <a:ext cx="2962464" cy="2264006"/>
            <a:chOff x="1218616" y="1609419"/>
            <a:chExt cx="2994359" cy="2345411"/>
          </a:xfrm>
        </p:grpSpPr>
        <p:sp>
          <p:nvSpPr>
            <p:cNvPr id="21" name="Freeform: Shape 20">
              <a:extLst>
                <a:ext uri="{FF2B5EF4-FFF2-40B4-BE49-F238E27FC236}">
                  <a16:creationId xmlns:a16="http://schemas.microsoft.com/office/drawing/2014/main" id="{3E816739-FB86-934C-A703-B92705010EE6}"/>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 name="Freeform: Shape 21">
              <a:extLst>
                <a:ext uri="{FF2B5EF4-FFF2-40B4-BE49-F238E27FC236}">
                  <a16:creationId xmlns:a16="http://schemas.microsoft.com/office/drawing/2014/main" id="{AED463CB-1615-5107-4B34-CD4CB3C8D59D}"/>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 name="Freeform: Shape 22">
              <a:extLst>
                <a:ext uri="{FF2B5EF4-FFF2-40B4-BE49-F238E27FC236}">
                  <a16:creationId xmlns:a16="http://schemas.microsoft.com/office/drawing/2014/main" id="{A95AD4EC-D895-C0A6-AFBE-E986FA56B9FA}"/>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 name="Freeform: Shape 23">
              <a:extLst>
                <a:ext uri="{FF2B5EF4-FFF2-40B4-BE49-F238E27FC236}">
                  <a16:creationId xmlns:a16="http://schemas.microsoft.com/office/drawing/2014/main" id="{2EF31C60-8771-38B5-FAF2-EBDADA511633}"/>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5" name="Freeform: Shape 24">
              <a:extLst>
                <a:ext uri="{FF2B5EF4-FFF2-40B4-BE49-F238E27FC236}">
                  <a16:creationId xmlns:a16="http://schemas.microsoft.com/office/drawing/2014/main" id="{EF0D979B-8B4D-1337-2BC5-2EA3E50C9355}"/>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6" name="Freeform: Shape 25">
              <a:extLst>
                <a:ext uri="{FF2B5EF4-FFF2-40B4-BE49-F238E27FC236}">
                  <a16:creationId xmlns:a16="http://schemas.microsoft.com/office/drawing/2014/main" id="{3FD70D73-0296-EA82-EEDD-4B8285210C48}"/>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7" name="Freeform: Shape 26">
              <a:extLst>
                <a:ext uri="{FF2B5EF4-FFF2-40B4-BE49-F238E27FC236}">
                  <a16:creationId xmlns:a16="http://schemas.microsoft.com/office/drawing/2014/main" id="{0BC30D3B-B450-DC75-A0AB-CED037EA34D5}"/>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8" name="Freeform: Shape 27">
              <a:extLst>
                <a:ext uri="{FF2B5EF4-FFF2-40B4-BE49-F238E27FC236}">
                  <a16:creationId xmlns:a16="http://schemas.microsoft.com/office/drawing/2014/main" id="{69FB7BA1-29B4-7AA2-C94D-5943EABD3254}"/>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9" name="Freeform: Shape 28">
              <a:extLst>
                <a:ext uri="{FF2B5EF4-FFF2-40B4-BE49-F238E27FC236}">
                  <a16:creationId xmlns:a16="http://schemas.microsoft.com/office/drawing/2014/main" id="{F58E62BC-626B-CB94-AAAB-38B7E23E8BE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0" name="Freeform: Shape 29">
              <a:extLst>
                <a:ext uri="{FF2B5EF4-FFF2-40B4-BE49-F238E27FC236}">
                  <a16:creationId xmlns:a16="http://schemas.microsoft.com/office/drawing/2014/main" id="{792A5199-5DA1-2F7F-0891-EA36E480DE43}"/>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1" name="Freeform: Shape 30">
              <a:extLst>
                <a:ext uri="{FF2B5EF4-FFF2-40B4-BE49-F238E27FC236}">
                  <a16:creationId xmlns:a16="http://schemas.microsoft.com/office/drawing/2014/main" id="{459A5432-DDBF-A00B-AB8D-F1554CD30182}"/>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2" name="Freeform: Shape 31">
              <a:extLst>
                <a:ext uri="{FF2B5EF4-FFF2-40B4-BE49-F238E27FC236}">
                  <a16:creationId xmlns:a16="http://schemas.microsoft.com/office/drawing/2014/main" id="{3CC00156-F5BC-947C-0915-0E8DB93D746A}"/>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3" name="Freeform: Shape 32">
              <a:extLst>
                <a:ext uri="{FF2B5EF4-FFF2-40B4-BE49-F238E27FC236}">
                  <a16:creationId xmlns:a16="http://schemas.microsoft.com/office/drawing/2014/main" id="{76C1C4A0-30E1-EEC2-DA2F-9F156585CC97}"/>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4" name="Freeform: Shape 33">
              <a:extLst>
                <a:ext uri="{FF2B5EF4-FFF2-40B4-BE49-F238E27FC236}">
                  <a16:creationId xmlns:a16="http://schemas.microsoft.com/office/drawing/2014/main" id="{F37CCD2E-7A72-ECEF-9340-48A23B6DE88A}"/>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5" name="Freeform: Shape 34">
              <a:extLst>
                <a:ext uri="{FF2B5EF4-FFF2-40B4-BE49-F238E27FC236}">
                  <a16:creationId xmlns:a16="http://schemas.microsoft.com/office/drawing/2014/main" id="{A9518967-CE90-FB52-02C9-E30B8806A9BA}"/>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6" name="Freeform: Shape 35">
              <a:extLst>
                <a:ext uri="{FF2B5EF4-FFF2-40B4-BE49-F238E27FC236}">
                  <a16:creationId xmlns:a16="http://schemas.microsoft.com/office/drawing/2014/main" id="{F68B95EF-EAEC-E661-866F-94D1F4D28828}"/>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7" name="Freeform: Shape 36">
              <a:extLst>
                <a:ext uri="{FF2B5EF4-FFF2-40B4-BE49-F238E27FC236}">
                  <a16:creationId xmlns:a16="http://schemas.microsoft.com/office/drawing/2014/main" id="{3E3C03DA-326B-19DD-AF3A-B88D302E1EE2}"/>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8" name="Freeform: Shape 37">
              <a:extLst>
                <a:ext uri="{FF2B5EF4-FFF2-40B4-BE49-F238E27FC236}">
                  <a16:creationId xmlns:a16="http://schemas.microsoft.com/office/drawing/2014/main" id="{07FADBE3-6910-EE07-1748-D7DF152DEB1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9" name="Freeform: Shape 38">
              <a:extLst>
                <a:ext uri="{FF2B5EF4-FFF2-40B4-BE49-F238E27FC236}">
                  <a16:creationId xmlns:a16="http://schemas.microsoft.com/office/drawing/2014/main" id="{9BE8F2E0-2CED-FE9B-9867-A034D24F8D9A}"/>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0" name="Freeform: Shape 39">
              <a:extLst>
                <a:ext uri="{FF2B5EF4-FFF2-40B4-BE49-F238E27FC236}">
                  <a16:creationId xmlns:a16="http://schemas.microsoft.com/office/drawing/2014/main" id="{81A86CFC-DC1D-186E-0D5A-770CA5B17D37}"/>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1" name="Freeform: Shape 40">
              <a:extLst>
                <a:ext uri="{FF2B5EF4-FFF2-40B4-BE49-F238E27FC236}">
                  <a16:creationId xmlns:a16="http://schemas.microsoft.com/office/drawing/2014/main" id="{F03C6FE4-210C-BCD9-784E-6015D093BD3B}"/>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2" name="Freeform: Shape 41">
              <a:extLst>
                <a:ext uri="{FF2B5EF4-FFF2-40B4-BE49-F238E27FC236}">
                  <a16:creationId xmlns:a16="http://schemas.microsoft.com/office/drawing/2014/main" id="{CBD7C30C-C361-9D97-CDF9-0735EE77BD81}"/>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3" name="Freeform: Shape 42">
              <a:extLst>
                <a:ext uri="{FF2B5EF4-FFF2-40B4-BE49-F238E27FC236}">
                  <a16:creationId xmlns:a16="http://schemas.microsoft.com/office/drawing/2014/main" id="{648676FD-7047-AE85-5446-2A6960201DC0}"/>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4" name="Freeform: Shape 43">
              <a:extLst>
                <a:ext uri="{FF2B5EF4-FFF2-40B4-BE49-F238E27FC236}">
                  <a16:creationId xmlns:a16="http://schemas.microsoft.com/office/drawing/2014/main" id="{EDEAFD52-FFA9-FF90-1C04-1A82BD882108}"/>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5" name="Freeform: Shape 44">
              <a:extLst>
                <a:ext uri="{FF2B5EF4-FFF2-40B4-BE49-F238E27FC236}">
                  <a16:creationId xmlns:a16="http://schemas.microsoft.com/office/drawing/2014/main" id="{25966040-B887-3ADE-6C04-1477726F166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6" name="Freeform: Shape 45">
              <a:extLst>
                <a:ext uri="{FF2B5EF4-FFF2-40B4-BE49-F238E27FC236}">
                  <a16:creationId xmlns:a16="http://schemas.microsoft.com/office/drawing/2014/main" id="{99C4E553-A46E-8774-0889-9AB3D4F3448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7" name="Freeform: Shape 46">
              <a:extLst>
                <a:ext uri="{FF2B5EF4-FFF2-40B4-BE49-F238E27FC236}">
                  <a16:creationId xmlns:a16="http://schemas.microsoft.com/office/drawing/2014/main" id="{9638232F-BF6E-A8C6-93DD-F293993406D9}"/>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8" name="Freeform: Shape 47">
              <a:extLst>
                <a:ext uri="{FF2B5EF4-FFF2-40B4-BE49-F238E27FC236}">
                  <a16:creationId xmlns:a16="http://schemas.microsoft.com/office/drawing/2014/main" id="{71E8B325-F2E1-0C7C-C09E-A6D2BDF1BFF7}"/>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9" name="Freeform: Shape 48">
              <a:extLst>
                <a:ext uri="{FF2B5EF4-FFF2-40B4-BE49-F238E27FC236}">
                  <a16:creationId xmlns:a16="http://schemas.microsoft.com/office/drawing/2014/main" id="{A5AF6ACD-415B-8AFB-2398-5CADF2F200E0}"/>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0" name="Freeform: Shape 49">
              <a:extLst>
                <a:ext uri="{FF2B5EF4-FFF2-40B4-BE49-F238E27FC236}">
                  <a16:creationId xmlns:a16="http://schemas.microsoft.com/office/drawing/2014/main" id="{350AE62D-FB28-8734-F54F-376A73BBC64C}"/>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1" name="Freeform: Shape 50">
              <a:extLst>
                <a:ext uri="{FF2B5EF4-FFF2-40B4-BE49-F238E27FC236}">
                  <a16:creationId xmlns:a16="http://schemas.microsoft.com/office/drawing/2014/main" id="{DAE75B5A-AC24-9F15-9D6C-DAD123B68B6F}"/>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2" name="Freeform: Shape 51">
              <a:extLst>
                <a:ext uri="{FF2B5EF4-FFF2-40B4-BE49-F238E27FC236}">
                  <a16:creationId xmlns:a16="http://schemas.microsoft.com/office/drawing/2014/main" id="{7B63FC00-504C-5D33-C0EF-CA3C41101FA3}"/>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3" name="Freeform: Shape 52">
              <a:extLst>
                <a:ext uri="{FF2B5EF4-FFF2-40B4-BE49-F238E27FC236}">
                  <a16:creationId xmlns:a16="http://schemas.microsoft.com/office/drawing/2014/main" id="{9D91F062-CC84-9209-B4D9-14EB58A8E2A3}"/>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4" name="Freeform: Shape 53">
              <a:extLst>
                <a:ext uri="{FF2B5EF4-FFF2-40B4-BE49-F238E27FC236}">
                  <a16:creationId xmlns:a16="http://schemas.microsoft.com/office/drawing/2014/main" id="{F47A211A-0C98-C44D-B235-09A52E5D0014}"/>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5" name="Freeform: Shape 54">
              <a:extLst>
                <a:ext uri="{FF2B5EF4-FFF2-40B4-BE49-F238E27FC236}">
                  <a16:creationId xmlns:a16="http://schemas.microsoft.com/office/drawing/2014/main" id="{A6EB4075-E5CF-7231-1497-554D1F8D97EE}"/>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6" name="Freeform: Shape 55">
              <a:extLst>
                <a:ext uri="{FF2B5EF4-FFF2-40B4-BE49-F238E27FC236}">
                  <a16:creationId xmlns:a16="http://schemas.microsoft.com/office/drawing/2014/main" id="{6B199E70-DA09-C025-777F-D1120E4B06DD}"/>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7" name="Freeform: Shape 56">
              <a:extLst>
                <a:ext uri="{FF2B5EF4-FFF2-40B4-BE49-F238E27FC236}">
                  <a16:creationId xmlns:a16="http://schemas.microsoft.com/office/drawing/2014/main" id="{4CED5445-E84B-B54A-9EC5-2FACF78C2CD9}"/>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8" name="Freeform: Shape 57">
              <a:extLst>
                <a:ext uri="{FF2B5EF4-FFF2-40B4-BE49-F238E27FC236}">
                  <a16:creationId xmlns:a16="http://schemas.microsoft.com/office/drawing/2014/main" id="{A5399812-D026-F60F-1850-E056A160C099}"/>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9" name="Freeform: Shape 58">
              <a:extLst>
                <a:ext uri="{FF2B5EF4-FFF2-40B4-BE49-F238E27FC236}">
                  <a16:creationId xmlns:a16="http://schemas.microsoft.com/office/drawing/2014/main" id="{68CCAB1B-261D-BA47-388D-D01500A7AAEC}"/>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0" name="Freeform: Shape 59">
              <a:extLst>
                <a:ext uri="{FF2B5EF4-FFF2-40B4-BE49-F238E27FC236}">
                  <a16:creationId xmlns:a16="http://schemas.microsoft.com/office/drawing/2014/main" id="{F4CCFBB6-A627-FF7C-8A20-3DE9F2CB04EE}"/>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1" name="Freeform: Shape 60">
              <a:extLst>
                <a:ext uri="{FF2B5EF4-FFF2-40B4-BE49-F238E27FC236}">
                  <a16:creationId xmlns:a16="http://schemas.microsoft.com/office/drawing/2014/main" id="{86FA7E63-BF26-5A7C-279F-1F0532A4D02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2" name="Freeform: Shape 61">
              <a:extLst>
                <a:ext uri="{FF2B5EF4-FFF2-40B4-BE49-F238E27FC236}">
                  <a16:creationId xmlns:a16="http://schemas.microsoft.com/office/drawing/2014/main" id="{EA3BEC18-D085-B635-17DA-926A0AD5A25C}"/>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3" name="Freeform: Shape 62">
              <a:extLst>
                <a:ext uri="{FF2B5EF4-FFF2-40B4-BE49-F238E27FC236}">
                  <a16:creationId xmlns:a16="http://schemas.microsoft.com/office/drawing/2014/main" id="{49393DE0-A51C-60FF-7D48-EB3D10BA801D}"/>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4" name="Freeform: Shape 63">
              <a:extLst>
                <a:ext uri="{FF2B5EF4-FFF2-40B4-BE49-F238E27FC236}">
                  <a16:creationId xmlns:a16="http://schemas.microsoft.com/office/drawing/2014/main" id="{633F6450-E8D1-D565-CAC1-EE5EFC56DECD}"/>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65" name="Freeform: Shape 64">
            <a:extLst>
              <a:ext uri="{FF2B5EF4-FFF2-40B4-BE49-F238E27FC236}">
                <a16:creationId xmlns:a16="http://schemas.microsoft.com/office/drawing/2014/main" id="{FCA5EEBC-E088-BA26-C999-947CEF07C0E4}"/>
              </a:ext>
            </a:extLst>
          </p:cNvPr>
          <p:cNvSpPr/>
          <p:nvPr/>
        </p:nvSpPr>
        <p:spPr>
          <a:xfrm>
            <a:off x="9201508" y="6317321"/>
            <a:ext cx="3037310" cy="45719"/>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6" name="Freeform: Shape 65">
            <a:extLst>
              <a:ext uri="{FF2B5EF4-FFF2-40B4-BE49-F238E27FC236}">
                <a16:creationId xmlns:a16="http://schemas.microsoft.com/office/drawing/2014/main" id="{45F3D161-52A8-7617-728E-4AEC2BE1174A}"/>
              </a:ext>
            </a:extLst>
          </p:cNvPr>
          <p:cNvSpPr/>
          <p:nvPr/>
        </p:nvSpPr>
        <p:spPr>
          <a:xfrm>
            <a:off x="9347742" y="6612108"/>
            <a:ext cx="2588953" cy="245892"/>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67" name="Graphic 5">
            <a:extLst>
              <a:ext uri="{FF2B5EF4-FFF2-40B4-BE49-F238E27FC236}">
                <a16:creationId xmlns:a16="http://schemas.microsoft.com/office/drawing/2014/main" id="{EE82AD73-E328-7CA6-EC06-EDDE6E3E6EBE}"/>
              </a:ext>
            </a:extLst>
          </p:cNvPr>
          <p:cNvGrpSpPr/>
          <p:nvPr/>
        </p:nvGrpSpPr>
        <p:grpSpPr>
          <a:xfrm>
            <a:off x="11325101" y="5357588"/>
            <a:ext cx="765749" cy="1004096"/>
            <a:chOff x="3364852" y="3280411"/>
            <a:chExt cx="773994" cy="1040200"/>
          </a:xfrm>
        </p:grpSpPr>
        <p:sp>
          <p:nvSpPr>
            <p:cNvPr id="68" name="Freeform: Shape 67">
              <a:extLst>
                <a:ext uri="{FF2B5EF4-FFF2-40B4-BE49-F238E27FC236}">
                  <a16:creationId xmlns:a16="http://schemas.microsoft.com/office/drawing/2014/main" id="{06CD0CFC-DB8D-EFB5-0F4E-CD8633275AF4}"/>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9" name="Freeform: Shape 68">
              <a:extLst>
                <a:ext uri="{FF2B5EF4-FFF2-40B4-BE49-F238E27FC236}">
                  <a16:creationId xmlns:a16="http://schemas.microsoft.com/office/drawing/2014/main" id="{96F1D411-925B-D84D-EE82-5E4DFBE33196}"/>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0" name="Freeform: Shape 69">
              <a:extLst>
                <a:ext uri="{FF2B5EF4-FFF2-40B4-BE49-F238E27FC236}">
                  <a16:creationId xmlns:a16="http://schemas.microsoft.com/office/drawing/2014/main" id="{D3594C40-B4EA-F5A1-61AD-3C9700AA2194}"/>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1" name="Freeform: Shape 70">
              <a:extLst>
                <a:ext uri="{FF2B5EF4-FFF2-40B4-BE49-F238E27FC236}">
                  <a16:creationId xmlns:a16="http://schemas.microsoft.com/office/drawing/2014/main" id="{6A1FC109-44D8-F77B-3FE4-63E39C8EDAC9}"/>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2" name="Freeform: Shape 71">
              <a:extLst>
                <a:ext uri="{FF2B5EF4-FFF2-40B4-BE49-F238E27FC236}">
                  <a16:creationId xmlns:a16="http://schemas.microsoft.com/office/drawing/2014/main" id="{C5244CE5-2D57-F17D-0FC1-EF310BD4BBD4}"/>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3" name="Freeform: Shape 72">
              <a:extLst>
                <a:ext uri="{FF2B5EF4-FFF2-40B4-BE49-F238E27FC236}">
                  <a16:creationId xmlns:a16="http://schemas.microsoft.com/office/drawing/2014/main" id="{05119B05-E7C2-7F5C-0B60-AB6D5D2EE9E9}"/>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4" name="Freeform: Shape 73">
              <a:extLst>
                <a:ext uri="{FF2B5EF4-FFF2-40B4-BE49-F238E27FC236}">
                  <a16:creationId xmlns:a16="http://schemas.microsoft.com/office/drawing/2014/main" id="{BF6F0254-8539-FE0A-0A6B-0CE39705FFA7}"/>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5" name="Freeform: Shape 74">
              <a:extLst>
                <a:ext uri="{FF2B5EF4-FFF2-40B4-BE49-F238E27FC236}">
                  <a16:creationId xmlns:a16="http://schemas.microsoft.com/office/drawing/2014/main" id="{58C7F0F5-B065-34F8-B9D9-517503716DDE}"/>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6" name="Freeform: Shape 75">
              <a:extLst>
                <a:ext uri="{FF2B5EF4-FFF2-40B4-BE49-F238E27FC236}">
                  <a16:creationId xmlns:a16="http://schemas.microsoft.com/office/drawing/2014/main" id="{6A99410E-0086-95F1-1315-CC90197CDCEB}"/>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7" name="Freeform: Shape 76">
              <a:extLst>
                <a:ext uri="{FF2B5EF4-FFF2-40B4-BE49-F238E27FC236}">
                  <a16:creationId xmlns:a16="http://schemas.microsoft.com/office/drawing/2014/main" id="{5FA0AD93-15F9-D523-F7C5-81114F9B65BB}"/>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8" name="Freeform: Shape 77">
              <a:extLst>
                <a:ext uri="{FF2B5EF4-FFF2-40B4-BE49-F238E27FC236}">
                  <a16:creationId xmlns:a16="http://schemas.microsoft.com/office/drawing/2014/main" id="{0EEFEA20-8B06-23C0-25C8-88F9C1154A30}"/>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9" name="Freeform: Shape 78">
              <a:extLst>
                <a:ext uri="{FF2B5EF4-FFF2-40B4-BE49-F238E27FC236}">
                  <a16:creationId xmlns:a16="http://schemas.microsoft.com/office/drawing/2014/main" id="{3E114185-129F-F7B2-F384-4B8022718D44}"/>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0" name="Freeform: Shape 79">
              <a:extLst>
                <a:ext uri="{FF2B5EF4-FFF2-40B4-BE49-F238E27FC236}">
                  <a16:creationId xmlns:a16="http://schemas.microsoft.com/office/drawing/2014/main" id="{0A5C1CB6-51E9-EE79-8A1A-FD6D0F02F7FD}"/>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1" name="Freeform: Shape 80">
              <a:extLst>
                <a:ext uri="{FF2B5EF4-FFF2-40B4-BE49-F238E27FC236}">
                  <a16:creationId xmlns:a16="http://schemas.microsoft.com/office/drawing/2014/main" id="{FFADF316-9603-A9F3-D4C1-3ADABD1807C4}"/>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2" name="Freeform: Shape 81">
              <a:extLst>
                <a:ext uri="{FF2B5EF4-FFF2-40B4-BE49-F238E27FC236}">
                  <a16:creationId xmlns:a16="http://schemas.microsoft.com/office/drawing/2014/main" id="{962938CC-D2F8-28F7-6C12-9E3723EA42E1}"/>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3" name="Freeform: Shape 82">
              <a:extLst>
                <a:ext uri="{FF2B5EF4-FFF2-40B4-BE49-F238E27FC236}">
                  <a16:creationId xmlns:a16="http://schemas.microsoft.com/office/drawing/2014/main" id="{72ACADB3-0AB0-FCA9-BAD2-0438132912D3}"/>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4" name="Freeform: Shape 83">
              <a:extLst>
                <a:ext uri="{FF2B5EF4-FFF2-40B4-BE49-F238E27FC236}">
                  <a16:creationId xmlns:a16="http://schemas.microsoft.com/office/drawing/2014/main" id="{7B9AEC83-146B-7C97-6722-DC1A4CE81358}"/>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12DB3A26-155D-898D-00E8-A48DD4605643}"/>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EECF80E5-8B99-138B-C9C5-BF3DBC22D364}"/>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FB3F82B7-607B-5BCC-1730-C023E476BE4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20AE58B0-44B9-AA5E-A9B4-6192CAA45A84}"/>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EB68F0B3-FDD8-72D8-ECB2-C7D9D5F0BB1F}"/>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FDA3F527-B495-9104-B695-BB921EAF5A9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D49D725A-EC7C-1E79-76A5-6CB564299D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A0A61788-D2F7-F50E-91FB-FA397E657068}"/>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3E4565F9-3D73-381A-4F0F-A2AFA503D09B}"/>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D7BDEEDB-886D-24B5-2832-F61A3E3A1B09}"/>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B34B13D-D5FB-778F-247C-D1D23E7FF8FC}"/>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65CC2252-477A-84AE-14FE-5B823566979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3A1C49E1-79C9-6EA9-ECF2-63F6D6002139}"/>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C61FD80A-DD8D-5CA7-4FA1-94F11BFAAC05}"/>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8260156B-9DCC-6EE4-1143-5CA9F5836966}"/>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A8B17396-7A04-2AB5-14CC-751BF642F3D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D22A5469-7F43-20C7-9F03-39CDC675E3C7}"/>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02" name="Graphic 5">
            <a:extLst>
              <a:ext uri="{FF2B5EF4-FFF2-40B4-BE49-F238E27FC236}">
                <a16:creationId xmlns:a16="http://schemas.microsoft.com/office/drawing/2014/main" id="{1E387678-0160-B785-3577-AA1F78E191F2}"/>
              </a:ext>
            </a:extLst>
          </p:cNvPr>
          <p:cNvGrpSpPr/>
          <p:nvPr/>
        </p:nvGrpSpPr>
        <p:grpSpPr>
          <a:xfrm>
            <a:off x="10287421" y="4158465"/>
            <a:ext cx="1519676" cy="2467260"/>
            <a:chOff x="2087627" y="1970919"/>
            <a:chExt cx="1536037" cy="2555974"/>
          </a:xfrm>
        </p:grpSpPr>
        <p:sp>
          <p:nvSpPr>
            <p:cNvPr id="103" name="Freeform: Shape 102">
              <a:extLst>
                <a:ext uri="{FF2B5EF4-FFF2-40B4-BE49-F238E27FC236}">
                  <a16:creationId xmlns:a16="http://schemas.microsoft.com/office/drawing/2014/main" id="{58C4228F-B6A0-832A-3350-D151C39C0272}"/>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9282A72A-3C85-471D-8191-5583E5C423BE}"/>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551D6840-6367-DAFB-CA9C-C4D65C58189D}"/>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06" name="Graphic 5">
            <a:extLst>
              <a:ext uri="{FF2B5EF4-FFF2-40B4-BE49-F238E27FC236}">
                <a16:creationId xmlns:a16="http://schemas.microsoft.com/office/drawing/2014/main" id="{FD50E09A-6F4E-98C0-76EF-EE41C77618B3}"/>
              </a:ext>
            </a:extLst>
          </p:cNvPr>
          <p:cNvGrpSpPr/>
          <p:nvPr/>
        </p:nvGrpSpPr>
        <p:grpSpPr>
          <a:xfrm>
            <a:off x="9427146" y="4292956"/>
            <a:ext cx="878490" cy="2420214"/>
            <a:chOff x="1356880" y="2085433"/>
            <a:chExt cx="887948" cy="2507236"/>
          </a:xfrm>
        </p:grpSpPr>
        <p:sp>
          <p:nvSpPr>
            <p:cNvPr id="107" name="Freeform: Shape 106">
              <a:extLst>
                <a:ext uri="{FF2B5EF4-FFF2-40B4-BE49-F238E27FC236}">
                  <a16:creationId xmlns:a16="http://schemas.microsoft.com/office/drawing/2014/main" id="{F87C6017-CE6F-10CC-80E1-640FD825C225}"/>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99C2CEB8-396B-DB94-93E8-832B849460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CA152CA1-7849-3337-4BF9-096BA57050D8}"/>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B63405A5-5B4C-1336-7E4E-A3BBAD8DCBD9}"/>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B7A7BA96-F7F3-077F-7E76-C5ABD08BF99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99075397-0F30-932F-8ABA-9B638926523E}"/>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CCD30DC3-595E-A389-0B5E-44B8C92C9E96}"/>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DC8DACCF-6A7F-BEE0-7229-2C890C9F4ABD}"/>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B60A5981-1460-7192-047F-C7CDD19949D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E63B03A4-011D-B276-D8F1-2E7E33BDAA53}"/>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B980F12D-D9C3-577F-A872-8904CF6005E7}"/>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93F0F71E-090F-8FAA-92F2-5B1D9B2179F6}"/>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0089A1F2-0C27-BB4B-40B4-796679F3F9EA}"/>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264F4EC8-E0EC-7A75-C62A-373351FCB95E}"/>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82882B80-6AF9-B789-D265-F2F3386D1B86}"/>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E90CCABD-277F-BCDB-EA9B-6D6F3F8160BB}"/>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384DF641-0CCC-37BD-3E38-20E21D4C99F3}"/>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F69709F8-8771-1584-B72B-9D5E1C285E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3CF78699-F19C-7CFE-7566-830F8B161C82}"/>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B5DD5AF6-D3DE-F5C3-B025-16CDECDD8B7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AB419B6D-8030-A6F8-BF23-2E7991F812EB}"/>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8" name="Freeform: Shape 127">
              <a:extLst>
                <a:ext uri="{FF2B5EF4-FFF2-40B4-BE49-F238E27FC236}">
                  <a16:creationId xmlns:a16="http://schemas.microsoft.com/office/drawing/2014/main" id="{57838AEB-844D-756B-6F4C-8496AD5041E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CDF9776-366B-AD28-9336-C26C5182B73F}"/>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0" name="Freeform: Shape 129">
              <a:extLst>
                <a:ext uri="{FF2B5EF4-FFF2-40B4-BE49-F238E27FC236}">
                  <a16:creationId xmlns:a16="http://schemas.microsoft.com/office/drawing/2014/main" id="{597A1736-3B8C-8E05-BC99-3236635CC118}"/>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1" name="Freeform: Shape 130">
              <a:extLst>
                <a:ext uri="{FF2B5EF4-FFF2-40B4-BE49-F238E27FC236}">
                  <a16:creationId xmlns:a16="http://schemas.microsoft.com/office/drawing/2014/main" id="{DDA00CB8-DD60-A254-295F-AE0D43E3EB92}"/>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F275E722-C909-3B0D-EF57-57B21D9BABC7}"/>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322186FC-1F48-C572-EBA3-2792B640B01A}"/>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E0E8B9EF-694D-5ECD-42BC-C7F07AF4513B}"/>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DCD41A86-F9DB-C894-E936-2447A50D147F}"/>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5B416BCF-8FF8-66BF-652B-2E33EE864D6B}"/>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4B87A462-36C4-710F-CC8A-79F838759753}"/>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C31E181A-982B-C099-9DC2-BD1C689540B3}"/>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E98F55F6-D64C-3379-5A8B-4456FDF2C696}"/>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98C818D1-1053-90E3-92D8-5C892F1B0392}"/>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775805B0-E06F-1682-EBBC-52871430630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45628B7F-CFC8-DED6-4A1E-151122C68031}"/>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0ED34B56-BE62-0632-13C6-DF5F7290A2A4}"/>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CD3E0613-8E0E-2292-DE26-DDC4EB7EB9D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0F9BB053-C325-DE9C-1C38-A142DEE13C2F}"/>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367687B8-3627-C206-F492-F1705666A7BF}"/>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4DA52C18-909B-CCEB-4043-5DECF62172EE}"/>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2BB99F0C-2B8F-467D-2D79-578700239076}"/>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B337A438-1ED0-582F-5040-7D228C4B36AB}"/>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C253499D-CCDF-6A0F-E307-170076B35780}"/>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83E48038-48D1-65FE-408C-86CB83787AA5}"/>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E869F1D1-E252-206B-EF5F-6F519B83A944}"/>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28FA528D-D8A5-DAB8-B2C0-5847EF497B2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5C13DD3C-9833-A4C0-23FA-54C256FFDFC6}"/>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9548FB60-1D44-6EF7-9115-BAA6C23F4C35}"/>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6B61C506-D0D1-5039-8129-401B596C3DEA}"/>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46067C73-200C-C3F4-F7EC-35F8AE2E530C}"/>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8B1CE397-54D9-1C50-1C45-44937BF1AAE8}"/>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63079A2-D7AE-02D4-ED02-17FA252A0A57}"/>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CC88195D-9E77-223F-5234-885A102270AD}"/>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BA191A29-CFB9-4538-CC71-3B83AA6E9E9F}"/>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4E09E5D7-1FBE-E7EF-C3DB-50362A2D80F7}"/>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2B5C5EA0-7F93-4BFD-A529-AE4C67E2793F}"/>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CCB61F1C-97ED-633E-253C-7E1BBCB8B782}"/>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5" name="Freeform: Shape 164">
              <a:extLst>
                <a:ext uri="{FF2B5EF4-FFF2-40B4-BE49-F238E27FC236}">
                  <a16:creationId xmlns:a16="http://schemas.microsoft.com/office/drawing/2014/main" id="{C4AAB6AE-425F-E576-4F9F-61F6296B0022}"/>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6" name="Freeform: Shape 165">
              <a:extLst>
                <a:ext uri="{FF2B5EF4-FFF2-40B4-BE49-F238E27FC236}">
                  <a16:creationId xmlns:a16="http://schemas.microsoft.com/office/drawing/2014/main" id="{33EA7B57-0D83-646C-2E1C-769CFE2BB44A}"/>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AF455202-71F6-202E-F799-C9AE93E4C136}"/>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E82CC091-74BD-92E0-31FD-8F832909C9B2}"/>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9" name="Freeform: Shape 168">
              <a:extLst>
                <a:ext uri="{FF2B5EF4-FFF2-40B4-BE49-F238E27FC236}">
                  <a16:creationId xmlns:a16="http://schemas.microsoft.com/office/drawing/2014/main" id="{F207F3B6-45E2-511B-A276-90DCAEFBA268}"/>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0" name="Freeform: Shape 169">
              <a:extLst>
                <a:ext uri="{FF2B5EF4-FFF2-40B4-BE49-F238E27FC236}">
                  <a16:creationId xmlns:a16="http://schemas.microsoft.com/office/drawing/2014/main" id="{B4FC9C6D-8D99-7995-6737-19FE0D7FF15A}"/>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AC9BECC1-1142-22A6-5432-FC1DD2608063}"/>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943D2752-472A-6E4E-5530-63BEE2108621}"/>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79AE99F2-F42F-7D61-757E-277A191B6125}"/>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38A06C56-D149-DD14-DBA0-E4F813E1D92F}"/>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722C3540-6E16-0C16-139E-53A822F6509B}"/>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BF4BA718-C7D8-A3FB-C89A-45A372D053E0}"/>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2F911DE1-162A-4983-75FA-89B515F33383}"/>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78" name="Graphic 5">
            <a:extLst>
              <a:ext uri="{FF2B5EF4-FFF2-40B4-BE49-F238E27FC236}">
                <a16:creationId xmlns:a16="http://schemas.microsoft.com/office/drawing/2014/main" id="{41CDF28F-B036-A96C-D45F-AA199D112C05}"/>
              </a:ext>
            </a:extLst>
          </p:cNvPr>
          <p:cNvGrpSpPr/>
          <p:nvPr/>
        </p:nvGrpSpPr>
        <p:grpSpPr>
          <a:xfrm>
            <a:off x="10305609" y="3796098"/>
            <a:ext cx="449624" cy="492991"/>
            <a:chOff x="1849730" y="1602801"/>
            <a:chExt cx="454465" cy="510717"/>
          </a:xfrm>
        </p:grpSpPr>
        <p:sp>
          <p:nvSpPr>
            <p:cNvPr id="179" name="Freeform: Shape 178">
              <a:extLst>
                <a:ext uri="{FF2B5EF4-FFF2-40B4-BE49-F238E27FC236}">
                  <a16:creationId xmlns:a16="http://schemas.microsoft.com/office/drawing/2014/main" id="{F5B44417-5F7E-C0E3-4AF9-8ADE174407E2}"/>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F3B30079-ED5D-1B48-7669-DA98B780E7F3}"/>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F23800FC-50EA-5BC2-C194-570B94A6C88B}"/>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E803C72F-F425-49C5-4878-FD2700DB63EA}"/>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07B0623F-3EF3-9D1E-C431-76E33EE85418}"/>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B8BFE114-671E-E467-EEC3-2AF4226C3368}"/>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1CF9F980-1107-D876-63B9-4D16EB6DD9B4}"/>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B0C95789-F65C-1BAF-ECBE-A08714AA8FD2}"/>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87" name="TextBox 186">
            <a:extLst>
              <a:ext uri="{FF2B5EF4-FFF2-40B4-BE49-F238E27FC236}">
                <a16:creationId xmlns:a16="http://schemas.microsoft.com/office/drawing/2014/main" id="{33E87892-78D6-855E-30C8-862A281873AD}"/>
              </a:ext>
            </a:extLst>
          </p:cNvPr>
          <p:cNvSpPr txBox="1"/>
          <p:nvPr/>
        </p:nvSpPr>
        <p:spPr>
          <a:xfrm>
            <a:off x="386875" y="4368352"/>
            <a:ext cx="9114236" cy="1938992"/>
          </a:xfrm>
          <a:prstGeom prst="rect">
            <a:avLst/>
          </a:prstGeom>
          <a:noFill/>
        </p:spPr>
        <p:txBody>
          <a:bodyPr wrap="square" rtlCol="0">
            <a:spAutoFit/>
          </a:bodyPr>
          <a:lstStyle/>
          <a:p>
            <a:pPr algn="ctr"/>
            <a:r>
              <a:rPr lang="vi-VN" sz="4000" dirty="0">
                <a:solidFill>
                  <a:prstClr val="black"/>
                </a:solidFill>
                <a:latin typeface="#9Slide03 Arima Madurai Black" panose="00000A00000000000000" pitchFamily="2" charset="0"/>
                <a:cs typeface="#9Slide03 Arima Madurai Black" panose="00000A00000000000000" pitchFamily="2" charset="0"/>
              </a:rPr>
              <a:t>Hãy gọi tên các nam châm trong Hình 18.2 dựa theo hình dạng của chúng.</a:t>
            </a:r>
            <a:endParaRPr lang="en-US" sz="4000" dirty="0">
              <a:solidFill>
                <a:prstClr val="black"/>
              </a:solidFill>
              <a:latin typeface="#9Slide03 Arima Madurai Black" panose="00000A00000000000000" pitchFamily="2" charset="0"/>
              <a:cs typeface="#9Slide03 Arima Madurai Black" panose="00000A00000000000000" pitchFamily="2"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endParaRPr>
          </a:p>
        </p:txBody>
      </p:sp>
      <p:grpSp>
        <p:nvGrpSpPr>
          <p:cNvPr id="188" name="Graphic 76">
            <a:extLst>
              <a:ext uri="{FF2B5EF4-FFF2-40B4-BE49-F238E27FC236}">
                <a16:creationId xmlns:a16="http://schemas.microsoft.com/office/drawing/2014/main" id="{CE4B8FE2-E6D8-E431-33B4-ED1D2854A0FE}"/>
              </a:ext>
            </a:extLst>
          </p:cNvPr>
          <p:cNvGrpSpPr/>
          <p:nvPr/>
        </p:nvGrpSpPr>
        <p:grpSpPr>
          <a:xfrm rot="19316249" flipH="1">
            <a:off x="3795575" y="1274680"/>
            <a:ext cx="1425478" cy="1698736"/>
            <a:chOff x="7354625" y="1767741"/>
            <a:chExt cx="1425478" cy="1698736"/>
          </a:xfrm>
          <a:effectLst>
            <a:glow rad="101600">
              <a:schemeClr val="bg1">
                <a:lumMod val="75000"/>
                <a:alpha val="60000"/>
              </a:schemeClr>
            </a:glow>
          </a:effectLst>
        </p:grpSpPr>
        <p:grpSp>
          <p:nvGrpSpPr>
            <p:cNvPr id="189" name="Graphic 76">
              <a:extLst>
                <a:ext uri="{FF2B5EF4-FFF2-40B4-BE49-F238E27FC236}">
                  <a16:creationId xmlns:a16="http://schemas.microsoft.com/office/drawing/2014/main" id="{9B305ADE-1223-BD50-8031-5D8C07FFA229}"/>
                </a:ext>
              </a:extLst>
            </p:cNvPr>
            <p:cNvGrpSpPr/>
            <p:nvPr/>
          </p:nvGrpSpPr>
          <p:grpSpPr>
            <a:xfrm>
              <a:off x="7354625" y="1767741"/>
              <a:ext cx="1425478" cy="1698736"/>
              <a:chOff x="7354625" y="1767741"/>
              <a:chExt cx="1425478" cy="1698736"/>
            </a:xfrm>
          </p:grpSpPr>
          <p:sp>
            <p:nvSpPr>
              <p:cNvPr id="194" name="Freeform: Shape 193">
                <a:extLst>
                  <a:ext uri="{FF2B5EF4-FFF2-40B4-BE49-F238E27FC236}">
                    <a16:creationId xmlns:a16="http://schemas.microsoft.com/office/drawing/2014/main" id="{027E52F9-AF0D-3D79-181B-2FB0FAA123E8}"/>
                  </a:ext>
                </a:extLst>
              </p:cNvPr>
              <p:cNvSpPr/>
              <p:nvPr/>
            </p:nvSpPr>
            <p:spPr>
              <a:xfrm>
                <a:off x="7357300" y="1775060"/>
                <a:ext cx="709406" cy="1690751"/>
              </a:xfrm>
              <a:custGeom>
                <a:avLst/>
                <a:gdLst>
                  <a:gd name="connsiteX0" fmla="*/ 702753 w 709406"/>
                  <a:gd name="connsiteY0" fmla="*/ 1331 h 1690751"/>
                  <a:gd name="connsiteX1" fmla="*/ 102 w 709406"/>
                  <a:gd name="connsiteY1" fmla="*/ 702650 h 1690751"/>
                  <a:gd name="connsiteX2" fmla="*/ 768 w 709406"/>
                  <a:gd name="connsiteY2" fmla="*/ 1653490 h 1690751"/>
                  <a:gd name="connsiteX3" fmla="*/ 38695 w 709406"/>
                  <a:gd name="connsiteY3" fmla="*/ 1690752 h 1690751"/>
                  <a:gd name="connsiteX4" fmla="*/ 341447 w 709406"/>
                  <a:gd name="connsiteY4" fmla="*/ 1690752 h 1690751"/>
                  <a:gd name="connsiteX5" fmla="*/ 379374 w 709406"/>
                  <a:gd name="connsiteY5" fmla="*/ 1653490 h 1690751"/>
                  <a:gd name="connsiteX6" fmla="*/ 380705 w 709406"/>
                  <a:gd name="connsiteY6" fmla="*/ 708638 h 1690751"/>
                  <a:gd name="connsiteX7" fmla="*/ 709407 w 709406"/>
                  <a:gd name="connsiteY7" fmla="*/ 374614 h 1690751"/>
                  <a:gd name="connsiteX8" fmla="*/ 709407 w 709406"/>
                  <a:gd name="connsiteY8" fmla="*/ 0 h 1690751"/>
                  <a:gd name="connsiteX9" fmla="*/ 702087 w 709406"/>
                  <a:gd name="connsiteY9" fmla="*/ 0 h 1690751"/>
                  <a:gd name="connsiteX10" fmla="*/ 702753 w 709406"/>
                  <a:gd name="connsiteY10" fmla="*/ 1331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9406" h="1690751">
                    <a:moveTo>
                      <a:pt x="702753" y="1331"/>
                    </a:moveTo>
                    <a:cubicBezTo>
                      <a:pt x="312835" y="4658"/>
                      <a:pt x="-6552" y="312732"/>
                      <a:pt x="102" y="702650"/>
                    </a:cubicBezTo>
                    <a:cubicBezTo>
                      <a:pt x="768" y="731262"/>
                      <a:pt x="768" y="1653490"/>
                      <a:pt x="768" y="1653490"/>
                    </a:cubicBezTo>
                    <a:cubicBezTo>
                      <a:pt x="768" y="1674117"/>
                      <a:pt x="18068" y="1690752"/>
                      <a:pt x="38695" y="1690752"/>
                    </a:cubicBezTo>
                    <a:lnTo>
                      <a:pt x="341447" y="1690752"/>
                    </a:lnTo>
                    <a:cubicBezTo>
                      <a:pt x="362739" y="1690752"/>
                      <a:pt x="379374" y="1674117"/>
                      <a:pt x="379374" y="1653490"/>
                    </a:cubicBezTo>
                    <a:cubicBezTo>
                      <a:pt x="379374" y="1653490"/>
                      <a:pt x="380705" y="731262"/>
                      <a:pt x="380705" y="708638"/>
                    </a:cubicBezTo>
                    <a:cubicBezTo>
                      <a:pt x="380705" y="530980"/>
                      <a:pt x="520436" y="375279"/>
                      <a:pt x="709407" y="374614"/>
                    </a:cubicBezTo>
                    <a:lnTo>
                      <a:pt x="709407" y="0"/>
                    </a:lnTo>
                    <a:cubicBezTo>
                      <a:pt x="706745" y="0"/>
                      <a:pt x="704749" y="0"/>
                      <a:pt x="702087" y="0"/>
                    </a:cubicBezTo>
                    <a:lnTo>
                      <a:pt x="702753" y="1331"/>
                    </a:lnTo>
                    <a:close/>
                  </a:path>
                </a:pathLst>
              </a:custGeom>
              <a:solidFill>
                <a:srgbClr val="3E4DBF"/>
              </a:solidFill>
              <a:ln w="6632"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A4952903-7322-524E-B0B4-EE08D6151270}"/>
                  </a:ext>
                </a:extLst>
              </p:cNvPr>
              <p:cNvSpPr/>
              <p:nvPr/>
            </p:nvSpPr>
            <p:spPr>
              <a:xfrm>
                <a:off x="8067372" y="1775725"/>
                <a:ext cx="711400" cy="1690751"/>
              </a:xfrm>
              <a:custGeom>
                <a:avLst/>
                <a:gdLst>
                  <a:gd name="connsiteX0" fmla="*/ 665 w 711400"/>
                  <a:gd name="connsiteY0" fmla="*/ 374614 h 1690751"/>
                  <a:gd name="connsiteX1" fmla="*/ 665 w 711400"/>
                  <a:gd name="connsiteY1" fmla="*/ 374614 h 1690751"/>
                  <a:gd name="connsiteX2" fmla="*/ 330698 w 711400"/>
                  <a:gd name="connsiteY2" fmla="*/ 708638 h 1690751"/>
                  <a:gd name="connsiteX3" fmla="*/ 332029 w 711400"/>
                  <a:gd name="connsiteY3" fmla="*/ 1653490 h 1690751"/>
                  <a:gd name="connsiteX4" fmla="*/ 369956 w 711400"/>
                  <a:gd name="connsiteY4" fmla="*/ 1690752 h 1690751"/>
                  <a:gd name="connsiteX5" fmla="*/ 672708 w 711400"/>
                  <a:gd name="connsiteY5" fmla="*/ 1690752 h 1690751"/>
                  <a:gd name="connsiteX6" fmla="*/ 710635 w 711400"/>
                  <a:gd name="connsiteY6" fmla="*/ 1653490 h 1690751"/>
                  <a:gd name="connsiteX7" fmla="*/ 711301 w 711400"/>
                  <a:gd name="connsiteY7" fmla="*/ 702650 h 1690751"/>
                  <a:gd name="connsiteX8" fmla="*/ 0 w 711400"/>
                  <a:gd name="connsiteY8" fmla="*/ 0 h 1690751"/>
                  <a:gd name="connsiteX9" fmla="*/ 0 w 711400"/>
                  <a:gd name="connsiteY9" fmla="*/ 375279 h 1690751"/>
                  <a:gd name="connsiteX10" fmla="*/ 665 w 711400"/>
                  <a:gd name="connsiteY10" fmla="*/ 374614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400" h="1690751">
                    <a:moveTo>
                      <a:pt x="665" y="374614"/>
                    </a:moveTo>
                    <a:lnTo>
                      <a:pt x="665" y="374614"/>
                    </a:lnTo>
                    <a:cubicBezTo>
                      <a:pt x="190301" y="374614"/>
                      <a:pt x="330698" y="530314"/>
                      <a:pt x="330698" y="708638"/>
                    </a:cubicBezTo>
                    <a:cubicBezTo>
                      <a:pt x="330698" y="731262"/>
                      <a:pt x="332029" y="1653490"/>
                      <a:pt x="332029" y="1653490"/>
                    </a:cubicBezTo>
                    <a:cubicBezTo>
                      <a:pt x="332029" y="1674117"/>
                      <a:pt x="349329" y="1690752"/>
                      <a:pt x="369956" y="1690752"/>
                    </a:cubicBezTo>
                    <a:lnTo>
                      <a:pt x="672708" y="1690752"/>
                    </a:lnTo>
                    <a:cubicBezTo>
                      <a:pt x="694001" y="1690752"/>
                      <a:pt x="710635" y="1674117"/>
                      <a:pt x="710635" y="1653490"/>
                    </a:cubicBezTo>
                    <a:cubicBezTo>
                      <a:pt x="710635" y="1653490"/>
                      <a:pt x="710635" y="731262"/>
                      <a:pt x="711301" y="702650"/>
                    </a:cubicBezTo>
                    <a:cubicBezTo>
                      <a:pt x="717955" y="312732"/>
                      <a:pt x="389918" y="3992"/>
                      <a:pt x="0" y="0"/>
                    </a:cubicBezTo>
                    <a:lnTo>
                      <a:pt x="0" y="375279"/>
                    </a:lnTo>
                    <a:cubicBezTo>
                      <a:pt x="0" y="374614"/>
                      <a:pt x="0" y="374614"/>
                      <a:pt x="665" y="374614"/>
                    </a:cubicBezTo>
                    <a:close/>
                  </a:path>
                </a:pathLst>
              </a:custGeom>
              <a:solidFill>
                <a:srgbClr val="CC1E14"/>
              </a:solidFill>
              <a:ln w="6632"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CFF43E67-01D2-CB8C-CF73-D1713D7DA1A2}"/>
                  </a:ext>
                </a:extLst>
              </p:cNvPr>
              <p:cNvSpPr/>
              <p:nvPr/>
            </p:nvSpPr>
            <p:spPr>
              <a:xfrm>
                <a:off x="7354640" y="1767741"/>
                <a:ext cx="714728" cy="1698070"/>
              </a:xfrm>
              <a:custGeom>
                <a:avLst/>
                <a:gdLst>
                  <a:gd name="connsiteX0" fmla="*/ 351426 w 714728"/>
                  <a:gd name="connsiteY0" fmla="*/ 714627 h 1698070"/>
                  <a:gd name="connsiteX1" fmla="*/ 349430 w 714728"/>
                  <a:gd name="connsiteY1" fmla="*/ 1623547 h 1698070"/>
                  <a:gd name="connsiteX2" fmla="*/ 312833 w 714728"/>
                  <a:gd name="connsiteY2" fmla="*/ 1659478 h 1698070"/>
                  <a:gd name="connsiteX3" fmla="*/ 67305 w 714728"/>
                  <a:gd name="connsiteY3" fmla="*/ 1659478 h 1698070"/>
                  <a:gd name="connsiteX4" fmla="*/ 30708 w 714728"/>
                  <a:gd name="connsiteY4" fmla="*/ 1623547 h 1698070"/>
                  <a:gd name="connsiteX5" fmla="*/ 30708 w 714728"/>
                  <a:gd name="connsiteY5" fmla="*/ 707973 h 1698070"/>
                  <a:gd name="connsiteX6" fmla="*/ 713397 w 714728"/>
                  <a:gd name="connsiteY6" fmla="*/ 33269 h 1698070"/>
                  <a:gd name="connsiteX7" fmla="*/ 713397 w 714728"/>
                  <a:gd name="connsiteY7" fmla="*/ 0 h 1698070"/>
                  <a:gd name="connsiteX8" fmla="*/ 100 w 714728"/>
                  <a:gd name="connsiteY8" fmla="*/ 705312 h 1698070"/>
                  <a:gd name="connsiteX9" fmla="*/ 766 w 714728"/>
                  <a:gd name="connsiteY9" fmla="*/ 1660809 h 1698070"/>
                  <a:gd name="connsiteX10" fmla="*/ 39358 w 714728"/>
                  <a:gd name="connsiteY10" fmla="*/ 1698071 h 1698070"/>
                  <a:gd name="connsiteX11" fmla="*/ 344106 w 714728"/>
                  <a:gd name="connsiteY11" fmla="*/ 1698071 h 1698070"/>
                  <a:gd name="connsiteX12" fmla="*/ 382699 w 714728"/>
                  <a:gd name="connsiteY12" fmla="*/ 1660809 h 1698070"/>
                  <a:gd name="connsiteX13" fmla="*/ 384695 w 714728"/>
                  <a:gd name="connsiteY13" fmla="*/ 711300 h 1698070"/>
                  <a:gd name="connsiteX14" fmla="*/ 714728 w 714728"/>
                  <a:gd name="connsiteY14" fmla="*/ 382598 h 1698070"/>
                  <a:gd name="connsiteX15" fmla="*/ 714728 w 714728"/>
                  <a:gd name="connsiteY15" fmla="*/ 347333 h 1698070"/>
                  <a:gd name="connsiteX16" fmla="*/ 351426 w 714728"/>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8" h="1698070">
                    <a:moveTo>
                      <a:pt x="351426" y="714627"/>
                    </a:moveTo>
                    <a:cubicBezTo>
                      <a:pt x="351426" y="736585"/>
                      <a:pt x="349430" y="1623547"/>
                      <a:pt x="349430" y="1623547"/>
                    </a:cubicBezTo>
                    <a:cubicBezTo>
                      <a:pt x="349430" y="1643509"/>
                      <a:pt x="332795" y="1659478"/>
                      <a:pt x="312833" y="1659478"/>
                    </a:cubicBezTo>
                    <a:lnTo>
                      <a:pt x="67305" y="1659478"/>
                    </a:lnTo>
                    <a:cubicBezTo>
                      <a:pt x="47343" y="1659478"/>
                      <a:pt x="30708" y="1643509"/>
                      <a:pt x="30708" y="1623547"/>
                    </a:cubicBezTo>
                    <a:cubicBezTo>
                      <a:pt x="30708" y="1623547"/>
                      <a:pt x="30708" y="735919"/>
                      <a:pt x="30708" y="707973"/>
                    </a:cubicBezTo>
                    <a:cubicBezTo>
                      <a:pt x="24054" y="330698"/>
                      <a:pt x="334791" y="33269"/>
                      <a:pt x="713397" y="33269"/>
                    </a:cubicBezTo>
                    <a:lnTo>
                      <a:pt x="713397" y="0"/>
                    </a:lnTo>
                    <a:cubicBezTo>
                      <a:pt x="318156" y="0"/>
                      <a:pt x="-6553" y="310736"/>
                      <a:pt x="100" y="705312"/>
                    </a:cubicBezTo>
                    <a:cubicBezTo>
                      <a:pt x="766" y="734589"/>
                      <a:pt x="766" y="1660809"/>
                      <a:pt x="766" y="1660809"/>
                    </a:cubicBezTo>
                    <a:cubicBezTo>
                      <a:pt x="766" y="1681436"/>
                      <a:pt x="18066" y="1698071"/>
                      <a:pt x="39358" y="1698071"/>
                    </a:cubicBezTo>
                    <a:lnTo>
                      <a:pt x="344106" y="1698071"/>
                    </a:lnTo>
                    <a:cubicBezTo>
                      <a:pt x="365399" y="1698071"/>
                      <a:pt x="382699" y="1681436"/>
                      <a:pt x="382699" y="1660809"/>
                    </a:cubicBezTo>
                    <a:cubicBezTo>
                      <a:pt x="382699" y="1660809"/>
                      <a:pt x="384030" y="733923"/>
                      <a:pt x="384695" y="711300"/>
                    </a:cubicBezTo>
                    <a:cubicBezTo>
                      <a:pt x="390684" y="518337"/>
                      <a:pt x="545054" y="379937"/>
                      <a:pt x="714728" y="382598"/>
                    </a:cubicBezTo>
                    <a:lnTo>
                      <a:pt x="714728" y="347333"/>
                    </a:lnTo>
                    <a:cubicBezTo>
                      <a:pt x="530415" y="353987"/>
                      <a:pt x="351426" y="467103"/>
                      <a:pt x="351426" y="714627"/>
                    </a:cubicBezTo>
                    <a:close/>
                  </a:path>
                </a:pathLst>
              </a:custGeom>
              <a:solidFill>
                <a:srgbClr val="414D96"/>
              </a:solidFill>
              <a:ln w="6632"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73D99DD5-919F-0C4C-27EF-9EE9962B186B}"/>
                  </a:ext>
                </a:extLst>
              </p:cNvPr>
              <p:cNvSpPr/>
              <p:nvPr/>
            </p:nvSpPr>
            <p:spPr>
              <a:xfrm>
                <a:off x="8065376" y="1767741"/>
                <a:ext cx="714727" cy="1698070"/>
              </a:xfrm>
              <a:custGeom>
                <a:avLst/>
                <a:gdLst>
                  <a:gd name="connsiteX0" fmla="*/ 363302 w 714727"/>
                  <a:gd name="connsiteY0" fmla="*/ 714627 h 1698070"/>
                  <a:gd name="connsiteX1" fmla="*/ 365298 w 714727"/>
                  <a:gd name="connsiteY1" fmla="*/ 1623547 h 1698070"/>
                  <a:gd name="connsiteX2" fmla="*/ 401895 w 714727"/>
                  <a:gd name="connsiteY2" fmla="*/ 1659478 h 1698070"/>
                  <a:gd name="connsiteX3" fmla="*/ 647423 w 714727"/>
                  <a:gd name="connsiteY3" fmla="*/ 1659478 h 1698070"/>
                  <a:gd name="connsiteX4" fmla="*/ 684020 w 714727"/>
                  <a:gd name="connsiteY4" fmla="*/ 1623547 h 1698070"/>
                  <a:gd name="connsiteX5" fmla="*/ 684020 w 714727"/>
                  <a:gd name="connsiteY5" fmla="*/ 707973 h 1698070"/>
                  <a:gd name="connsiteX6" fmla="*/ 1331 w 714727"/>
                  <a:gd name="connsiteY6" fmla="*/ 33269 h 1698070"/>
                  <a:gd name="connsiteX7" fmla="*/ 1331 w 714727"/>
                  <a:gd name="connsiteY7" fmla="*/ 0 h 1698070"/>
                  <a:gd name="connsiteX8" fmla="*/ 714628 w 714727"/>
                  <a:gd name="connsiteY8" fmla="*/ 705312 h 1698070"/>
                  <a:gd name="connsiteX9" fmla="*/ 713962 w 714727"/>
                  <a:gd name="connsiteY9" fmla="*/ 1660809 h 1698070"/>
                  <a:gd name="connsiteX10" fmla="*/ 675370 w 714727"/>
                  <a:gd name="connsiteY10" fmla="*/ 1698071 h 1698070"/>
                  <a:gd name="connsiteX11" fmla="*/ 370622 w 714727"/>
                  <a:gd name="connsiteY11" fmla="*/ 1698071 h 1698070"/>
                  <a:gd name="connsiteX12" fmla="*/ 332029 w 714727"/>
                  <a:gd name="connsiteY12" fmla="*/ 1660809 h 1698070"/>
                  <a:gd name="connsiteX13" fmla="*/ 330033 w 714727"/>
                  <a:gd name="connsiteY13" fmla="*/ 711300 h 1698070"/>
                  <a:gd name="connsiteX14" fmla="*/ 0 w 714727"/>
                  <a:gd name="connsiteY14" fmla="*/ 382598 h 1698070"/>
                  <a:gd name="connsiteX15" fmla="*/ 0 w 714727"/>
                  <a:gd name="connsiteY15" fmla="*/ 347333 h 1698070"/>
                  <a:gd name="connsiteX16" fmla="*/ 363302 w 714727"/>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7" h="1698070">
                    <a:moveTo>
                      <a:pt x="363302" y="714627"/>
                    </a:moveTo>
                    <a:cubicBezTo>
                      <a:pt x="363302" y="736585"/>
                      <a:pt x="365298" y="1623547"/>
                      <a:pt x="365298" y="1623547"/>
                    </a:cubicBezTo>
                    <a:cubicBezTo>
                      <a:pt x="365298" y="1643509"/>
                      <a:pt x="381933" y="1659478"/>
                      <a:pt x="401895" y="1659478"/>
                    </a:cubicBezTo>
                    <a:lnTo>
                      <a:pt x="647423" y="1659478"/>
                    </a:lnTo>
                    <a:cubicBezTo>
                      <a:pt x="667385" y="1659478"/>
                      <a:pt x="684020" y="1643509"/>
                      <a:pt x="684020" y="1623547"/>
                    </a:cubicBezTo>
                    <a:cubicBezTo>
                      <a:pt x="684020" y="1623547"/>
                      <a:pt x="684020" y="735919"/>
                      <a:pt x="684020" y="707973"/>
                    </a:cubicBezTo>
                    <a:cubicBezTo>
                      <a:pt x="691339" y="330698"/>
                      <a:pt x="379937" y="33269"/>
                      <a:pt x="1331" y="33269"/>
                    </a:cubicBezTo>
                    <a:lnTo>
                      <a:pt x="1331" y="0"/>
                    </a:lnTo>
                    <a:cubicBezTo>
                      <a:pt x="396572" y="0"/>
                      <a:pt x="721281" y="310736"/>
                      <a:pt x="714628" y="705312"/>
                    </a:cubicBezTo>
                    <a:cubicBezTo>
                      <a:pt x="713962" y="734589"/>
                      <a:pt x="713962" y="1660809"/>
                      <a:pt x="713962" y="1660809"/>
                    </a:cubicBezTo>
                    <a:cubicBezTo>
                      <a:pt x="713962" y="1681436"/>
                      <a:pt x="696662" y="1698071"/>
                      <a:pt x="675370" y="1698071"/>
                    </a:cubicBezTo>
                    <a:lnTo>
                      <a:pt x="370622" y="1698071"/>
                    </a:lnTo>
                    <a:cubicBezTo>
                      <a:pt x="349329" y="1698071"/>
                      <a:pt x="332029" y="1681436"/>
                      <a:pt x="332029" y="1660809"/>
                    </a:cubicBezTo>
                    <a:cubicBezTo>
                      <a:pt x="332029" y="1660809"/>
                      <a:pt x="330698" y="733923"/>
                      <a:pt x="330033" y="711300"/>
                    </a:cubicBezTo>
                    <a:cubicBezTo>
                      <a:pt x="324044" y="518337"/>
                      <a:pt x="169674" y="379937"/>
                      <a:pt x="0" y="382598"/>
                    </a:cubicBezTo>
                    <a:lnTo>
                      <a:pt x="0" y="347333"/>
                    </a:lnTo>
                    <a:cubicBezTo>
                      <a:pt x="184978" y="353987"/>
                      <a:pt x="363302" y="467103"/>
                      <a:pt x="363302" y="714627"/>
                    </a:cubicBezTo>
                    <a:close/>
                  </a:path>
                </a:pathLst>
              </a:custGeom>
              <a:solidFill>
                <a:srgbClr val="B21F26"/>
              </a:solidFill>
              <a:ln w="6632"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74915A97-D97F-E531-EB50-14A06EC542E5}"/>
                  </a:ext>
                </a:extLst>
              </p:cNvPr>
              <p:cNvSpPr/>
              <p:nvPr/>
            </p:nvSpPr>
            <p:spPr>
              <a:xfrm>
                <a:off x="7743993" y="2135700"/>
                <a:ext cx="204274" cy="171670"/>
              </a:xfrm>
              <a:custGeom>
                <a:avLst/>
                <a:gdLst>
                  <a:gd name="connsiteX0" fmla="*/ 0 w 204274"/>
                  <a:gd name="connsiteY0" fmla="*/ 171670 h 171670"/>
                  <a:gd name="connsiteX1" fmla="*/ 204274 w 204274"/>
                  <a:gd name="connsiteY1" fmla="*/ 0 h 171670"/>
                  <a:gd name="connsiteX2" fmla="*/ 0 w 204274"/>
                  <a:gd name="connsiteY2" fmla="*/ 171670 h 171670"/>
                </a:gdLst>
                <a:ahLst/>
                <a:cxnLst>
                  <a:cxn ang="0">
                    <a:pos x="connsiteX0" y="connsiteY0"/>
                  </a:cxn>
                  <a:cxn ang="0">
                    <a:pos x="connsiteX1" y="connsiteY1"/>
                  </a:cxn>
                  <a:cxn ang="0">
                    <a:pos x="connsiteX2" y="connsiteY2"/>
                  </a:cxn>
                </a:cxnLst>
                <a:rect l="l" t="t" r="r" b="b"/>
                <a:pathLst>
                  <a:path w="204274" h="171670">
                    <a:moveTo>
                      <a:pt x="0" y="171670"/>
                    </a:moveTo>
                    <a:cubicBezTo>
                      <a:pt x="0" y="171670"/>
                      <a:pt x="37927" y="44581"/>
                      <a:pt x="204274" y="0"/>
                    </a:cubicBezTo>
                    <a:cubicBezTo>
                      <a:pt x="204274" y="0"/>
                      <a:pt x="67204" y="37927"/>
                      <a:pt x="0" y="171670"/>
                    </a:cubicBezTo>
                    <a:close/>
                  </a:path>
                </a:pathLst>
              </a:custGeom>
              <a:solidFill>
                <a:srgbClr val="F5F5F5">
                  <a:alpha val="33000"/>
                </a:srgbClr>
              </a:solidFill>
              <a:ln w="6632"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C9E47437-3D07-B4B4-3FCB-1BD47AB16F49}"/>
                  </a:ext>
                </a:extLst>
              </p:cNvPr>
              <p:cNvSpPr/>
              <p:nvPr/>
            </p:nvSpPr>
            <p:spPr>
              <a:xfrm>
                <a:off x="8408716" y="2481702"/>
                <a:ext cx="21957" cy="930212"/>
              </a:xfrm>
              <a:custGeom>
                <a:avLst/>
                <a:gdLst>
                  <a:gd name="connsiteX0" fmla="*/ 11312 w 21957"/>
                  <a:gd name="connsiteY0" fmla="*/ 856355 h 930212"/>
                  <a:gd name="connsiteX1" fmla="*/ 11312 w 21957"/>
                  <a:gd name="connsiteY1" fmla="*/ 925555 h 930212"/>
                  <a:gd name="connsiteX2" fmla="*/ 11312 w 21957"/>
                  <a:gd name="connsiteY2" fmla="*/ 927551 h 930212"/>
                  <a:gd name="connsiteX3" fmla="*/ 11312 w 21957"/>
                  <a:gd name="connsiteY3" fmla="*/ 928882 h 930212"/>
                  <a:gd name="connsiteX4" fmla="*/ 10646 w 21957"/>
                  <a:gd name="connsiteY4" fmla="*/ 930213 h 930212"/>
                  <a:gd name="connsiteX5" fmla="*/ 21958 w 21957"/>
                  <a:gd name="connsiteY5" fmla="*/ 912913 h 930212"/>
                  <a:gd name="connsiteX6" fmla="*/ 21958 w 21957"/>
                  <a:gd name="connsiteY6" fmla="*/ 911582 h 930212"/>
                  <a:gd name="connsiteX7" fmla="*/ 21958 w 21957"/>
                  <a:gd name="connsiteY7" fmla="*/ 909586 h 930212"/>
                  <a:gd name="connsiteX8" fmla="*/ 21958 w 21957"/>
                  <a:gd name="connsiteY8" fmla="*/ 843047 h 930212"/>
                  <a:gd name="connsiteX9" fmla="*/ 19296 w 21957"/>
                  <a:gd name="connsiteY9" fmla="*/ 59220 h 930212"/>
                  <a:gd name="connsiteX10" fmla="*/ 0 w 21957"/>
                  <a:gd name="connsiteY10" fmla="*/ 0 h 930212"/>
                  <a:gd name="connsiteX11" fmla="*/ 7985 w 21957"/>
                  <a:gd name="connsiteY11" fmla="*/ 44581 h 930212"/>
                  <a:gd name="connsiteX12" fmla="*/ 11312 w 21957"/>
                  <a:gd name="connsiteY12" fmla="*/ 856355 h 93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57" h="930212">
                    <a:moveTo>
                      <a:pt x="11312" y="856355"/>
                    </a:moveTo>
                    <a:cubicBezTo>
                      <a:pt x="11312" y="899605"/>
                      <a:pt x="11312" y="925555"/>
                      <a:pt x="11312" y="925555"/>
                    </a:cubicBezTo>
                    <a:cubicBezTo>
                      <a:pt x="11312" y="926220"/>
                      <a:pt x="11312" y="926886"/>
                      <a:pt x="11312" y="927551"/>
                    </a:cubicBezTo>
                    <a:cubicBezTo>
                      <a:pt x="11312" y="928217"/>
                      <a:pt x="11312" y="928217"/>
                      <a:pt x="11312" y="928882"/>
                    </a:cubicBezTo>
                    <a:cubicBezTo>
                      <a:pt x="11312" y="929547"/>
                      <a:pt x="11312" y="929547"/>
                      <a:pt x="10646" y="930213"/>
                    </a:cubicBezTo>
                    <a:cubicBezTo>
                      <a:pt x="16635" y="922893"/>
                      <a:pt x="21958" y="915574"/>
                      <a:pt x="21958" y="912913"/>
                    </a:cubicBezTo>
                    <a:cubicBezTo>
                      <a:pt x="21958" y="912913"/>
                      <a:pt x="21958" y="912247"/>
                      <a:pt x="21958" y="911582"/>
                    </a:cubicBezTo>
                    <a:cubicBezTo>
                      <a:pt x="21958" y="910916"/>
                      <a:pt x="21958" y="910251"/>
                      <a:pt x="21958" y="909586"/>
                    </a:cubicBezTo>
                    <a:cubicBezTo>
                      <a:pt x="21958" y="909586"/>
                      <a:pt x="21958" y="884301"/>
                      <a:pt x="21958" y="843047"/>
                    </a:cubicBezTo>
                    <a:cubicBezTo>
                      <a:pt x="21293" y="639438"/>
                      <a:pt x="19296" y="59220"/>
                      <a:pt x="19296" y="59220"/>
                    </a:cubicBezTo>
                    <a:cubicBezTo>
                      <a:pt x="16635" y="20627"/>
                      <a:pt x="7985" y="5323"/>
                      <a:pt x="0" y="0"/>
                    </a:cubicBezTo>
                    <a:cubicBezTo>
                      <a:pt x="3992" y="9315"/>
                      <a:pt x="6654" y="23954"/>
                      <a:pt x="7985" y="44581"/>
                    </a:cubicBezTo>
                    <a:cubicBezTo>
                      <a:pt x="7985" y="44581"/>
                      <a:pt x="9981" y="645427"/>
                      <a:pt x="11312" y="856355"/>
                    </a:cubicBezTo>
                    <a:close/>
                  </a:path>
                </a:pathLst>
              </a:custGeom>
              <a:solidFill>
                <a:srgbClr val="F5F5F5">
                  <a:alpha val="15000"/>
                </a:srgbClr>
              </a:solidFill>
              <a:ln w="6632"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F1CC3074-1D70-5AEC-3DEB-BBA6FE56EA49}"/>
                  </a:ext>
                </a:extLst>
              </p:cNvPr>
              <p:cNvSpPr/>
              <p:nvPr/>
            </p:nvSpPr>
            <p:spPr>
              <a:xfrm>
                <a:off x="8396739" y="2478615"/>
                <a:ext cx="23288" cy="953290"/>
              </a:xfrm>
              <a:custGeom>
                <a:avLst/>
                <a:gdLst>
                  <a:gd name="connsiteX0" fmla="*/ 0 w 23288"/>
                  <a:gd name="connsiteY0" fmla="*/ 425 h 953290"/>
                  <a:gd name="connsiteX1" fmla="*/ 1996 w 23288"/>
                  <a:gd name="connsiteY1" fmla="*/ 949934 h 953290"/>
                  <a:gd name="connsiteX2" fmla="*/ 1996 w 23288"/>
                  <a:gd name="connsiteY2" fmla="*/ 953261 h 953290"/>
                  <a:gd name="connsiteX3" fmla="*/ 22623 w 23288"/>
                  <a:gd name="connsiteY3" fmla="*/ 933300 h 953290"/>
                  <a:gd name="connsiteX4" fmla="*/ 23289 w 23288"/>
                  <a:gd name="connsiteY4" fmla="*/ 931969 h 953290"/>
                  <a:gd name="connsiteX5" fmla="*/ 23289 w 23288"/>
                  <a:gd name="connsiteY5" fmla="*/ 930638 h 953290"/>
                  <a:gd name="connsiteX6" fmla="*/ 23289 w 23288"/>
                  <a:gd name="connsiteY6" fmla="*/ 928642 h 953290"/>
                  <a:gd name="connsiteX7" fmla="*/ 23289 w 23288"/>
                  <a:gd name="connsiteY7" fmla="*/ 859441 h 953290"/>
                  <a:gd name="connsiteX8" fmla="*/ 20627 w 23288"/>
                  <a:gd name="connsiteY8" fmla="*/ 47668 h 953290"/>
                  <a:gd name="connsiteX9" fmla="*/ 12642 w 23288"/>
                  <a:gd name="connsiteY9" fmla="*/ 3087 h 953290"/>
                  <a:gd name="connsiteX10" fmla="*/ 0 w 23288"/>
                  <a:gd name="connsiteY10" fmla="*/ 425 h 95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88" h="953290">
                    <a:moveTo>
                      <a:pt x="0" y="425"/>
                    </a:moveTo>
                    <a:cubicBezTo>
                      <a:pt x="665" y="23048"/>
                      <a:pt x="1996" y="949934"/>
                      <a:pt x="1996" y="949934"/>
                    </a:cubicBezTo>
                    <a:cubicBezTo>
                      <a:pt x="1996" y="951265"/>
                      <a:pt x="1996" y="951930"/>
                      <a:pt x="1996" y="953261"/>
                    </a:cubicBezTo>
                    <a:cubicBezTo>
                      <a:pt x="3992" y="953927"/>
                      <a:pt x="14639" y="943280"/>
                      <a:pt x="22623" y="933300"/>
                    </a:cubicBezTo>
                    <a:cubicBezTo>
                      <a:pt x="22623" y="932634"/>
                      <a:pt x="23289" y="931969"/>
                      <a:pt x="23289" y="931969"/>
                    </a:cubicBezTo>
                    <a:cubicBezTo>
                      <a:pt x="23289" y="931969"/>
                      <a:pt x="23289" y="931303"/>
                      <a:pt x="23289" y="930638"/>
                    </a:cubicBezTo>
                    <a:cubicBezTo>
                      <a:pt x="23289" y="929973"/>
                      <a:pt x="23289" y="929307"/>
                      <a:pt x="23289" y="928642"/>
                    </a:cubicBezTo>
                    <a:cubicBezTo>
                      <a:pt x="23289" y="928642"/>
                      <a:pt x="23289" y="902692"/>
                      <a:pt x="23289" y="859441"/>
                    </a:cubicBezTo>
                    <a:cubicBezTo>
                      <a:pt x="22623" y="648513"/>
                      <a:pt x="20627" y="47668"/>
                      <a:pt x="20627" y="47668"/>
                    </a:cubicBezTo>
                    <a:cubicBezTo>
                      <a:pt x="19296" y="27041"/>
                      <a:pt x="15969" y="13068"/>
                      <a:pt x="12642" y="3087"/>
                    </a:cubicBezTo>
                    <a:cubicBezTo>
                      <a:pt x="5323" y="-1571"/>
                      <a:pt x="0" y="425"/>
                      <a:pt x="0" y="425"/>
                    </a:cubicBezTo>
                    <a:close/>
                  </a:path>
                </a:pathLst>
              </a:custGeom>
              <a:solidFill>
                <a:srgbClr val="F5F5F5">
                  <a:alpha val="32000"/>
                </a:srgbClr>
              </a:solidFill>
              <a:ln w="6632"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9823C220-15BD-8327-DE73-9E5633594025}"/>
                  </a:ext>
                </a:extLst>
              </p:cNvPr>
              <p:cNvSpPr/>
              <p:nvPr/>
            </p:nvSpPr>
            <p:spPr>
              <a:xfrm>
                <a:off x="7354625" y="2167639"/>
                <a:ext cx="71977" cy="1272222"/>
              </a:xfrm>
              <a:custGeom>
                <a:avLst/>
                <a:gdLst>
                  <a:gd name="connsiteX0" fmla="*/ 17416 w 71977"/>
                  <a:gd name="connsiteY0" fmla="*/ 310736 h 1272222"/>
                  <a:gd name="connsiteX1" fmla="*/ 71978 w 71977"/>
                  <a:gd name="connsiteY1" fmla="*/ 31273 h 1272222"/>
                  <a:gd name="connsiteX2" fmla="*/ 65989 w 71977"/>
                  <a:gd name="connsiteY2" fmla="*/ 0 h 1272222"/>
                  <a:gd name="connsiteX3" fmla="*/ 116 w 71977"/>
                  <a:gd name="connsiteY3" fmla="*/ 305413 h 1272222"/>
                  <a:gd name="connsiteX4" fmla="*/ 781 w 71977"/>
                  <a:gd name="connsiteY4" fmla="*/ 1260911 h 1272222"/>
                  <a:gd name="connsiteX5" fmla="*/ 2777 w 71977"/>
                  <a:gd name="connsiteY5" fmla="*/ 1272222 h 1272222"/>
                  <a:gd name="connsiteX6" fmla="*/ 18081 w 71977"/>
                  <a:gd name="connsiteY6" fmla="*/ 1256253 h 1272222"/>
                  <a:gd name="connsiteX7" fmla="*/ 17416 w 71977"/>
                  <a:gd name="connsiteY7" fmla="*/ 310736 h 127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77" h="1272222">
                    <a:moveTo>
                      <a:pt x="17416" y="310736"/>
                    </a:moveTo>
                    <a:cubicBezTo>
                      <a:pt x="15419" y="210928"/>
                      <a:pt x="35381" y="116443"/>
                      <a:pt x="71978" y="31273"/>
                    </a:cubicBezTo>
                    <a:cubicBezTo>
                      <a:pt x="71978" y="13308"/>
                      <a:pt x="69316" y="4658"/>
                      <a:pt x="65989" y="0"/>
                    </a:cubicBezTo>
                    <a:cubicBezTo>
                      <a:pt x="22073" y="92489"/>
                      <a:pt x="-1881" y="195624"/>
                      <a:pt x="116" y="305413"/>
                    </a:cubicBezTo>
                    <a:cubicBezTo>
                      <a:pt x="781" y="334690"/>
                      <a:pt x="781" y="1260911"/>
                      <a:pt x="781" y="1260911"/>
                    </a:cubicBezTo>
                    <a:cubicBezTo>
                      <a:pt x="781" y="1264903"/>
                      <a:pt x="1446" y="1268895"/>
                      <a:pt x="2777" y="1272222"/>
                    </a:cubicBezTo>
                    <a:cubicBezTo>
                      <a:pt x="7435" y="1269561"/>
                      <a:pt x="12758" y="1264238"/>
                      <a:pt x="18081" y="1256253"/>
                    </a:cubicBezTo>
                    <a:cubicBezTo>
                      <a:pt x="17416" y="1154449"/>
                      <a:pt x="18081" y="338017"/>
                      <a:pt x="17416" y="310736"/>
                    </a:cubicBezTo>
                    <a:close/>
                  </a:path>
                </a:pathLst>
              </a:custGeom>
              <a:solidFill>
                <a:srgbClr val="F5F5F5">
                  <a:alpha val="33000"/>
                </a:srgbClr>
              </a:solidFill>
              <a:ln w="6632"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EB6CE26A-107B-0F27-CEDD-D8EFFBBF037D}"/>
                  </a:ext>
                </a:extLst>
              </p:cNvPr>
              <p:cNvSpPr/>
              <p:nvPr/>
            </p:nvSpPr>
            <p:spPr>
              <a:xfrm>
                <a:off x="7371976" y="2198912"/>
                <a:ext cx="54626" cy="1224979"/>
              </a:xfrm>
              <a:custGeom>
                <a:avLst/>
                <a:gdLst>
                  <a:gd name="connsiteX0" fmla="*/ 13372 w 54626"/>
                  <a:gd name="connsiteY0" fmla="*/ 1192376 h 1224979"/>
                  <a:gd name="connsiteX1" fmla="*/ 13372 w 54626"/>
                  <a:gd name="connsiteY1" fmla="*/ 276802 h 1224979"/>
                  <a:gd name="connsiteX2" fmla="*/ 50634 w 54626"/>
                  <a:gd name="connsiteY2" fmla="*/ 45912 h 1224979"/>
                  <a:gd name="connsiteX3" fmla="*/ 54626 w 54626"/>
                  <a:gd name="connsiteY3" fmla="*/ 0 h 1224979"/>
                  <a:gd name="connsiteX4" fmla="*/ 65 w 54626"/>
                  <a:gd name="connsiteY4" fmla="*/ 279463 h 1224979"/>
                  <a:gd name="connsiteX5" fmla="*/ 730 w 54626"/>
                  <a:gd name="connsiteY5" fmla="*/ 1224980 h 1224979"/>
                  <a:gd name="connsiteX6" fmla="*/ 14038 w 54626"/>
                  <a:gd name="connsiteY6" fmla="*/ 1197033 h 1224979"/>
                  <a:gd name="connsiteX7" fmla="*/ 13372 w 54626"/>
                  <a:gd name="connsiteY7" fmla="*/ 1192376 h 12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26" h="1224979">
                    <a:moveTo>
                      <a:pt x="13372" y="1192376"/>
                    </a:moveTo>
                    <a:cubicBezTo>
                      <a:pt x="13372" y="1192376"/>
                      <a:pt x="13372" y="304748"/>
                      <a:pt x="13372" y="276802"/>
                    </a:cubicBezTo>
                    <a:cubicBezTo>
                      <a:pt x="12042" y="195624"/>
                      <a:pt x="25349" y="117774"/>
                      <a:pt x="50634" y="45912"/>
                    </a:cubicBezTo>
                    <a:cubicBezTo>
                      <a:pt x="53296" y="25950"/>
                      <a:pt x="54626" y="11312"/>
                      <a:pt x="54626" y="0"/>
                    </a:cubicBezTo>
                    <a:cubicBezTo>
                      <a:pt x="18030" y="85170"/>
                      <a:pt x="-1266" y="179655"/>
                      <a:pt x="65" y="279463"/>
                    </a:cubicBezTo>
                    <a:cubicBezTo>
                      <a:pt x="730" y="306744"/>
                      <a:pt x="730" y="1123175"/>
                      <a:pt x="730" y="1224980"/>
                    </a:cubicBezTo>
                    <a:cubicBezTo>
                      <a:pt x="5388" y="1218326"/>
                      <a:pt x="10045" y="1209010"/>
                      <a:pt x="14038" y="1197033"/>
                    </a:cubicBezTo>
                    <a:cubicBezTo>
                      <a:pt x="13372" y="1195703"/>
                      <a:pt x="13372" y="1193707"/>
                      <a:pt x="13372" y="1192376"/>
                    </a:cubicBezTo>
                    <a:close/>
                  </a:path>
                </a:pathLst>
              </a:custGeom>
              <a:solidFill>
                <a:srgbClr val="F5F5F5">
                  <a:alpha val="14000"/>
                </a:srgbClr>
              </a:solidFill>
              <a:ln w="6632" cap="flat">
                <a:noFill/>
                <a:prstDash val="solid"/>
                <a:miter/>
              </a:ln>
            </p:spPr>
            <p:txBody>
              <a:bodyPr rtlCol="0" anchor="ctr"/>
              <a:lstStyle/>
              <a:p>
                <a:endParaRPr lang="en-US"/>
              </a:p>
            </p:txBody>
          </p:sp>
        </p:grpSp>
        <p:sp>
          <p:nvSpPr>
            <p:cNvPr id="192" name="Freeform: Shape 191">
              <a:extLst>
                <a:ext uri="{FF2B5EF4-FFF2-40B4-BE49-F238E27FC236}">
                  <a16:creationId xmlns:a16="http://schemas.microsoft.com/office/drawing/2014/main" id="{8A99D087-2F46-3870-43A6-A8D251EA5CFF}"/>
                </a:ext>
              </a:extLst>
            </p:cNvPr>
            <p:cNvSpPr/>
            <p:nvPr/>
          </p:nvSpPr>
          <p:spPr>
            <a:xfrm rot="21406003" flipH="1">
              <a:off x="7465861" y="313777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DB302667-4FBC-2C8E-F166-02CE545750B7}"/>
                </a:ext>
              </a:extLst>
            </p:cNvPr>
            <p:cNvSpPr/>
            <p:nvPr/>
          </p:nvSpPr>
          <p:spPr>
            <a:xfrm rot="27782" flipH="1">
              <a:off x="8507194" y="3145760"/>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grpSp>
      <p:grpSp>
        <p:nvGrpSpPr>
          <p:cNvPr id="203" name="Group 202">
            <a:extLst>
              <a:ext uri="{FF2B5EF4-FFF2-40B4-BE49-F238E27FC236}">
                <a16:creationId xmlns:a16="http://schemas.microsoft.com/office/drawing/2014/main" id="{7978F7D2-6C3E-0E00-F1B0-3806BE1A0FF7}"/>
              </a:ext>
            </a:extLst>
          </p:cNvPr>
          <p:cNvGrpSpPr/>
          <p:nvPr/>
        </p:nvGrpSpPr>
        <p:grpSpPr>
          <a:xfrm>
            <a:off x="770266" y="1550423"/>
            <a:ext cx="2036947" cy="1198670"/>
            <a:chOff x="1643008" y="1962880"/>
            <a:chExt cx="2036947" cy="1198670"/>
          </a:xfrm>
        </p:grpSpPr>
        <p:sp>
          <p:nvSpPr>
            <p:cNvPr id="204" name="Rectangle 203">
              <a:extLst>
                <a:ext uri="{FF2B5EF4-FFF2-40B4-BE49-F238E27FC236}">
                  <a16:creationId xmlns:a16="http://schemas.microsoft.com/office/drawing/2014/main" id="{87F402EE-6382-8C0D-C600-0FBE48CD915E}"/>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204">
              <a:extLst>
                <a:ext uri="{FF2B5EF4-FFF2-40B4-BE49-F238E27FC236}">
                  <a16:creationId xmlns:a16="http://schemas.microsoft.com/office/drawing/2014/main" id="{77B4B2AE-7A36-86E0-DCA9-1F52BD3314D1}"/>
                </a:ext>
              </a:extLst>
            </p:cNvPr>
            <p:cNvSpPr/>
            <p:nvPr/>
          </p:nvSpPr>
          <p:spPr>
            <a:xfrm rot="2128384">
              <a:off x="2556476" y="2717890"/>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Shape 205">
              <a:extLst>
                <a:ext uri="{FF2B5EF4-FFF2-40B4-BE49-F238E27FC236}">
                  <a16:creationId xmlns:a16="http://schemas.microsoft.com/office/drawing/2014/main" id="{B748C7BC-9356-FC8B-2D05-71FBCCBBF061}"/>
                </a:ext>
              </a:extLst>
            </p:cNvPr>
            <p:cNvSpPr/>
            <p:nvPr/>
          </p:nvSpPr>
          <p:spPr>
            <a:xfrm rot="18220277">
              <a:off x="1869754" y="1934601"/>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19CFDB35-2963-DF0B-EA72-28ACD1349722}"/>
                </a:ext>
              </a:extLst>
            </p:cNvPr>
            <p:cNvSpPr/>
            <p:nvPr/>
          </p:nvSpPr>
          <p:spPr>
            <a:xfrm rot="18083832">
              <a:off x="3322789" y="298056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pic>
        <p:nvPicPr>
          <p:cNvPr id="208" name="Picture 6">
            <a:extLst>
              <a:ext uri="{FF2B5EF4-FFF2-40B4-BE49-F238E27FC236}">
                <a16:creationId xmlns:a16="http://schemas.microsoft.com/office/drawing/2014/main" id="{38916C1D-4977-FA1A-D6B9-B9FF0328E2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09415" y="1026512"/>
            <a:ext cx="2748649" cy="2549265"/>
          </a:xfrm>
          <a:prstGeom prst="rect">
            <a:avLst/>
          </a:prstGeom>
          <a:noFill/>
          <a:extLst>
            <a:ext uri="{909E8E84-426E-40DD-AFC4-6F175D3DCCD1}">
              <a14:hiddenFill xmlns:a14="http://schemas.microsoft.com/office/drawing/2010/main">
                <a:solidFill>
                  <a:srgbClr val="FFFFFF"/>
                </a:solidFill>
              </a14:hiddenFill>
            </a:ext>
          </a:extLst>
        </p:spPr>
      </p:pic>
      <p:pic>
        <p:nvPicPr>
          <p:cNvPr id="209" name="Picture 8" descr="NAM CHÂM THANH, VIÊN, TRÒN – CÔNG TY NAM CHÂM IMAG VIETNAM">
            <a:extLst>
              <a:ext uri="{FF2B5EF4-FFF2-40B4-BE49-F238E27FC236}">
                <a16:creationId xmlns:a16="http://schemas.microsoft.com/office/drawing/2014/main" id="{87C09C35-3352-42A8-7A0F-21218BE3C01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4150" t="17410" r="22098" b="16898"/>
          <a:stretch/>
        </p:blipFill>
        <p:spPr bwMode="auto">
          <a:xfrm>
            <a:off x="9805372" y="1901032"/>
            <a:ext cx="1592099" cy="11191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486034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ox(out)">
                                      <p:cBhvr>
                                        <p:cTn id="7" dur="500"/>
                                        <p:tgtEl>
                                          <p:spTgt spid="2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box(out)">
                                      <p:cBhvr>
                                        <p:cTn id="10" dur="500"/>
                                        <p:tgtEl>
                                          <p:spTgt spid="6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66"/>
                                        </p:tgtEl>
                                        <p:attrNameLst>
                                          <p:attrName>style.visibility</p:attrName>
                                        </p:attrNameLst>
                                      </p:cBhvr>
                                      <p:to>
                                        <p:strVal val="visible"/>
                                      </p:to>
                                    </p:set>
                                    <p:animEffect transition="in" filter="box(out)">
                                      <p:cBhvr>
                                        <p:cTn id="13" dur="500"/>
                                        <p:tgtEl>
                                          <p:spTgt spid="66"/>
                                        </p:tgtEl>
                                      </p:cBhvr>
                                    </p:animEffect>
                                  </p:childTnLst>
                                </p:cTn>
                              </p:par>
                              <p:par>
                                <p:cTn id="14" presetID="4" presetClass="entr" presetSubtype="32" fill="hold" nodeType="with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box(out)">
                                      <p:cBhvr>
                                        <p:cTn id="16" dur="500"/>
                                        <p:tgtEl>
                                          <p:spTgt spid="67"/>
                                        </p:tgtEl>
                                      </p:cBhvr>
                                    </p:animEffect>
                                  </p:childTnLst>
                                </p:cTn>
                              </p:par>
                              <p:par>
                                <p:cTn id="17" presetID="4" presetClass="entr" presetSubtype="32" fill="hold" nodeType="withEffect">
                                  <p:stCondLst>
                                    <p:cond delay="0"/>
                                  </p:stCondLst>
                                  <p:childTnLst>
                                    <p:set>
                                      <p:cBhvr>
                                        <p:cTn id="18" dur="1" fill="hold">
                                          <p:stCondLst>
                                            <p:cond delay="0"/>
                                          </p:stCondLst>
                                        </p:cTn>
                                        <p:tgtEl>
                                          <p:spTgt spid="102"/>
                                        </p:tgtEl>
                                        <p:attrNameLst>
                                          <p:attrName>style.visibility</p:attrName>
                                        </p:attrNameLst>
                                      </p:cBhvr>
                                      <p:to>
                                        <p:strVal val="visible"/>
                                      </p:to>
                                    </p:set>
                                    <p:animEffect transition="in" filter="box(out)">
                                      <p:cBhvr>
                                        <p:cTn id="19" dur="500"/>
                                        <p:tgtEl>
                                          <p:spTgt spid="102"/>
                                        </p:tgtEl>
                                      </p:cBhvr>
                                    </p:animEffect>
                                  </p:childTnLst>
                                </p:cTn>
                              </p:par>
                              <p:par>
                                <p:cTn id="20" presetID="4" presetClass="entr" presetSubtype="32" fill="hold" nodeType="with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box(out)">
                                      <p:cBhvr>
                                        <p:cTn id="22" dur="500"/>
                                        <p:tgtEl>
                                          <p:spTgt spid="106"/>
                                        </p:tgtEl>
                                      </p:cBhvr>
                                    </p:animEffect>
                                  </p:childTnLst>
                                </p:cTn>
                              </p:par>
                              <p:par>
                                <p:cTn id="23" presetID="4" presetClass="entr" presetSubtype="32" fill="hold" nodeType="withEffect">
                                  <p:stCondLst>
                                    <p:cond delay="0"/>
                                  </p:stCondLst>
                                  <p:childTnLst>
                                    <p:set>
                                      <p:cBhvr>
                                        <p:cTn id="24" dur="1" fill="hold">
                                          <p:stCondLst>
                                            <p:cond delay="0"/>
                                          </p:stCondLst>
                                        </p:cTn>
                                        <p:tgtEl>
                                          <p:spTgt spid="178"/>
                                        </p:tgtEl>
                                        <p:attrNameLst>
                                          <p:attrName>style.visibility</p:attrName>
                                        </p:attrNameLst>
                                      </p:cBhvr>
                                      <p:to>
                                        <p:strVal val="visible"/>
                                      </p:to>
                                    </p:set>
                                    <p:animEffect transition="in" filter="box(out)">
                                      <p:cBhvr>
                                        <p:cTn id="25" dur="500"/>
                                        <p:tgtEl>
                                          <p:spTgt spid="178"/>
                                        </p:tgtEl>
                                      </p:cBhvr>
                                    </p:animEffect>
                                  </p:childTnLst>
                                </p:cTn>
                              </p:par>
                              <p:par>
                                <p:cTn id="26" presetID="22" presetClass="entr" presetSubtype="2"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right)">
                                      <p:cBhvr>
                                        <p:cTn id="28" dur="500"/>
                                        <p:tgtEl>
                                          <p:spTgt spid="1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187"/>
                                        </p:tgtEl>
                                        <p:attrNameLst>
                                          <p:attrName>style.visibility</p:attrName>
                                        </p:attrNameLst>
                                      </p:cBhvr>
                                      <p:to>
                                        <p:strVal val="visible"/>
                                      </p:to>
                                    </p:set>
                                    <p:animEffect transition="in" filter="wipe(up)">
                                      <p:cBhvr>
                                        <p:cTn id="32"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18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4F18AFBA-9547-4E01-A593-C3E8E9CF6D93}"/>
              </a:ext>
            </a:extLst>
          </p:cNvPr>
          <p:cNvGrpSpPr/>
          <p:nvPr/>
        </p:nvGrpSpPr>
        <p:grpSpPr>
          <a:xfrm rot="17260963">
            <a:off x="-674285" y="-1292033"/>
            <a:ext cx="3581400" cy="2037299"/>
            <a:chOff x="7823334" y="-697505"/>
            <a:chExt cx="4276665" cy="2432804"/>
          </a:xfrm>
        </p:grpSpPr>
        <p:sp>
          <p:nvSpPr>
            <p:cNvPr id="55" name="Freeform: Shape 54">
              <a:extLst>
                <a:ext uri="{FF2B5EF4-FFF2-40B4-BE49-F238E27FC236}">
                  <a16:creationId xmlns:a16="http://schemas.microsoft.com/office/drawing/2014/main" id="{8DEF493B-635A-4FA0-8EC9-892ABE449B91}"/>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6" name="Freeform: Shape 55">
              <a:extLst>
                <a:ext uri="{FF2B5EF4-FFF2-40B4-BE49-F238E27FC236}">
                  <a16:creationId xmlns:a16="http://schemas.microsoft.com/office/drawing/2014/main" id="{E7A19FB2-B030-4F13-BD45-41CD581B45D5}"/>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64" name="Group 63">
            <a:extLst>
              <a:ext uri="{FF2B5EF4-FFF2-40B4-BE49-F238E27FC236}">
                <a16:creationId xmlns:a16="http://schemas.microsoft.com/office/drawing/2014/main" id="{98509DF5-A31E-444C-9491-F86F32A7201F}"/>
              </a:ext>
            </a:extLst>
          </p:cNvPr>
          <p:cNvGrpSpPr/>
          <p:nvPr/>
        </p:nvGrpSpPr>
        <p:grpSpPr>
          <a:xfrm rot="1200612" flipV="1">
            <a:off x="10971806" y="5288749"/>
            <a:ext cx="1944276" cy="2301698"/>
            <a:chOff x="7823334" y="-697505"/>
            <a:chExt cx="4276665" cy="2432804"/>
          </a:xfrm>
        </p:grpSpPr>
        <p:sp>
          <p:nvSpPr>
            <p:cNvPr id="65" name="Freeform: Shape 64">
              <a:extLst>
                <a:ext uri="{FF2B5EF4-FFF2-40B4-BE49-F238E27FC236}">
                  <a16:creationId xmlns:a16="http://schemas.microsoft.com/office/drawing/2014/main" id="{8C598353-450E-4800-8DF2-D4C9EA90D8EF}"/>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6" name="Freeform: Shape 65">
              <a:extLst>
                <a:ext uri="{FF2B5EF4-FFF2-40B4-BE49-F238E27FC236}">
                  <a16:creationId xmlns:a16="http://schemas.microsoft.com/office/drawing/2014/main" id="{145B5FFF-06AB-4D24-BB4D-5F677FC1EE2B}"/>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80" name="Graphic 15">
            <a:extLst>
              <a:ext uri="{FF2B5EF4-FFF2-40B4-BE49-F238E27FC236}">
                <a16:creationId xmlns:a16="http://schemas.microsoft.com/office/drawing/2014/main" id="{53F2B387-1B84-6B9B-D27B-55C408CFED05}"/>
              </a:ext>
            </a:extLst>
          </p:cNvPr>
          <p:cNvGrpSpPr/>
          <p:nvPr/>
        </p:nvGrpSpPr>
        <p:grpSpPr>
          <a:xfrm rot="20987907">
            <a:off x="-4461777" y="1577652"/>
            <a:ext cx="3577163" cy="2763527"/>
            <a:chOff x="5636086" y="1293343"/>
            <a:chExt cx="4242837" cy="4029785"/>
          </a:xfrm>
          <a:solidFill>
            <a:srgbClr val="DBDFFD"/>
          </a:solidFill>
        </p:grpSpPr>
        <p:sp>
          <p:nvSpPr>
            <p:cNvPr id="81" name="Freeform: Shape 80">
              <a:extLst>
                <a:ext uri="{FF2B5EF4-FFF2-40B4-BE49-F238E27FC236}">
                  <a16:creationId xmlns:a16="http://schemas.microsoft.com/office/drawing/2014/main" id="{5C8C0F42-8287-0165-0D99-3EA7D0940F7A}"/>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82" name="Freeform: Shape 81">
              <a:extLst>
                <a:ext uri="{FF2B5EF4-FFF2-40B4-BE49-F238E27FC236}">
                  <a16:creationId xmlns:a16="http://schemas.microsoft.com/office/drawing/2014/main" id="{1C58AA63-557A-2A25-A06C-32CD233CAC35}"/>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3" name="Graphic 5">
            <a:extLst>
              <a:ext uri="{FF2B5EF4-FFF2-40B4-BE49-F238E27FC236}">
                <a16:creationId xmlns:a16="http://schemas.microsoft.com/office/drawing/2014/main" id="{EBE13E96-F76B-7FF2-2ADC-7685C232D36D}"/>
              </a:ext>
            </a:extLst>
          </p:cNvPr>
          <p:cNvGrpSpPr/>
          <p:nvPr/>
        </p:nvGrpSpPr>
        <p:grpSpPr>
          <a:xfrm>
            <a:off x="12770712" y="4888523"/>
            <a:ext cx="3992479" cy="3127215"/>
            <a:chOff x="1218616" y="1609419"/>
            <a:chExt cx="2994359" cy="2345411"/>
          </a:xfrm>
        </p:grpSpPr>
        <p:sp>
          <p:nvSpPr>
            <p:cNvPr id="84" name="Freeform: Shape 83">
              <a:extLst>
                <a:ext uri="{FF2B5EF4-FFF2-40B4-BE49-F238E27FC236}">
                  <a16:creationId xmlns:a16="http://schemas.microsoft.com/office/drawing/2014/main" id="{5D08171A-948A-8969-D7BF-32662ED23C85}"/>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9792D78E-694E-8FFF-93D6-1B5CA163E0B1}"/>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C097A5B4-E9EC-B02D-06D7-FDE06B457768}"/>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20F5B58F-342E-A4CD-8399-9E755A270101}"/>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0058F3A7-C5E8-6531-C11D-34AC30CE78A0}"/>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D5A8D1CF-1286-2B87-245A-3249CDFE3B4C}"/>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77DA5133-0AFA-FD89-AC70-95B3450B0FC2}"/>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6FAA0BBD-672E-167C-1238-9F1CEEF0BAEF}"/>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3BD7674C-D5B2-8B84-7DD1-AFEBEDFD4927}"/>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8DF445F4-1779-07FE-7056-815917D03170}"/>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CBC1B8CB-4D23-DDF3-ABBB-92478DB916AB}"/>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55A6719-8CA7-1669-9E1C-052FC4275F83}"/>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49761C26-32FA-D1B4-0E92-9C03A1D00E50}"/>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98E09AE9-361A-657E-08A9-9E14217E120F}"/>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89D44997-D738-0310-0E4C-34ECA39344D6}"/>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27BDF4B6-41CC-1311-6A59-8A48F444BB99}"/>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895CDC3F-ADE0-CB81-026B-492E0FA09E54}"/>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0BF6CD19-4284-A0BA-DC1E-0AB4BBE3996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2" name="Freeform: Shape 101">
              <a:extLst>
                <a:ext uri="{FF2B5EF4-FFF2-40B4-BE49-F238E27FC236}">
                  <a16:creationId xmlns:a16="http://schemas.microsoft.com/office/drawing/2014/main" id="{903C4378-FE63-C2EE-7FA8-5C3AA3BC9549}"/>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3" name="Freeform: Shape 102">
              <a:extLst>
                <a:ext uri="{FF2B5EF4-FFF2-40B4-BE49-F238E27FC236}">
                  <a16:creationId xmlns:a16="http://schemas.microsoft.com/office/drawing/2014/main" id="{72F05504-7AAF-611B-6137-7C1591903326}"/>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19158090-5973-E7A0-A651-26C248864A85}"/>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45E0BE9F-5C7D-19CE-D7E0-606030AF0792}"/>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6" name="Freeform: Shape 105">
              <a:extLst>
                <a:ext uri="{FF2B5EF4-FFF2-40B4-BE49-F238E27FC236}">
                  <a16:creationId xmlns:a16="http://schemas.microsoft.com/office/drawing/2014/main" id="{5E492CE7-0EEF-1812-54DC-38E6D52C9549}"/>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7" name="Freeform: Shape 106">
              <a:extLst>
                <a:ext uri="{FF2B5EF4-FFF2-40B4-BE49-F238E27FC236}">
                  <a16:creationId xmlns:a16="http://schemas.microsoft.com/office/drawing/2014/main" id="{E7F2307A-5B98-E04E-1781-8F7AF528BEA3}"/>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8D5D1008-28BD-5EC7-F48F-F3B340D43D6C}"/>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16E80108-091E-D671-13A7-CF51BA2632BD}"/>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727E5E7E-3B74-768F-703F-69CAF89DBE44}"/>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934D17D8-B6A1-9671-40AA-B84E669BE772}"/>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E6BE07FD-B1CB-191D-7471-7568CF71CC3F}"/>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E21AA7A3-8373-FC99-CF3D-09B6DED068BE}"/>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8D5A9AF7-90BC-AEAC-0C80-F0961FCA2DFE}"/>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D15F30D6-55EE-703C-A392-F34917A6EBB6}"/>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0831E03A-8768-232B-408A-6DB356B0959A}"/>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0AFF180C-1434-55C4-6DF7-3B62D12AD6FB}"/>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D5135538-D89E-9B7B-FFCB-2046965D9F4F}"/>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357090A7-1A1F-E39D-E64C-2A3868E68ED7}"/>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EBFE0150-7872-3417-BA7B-0E9BD12BC99F}"/>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9483A7B6-100D-78D8-5AFD-0017D18B04B4}"/>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6A901738-9C9E-5904-5A35-142247B28AB6}"/>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BFC867F6-FFD0-81A1-B2A7-8417ED5D98FB}"/>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79A111BE-52F6-F380-B402-EEC27F0E1EA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964F6A74-53A6-FFE5-1B45-7A0B647A2F10}"/>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A0E30168-509C-9CF8-1723-67866F0048A9}"/>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7F047B94-D004-4220-1140-CB249B4E29D2}"/>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28" name="Freeform: Shape 127">
            <a:extLst>
              <a:ext uri="{FF2B5EF4-FFF2-40B4-BE49-F238E27FC236}">
                <a16:creationId xmlns:a16="http://schemas.microsoft.com/office/drawing/2014/main" id="{C1B4A1EC-45B4-7F1C-EA3B-E02A99F99B26}"/>
              </a:ext>
            </a:extLst>
          </p:cNvPr>
          <p:cNvSpPr/>
          <p:nvPr/>
        </p:nvSpPr>
        <p:spPr>
          <a:xfrm>
            <a:off x="12718972" y="849513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8B9B049-3D9A-3064-DAAB-77657F46EB5E}"/>
              </a:ext>
            </a:extLst>
          </p:cNvPr>
          <p:cNvSpPr/>
          <p:nvPr/>
        </p:nvSpPr>
        <p:spPr>
          <a:xfrm>
            <a:off x="13021094" y="866011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130" name="Graphic 5">
            <a:extLst>
              <a:ext uri="{FF2B5EF4-FFF2-40B4-BE49-F238E27FC236}">
                <a16:creationId xmlns:a16="http://schemas.microsoft.com/office/drawing/2014/main" id="{CC80415C-5E21-E681-8462-2D22D34F5DFA}"/>
              </a:ext>
            </a:extLst>
          </p:cNvPr>
          <p:cNvGrpSpPr/>
          <p:nvPr/>
        </p:nvGrpSpPr>
        <p:grpSpPr>
          <a:xfrm>
            <a:off x="15632360" y="7116512"/>
            <a:ext cx="1031992" cy="1386933"/>
            <a:chOff x="3364852" y="3280411"/>
            <a:chExt cx="773994" cy="1040200"/>
          </a:xfrm>
        </p:grpSpPr>
        <p:sp>
          <p:nvSpPr>
            <p:cNvPr id="131" name="Freeform: Shape 130">
              <a:extLst>
                <a:ext uri="{FF2B5EF4-FFF2-40B4-BE49-F238E27FC236}">
                  <a16:creationId xmlns:a16="http://schemas.microsoft.com/office/drawing/2014/main" id="{BE6AEB03-4A17-31F2-FC98-60BB36096020}"/>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88B74B91-5D6F-0423-A7E2-9B133BE3A1FC}"/>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C2A8D0AB-E8E6-1DB5-E9CA-F794DAE16BAA}"/>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268A1035-487E-6ED4-A15A-1F3B57B3B2B7}"/>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CDD78460-1452-C328-921D-9DA38CA544C5}"/>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C3941F52-A0FC-3759-6C16-EE816BB27667}"/>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2776D0AA-685A-3D8A-BDE9-7C7597DA9E55}"/>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7D44B111-6B60-7802-2C34-E870FA974D3F}"/>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48080455-3ACF-4440-A491-1887377DE595}"/>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657AB760-5261-F81B-3D83-D4D625BE24A1}"/>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F48062F4-A608-39BA-1697-A88238ABC3C2}"/>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B19143B6-5F04-1EB3-98E8-8B86E11A53A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4DCD745B-B36D-7B27-7251-79D23EF4093A}"/>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6E9BAF29-EFD0-D6EF-2C71-5E04AFD9E37A}"/>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C8BEC82D-C32E-40E2-08FA-4FE2A41B1A73}"/>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F3707A03-C3B0-12FD-3C67-682A4AE027C2}"/>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64435D13-30A3-FD18-6156-9A3EBC21E670}"/>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B5C25019-22FD-B9BD-8DD2-043D360B091F}"/>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F1566EA3-BD36-AF76-6678-336BD32474D0}"/>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7649182A-6021-EFB3-19A1-153139BE8FE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063307F4-43A3-F7DE-27E0-A0D129A9F026}"/>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A75D3F3E-F5C1-7EA6-E4C4-A84030637A16}"/>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8FB4F04C-38A1-5D4F-595B-7F54B80F1AA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7D1083AE-C1A1-F24A-2DFE-68AA6848B8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AF58419E-4FC8-08FF-1DDC-0D2663EF6372}"/>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F7A1246E-165E-0831-0B4B-F93C28554E1C}"/>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52DEF292-86BB-73A4-F79C-D13619893992}"/>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7881AA69-B581-C7A0-FA2B-3F9695E1A437}"/>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0295FA6-7C6D-F444-810D-D92664D39E10}"/>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90C85BEC-4829-731C-E2AE-CFE45FA7D2E3}"/>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0DCAA957-776B-7494-C18D-1A06E3D41410}"/>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23BAB9CC-767C-7C2A-B4AF-6B9E49C3F158}"/>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E96B3E4A-6E8A-B1B7-7269-1BA708C114CE}"/>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713066C2-0EDF-65A2-85D5-9647BE7F937F}"/>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5" name="Graphic 5">
            <a:extLst>
              <a:ext uri="{FF2B5EF4-FFF2-40B4-BE49-F238E27FC236}">
                <a16:creationId xmlns:a16="http://schemas.microsoft.com/office/drawing/2014/main" id="{4D7C536D-1F10-AC68-C49B-896595B8CBB0}"/>
              </a:ext>
            </a:extLst>
          </p:cNvPr>
          <p:cNvGrpSpPr/>
          <p:nvPr/>
        </p:nvGrpSpPr>
        <p:grpSpPr>
          <a:xfrm>
            <a:off x="13929394" y="5370523"/>
            <a:ext cx="2048049" cy="3407965"/>
            <a:chOff x="2087627" y="1970919"/>
            <a:chExt cx="1536037" cy="2555974"/>
          </a:xfrm>
        </p:grpSpPr>
        <p:sp>
          <p:nvSpPr>
            <p:cNvPr id="166" name="Freeform: Shape 165">
              <a:extLst>
                <a:ext uri="{FF2B5EF4-FFF2-40B4-BE49-F238E27FC236}">
                  <a16:creationId xmlns:a16="http://schemas.microsoft.com/office/drawing/2014/main" id="{7BB346E0-A5BA-6882-3CEF-DDCE27298DEB}"/>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3AA1F3ED-6C83-2125-3A14-A8007037BB00}"/>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95640205-19A9-CFF5-1A24-FA8CC1F153A5}"/>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9" name="Graphic 5">
            <a:extLst>
              <a:ext uri="{FF2B5EF4-FFF2-40B4-BE49-F238E27FC236}">
                <a16:creationId xmlns:a16="http://schemas.microsoft.com/office/drawing/2014/main" id="{96B4503B-CFE4-1C8E-9C80-7DC3536EB0C6}"/>
              </a:ext>
            </a:extLst>
          </p:cNvPr>
          <p:cNvGrpSpPr/>
          <p:nvPr/>
        </p:nvGrpSpPr>
        <p:grpSpPr>
          <a:xfrm>
            <a:off x="12955064" y="5523208"/>
            <a:ext cx="1183931" cy="3342981"/>
            <a:chOff x="1356880" y="2085433"/>
            <a:chExt cx="887948" cy="2507236"/>
          </a:xfrm>
        </p:grpSpPr>
        <p:sp>
          <p:nvSpPr>
            <p:cNvPr id="170" name="Freeform: Shape 169">
              <a:extLst>
                <a:ext uri="{FF2B5EF4-FFF2-40B4-BE49-F238E27FC236}">
                  <a16:creationId xmlns:a16="http://schemas.microsoft.com/office/drawing/2014/main" id="{DC9A7828-AED3-1D65-1EE7-D3F8AC54C0D7}"/>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1C16D560-159D-F315-441E-63012B0B7E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05E0E351-E7B7-B352-F517-86117A7C0C15}"/>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5793FA8E-99B1-9810-FEDB-99AAED18F8DC}"/>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8D1FD94B-9442-5796-1AEC-AE3FEF8F6F2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16EF7368-53BF-9142-6235-AABFCC25248B}"/>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90B86E9B-F03D-B139-52A7-6AFB1D921220}"/>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CD1C4EB4-60E4-BC2D-EFD7-63AD965E6C12}"/>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8" name="Freeform: Shape 177">
              <a:extLst>
                <a:ext uri="{FF2B5EF4-FFF2-40B4-BE49-F238E27FC236}">
                  <a16:creationId xmlns:a16="http://schemas.microsoft.com/office/drawing/2014/main" id="{37B8C7CC-3538-7D02-F10D-59DE1A447B43}"/>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9" name="Freeform: Shape 178">
              <a:extLst>
                <a:ext uri="{FF2B5EF4-FFF2-40B4-BE49-F238E27FC236}">
                  <a16:creationId xmlns:a16="http://schemas.microsoft.com/office/drawing/2014/main" id="{50FC00FB-52B7-1FB8-E2F6-D07708B471A0}"/>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D37E2C32-8892-3832-C9F2-7BD857C199A0}"/>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52579710-6412-2B68-74C7-000A6F8AF5E8}"/>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F7D1F25C-E00F-4744-1FDA-BB8A437919B5}"/>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B414F8E4-AD6C-3516-AD7F-9DF2558B973D}"/>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C7A9673A-0F82-A3E4-EEDD-2EAC675ACF07}"/>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21D95CDB-837C-5069-1DA8-7A4E3D1CCA04}"/>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10ACFF9D-2D8A-804A-C229-5800BE2FBFF5}"/>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7" name="Freeform: Shape 186">
              <a:extLst>
                <a:ext uri="{FF2B5EF4-FFF2-40B4-BE49-F238E27FC236}">
                  <a16:creationId xmlns:a16="http://schemas.microsoft.com/office/drawing/2014/main" id="{892F1B6B-BF67-51B1-D8D6-CF57979140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8" name="Freeform: Shape 187">
              <a:extLst>
                <a:ext uri="{FF2B5EF4-FFF2-40B4-BE49-F238E27FC236}">
                  <a16:creationId xmlns:a16="http://schemas.microsoft.com/office/drawing/2014/main" id="{77D163EB-DEBE-523A-E9FA-9528F9A646A9}"/>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9" name="Freeform: Shape 188">
              <a:extLst>
                <a:ext uri="{FF2B5EF4-FFF2-40B4-BE49-F238E27FC236}">
                  <a16:creationId xmlns:a16="http://schemas.microsoft.com/office/drawing/2014/main" id="{D52BAD8F-D726-DE9F-9686-85884C99B88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0" name="Freeform: Shape 189">
              <a:extLst>
                <a:ext uri="{FF2B5EF4-FFF2-40B4-BE49-F238E27FC236}">
                  <a16:creationId xmlns:a16="http://schemas.microsoft.com/office/drawing/2014/main" id="{867B55C7-004A-782E-7B38-DF0E17B35C9F}"/>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1" name="Freeform: Shape 190">
              <a:extLst>
                <a:ext uri="{FF2B5EF4-FFF2-40B4-BE49-F238E27FC236}">
                  <a16:creationId xmlns:a16="http://schemas.microsoft.com/office/drawing/2014/main" id="{F6BBB606-42C0-274B-FFC2-2A92DBCC4A53}"/>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2" name="Freeform: Shape 191">
              <a:extLst>
                <a:ext uri="{FF2B5EF4-FFF2-40B4-BE49-F238E27FC236}">
                  <a16:creationId xmlns:a16="http://schemas.microsoft.com/office/drawing/2014/main" id="{2603585D-137E-B086-9275-B34B0B892058}"/>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3" name="Freeform: Shape 192">
              <a:extLst>
                <a:ext uri="{FF2B5EF4-FFF2-40B4-BE49-F238E27FC236}">
                  <a16:creationId xmlns:a16="http://schemas.microsoft.com/office/drawing/2014/main" id="{4E3B9BCD-AE5B-82E9-7ECB-299200D3DBDD}"/>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4" name="Freeform: Shape 193">
              <a:extLst>
                <a:ext uri="{FF2B5EF4-FFF2-40B4-BE49-F238E27FC236}">
                  <a16:creationId xmlns:a16="http://schemas.microsoft.com/office/drawing/2014/main" id="{76F4F345-F121-F7A5-18D0-ED1DDDCF71BE}"/>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5" name="Freeform: Shape 194">
              <a:extLst>
                <a:ext uri="{FF2B5EF4-FFF2-40B4-BE49-F238E27FC236}">
                  <a16:creationId xmlns:a16="http://schemas.microsoft.com/office/drawing/2014/main" id="{45665F02-2A4E-9B3E-A192-88D37B441AC2}"/>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6" name="Freeform: Shape 195">
              <a:extLst>
                <a:ext uri="{FF2B5EF4-FFF2-40B4-BE49-F238E27FC236}">
                  <a16:creationId xmlns:a16="http://schemas.microsoft.com/office/drawing/2014/main" id="{14CA16B1-FF3A-B8F4-B243-A55A42E43BD6}"/>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7" name="Freeform: Shape 196">
              <a:extLst>
                <a:ext uri="{FF2B5EF4-FFF2-40B4-BE49-F238E27FC236}">
                  <a16:creationId xmlns:a16="http://schemas.microsoft.com/office/drawing/2014/main" id="{EE604B71-028F-6418-2C5B-7160290F704A}"/>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8" name="Freeform: Shape 197">
              <a:extLst>
                <a:ext uri="{FF2B5EF4-FFF2-40B4-BE49-F238E27FC236}">
                  <a16:creationId xmlns:a16="http://schemas.microsoft.com/office/drawing/2014/main" id="{B4D5BD55-9D98-715F-6C1B-536E0ACE0D16}"/>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9" name="Freeform: Shape 198">
              <a:extLst>
                <a:ext uri="{FF2B5EF4-FFF2-40B4-BE49-F238E27FC236}">
                  <a16:creationId xmlns:a16="http://schemas.microsoft.com/office/drawing/2014/main" id="{A620D31E-E200-C72A-F88C-83A16A0C7798}"/>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0" name="Freeform: Shape 199">
              <a:extLst>
                <a:ext uri="{FF2B5EF4-FFF2-40B4-BE49-F238E27FC236}">
                  <a16:creationId xmlns:a16="http://schemas.microsoft.com/office/drawing/2014/main" id="{50EEB2AC-E05E-3C7B-D65A-DD9B4E830871}"/>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1" name="Freeform: Shape 200">
              <a:extLst>
                <a:ext uri="{FF2B5EF4-FFF2-40B4-BE49-F238E27FC236}">
                  <a16:creationId xmlns:a16="http://schemas.microsoft.com/office/drawing/2014/main" id="{0D2D2C92-A7DE-19B2-9784-35056B347F4B}"/>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2" name="Freeform: Shape 201">
              <a:extLst>
                <a:ext uri="{FF2B5EF4-FFF2-40B4-BE49-F238E27FC236}">
                  <a16:creationId xmlns:a16="http://schemas.microsoft.com/office/drawing/2014/main" id="{86916C2E-805B-F714-EF3A-369CAF3F701A}"/>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3" name="Freeform: Shape 202">
              <a:extLst>
                <a:ext uri="{FF2B5EF4-FFF2-40B4-BE49-F238E27FC236}">
                  <a16:creationId xmlns:a16="http://schemas.microsoft.com/office/drawing/2014/main" id="{9E504A28-6C28-37BC-5DED-74592F697D2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4" name="Freeform: Shape 203">
              <a:extLst>
                <a:ext uri="{FF2B5EF4-FFF2-40B4-BE49-F238E27FC236}">
                  <a16:creationId xmlns:a16="http://schemas.microsoft.com/office/drawing/2014/main" id="{92FE9BC5-329C-4596-34F3-856D96812AB1}"/>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5" name="Freeform: Shape 204">
              <a:extLst>
                <a:ext uri="{FF2B5EF4-FFF2-40B4-BE49-F238E27FC236}">
                  <a16:creationId xmlns:a16="http://schemas.microsoft.com/office/drawing/2014/main" id="{58933998-F82A-8141-CFC9-69663BA59F54}"/>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6" name="Freeform: Shape 205">
              <a:extLst>
                <a:ext uri="{FF2B5EF4-FFF2-40B4-BE49-F238E27FC236}">
                  <a16:creationId xmlns:a16="http://schemas.microsoft.com/office/drawing/2014/main" id="{3EDDB289-84A2-4AB2-C6A1-D544495D263E}"/>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7" name="Freeform: Shape 206">
              <a:extLst>
                <a:ext uri="{FF2B5EF4-FFF2-40B4-BE49-F238E27FC236}">
                  <a16:creationId xmlns:a16="http://schemas.microsoft.com/office/drawing/2014/main" id="{EE308BFE-3A9A-D5BD-E3EF-7CEEB537E09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8" name="Freeform: Shape 207">
              <a:extLst>
                <a:ext uri="{FF2B5EF4-FFF2-40B4-BE49-F238E27FC236}">
                  <a16:creationId xmlns:a16="http://schemas.microsoft.com/office/drawing/2014/main" id="{ACC3FE9E-8F43-3774-7A4C-2EACA95C614E}"/>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9" name="Freeform: Shape 208">
              <a:extLst>
                <a:ext uri="{FF2B5EF4-FFF2-40B4-BE49-F238E27FC236}">
                  <a16:creationId xmlns:a16="http://schemas.microsoft.com/office/drawing/2014/main" id="{C6BB845E-EB9A-189B-8E7F-938A1A944532}"/>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0" name="Freeform: Shape 209">
              <a:extLst>
                <a:ext uri="{FF2B5EF4-FFF2-40B4-BE49-F238E27FC236}">
                  <a16:creationId xmlns:a16="http://schemas.microsoft.com/office/drawing/2014/main" id="{9FD310EE-5260-6DB6-B14A-A085079777B8}"/>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1" name="Freeform: Shape 210">
              <a:extLst>
                <a:ext uri="{FF2B5EF4-FFF2-40B4-BE49-F238E27FC236}">
                  <a16:creationId xmlns:a16="http://schemas.microsoft.com/office/drawing/2014/main" id="{E445DAEE-D6CE-0258-0196-0FDC302D4FA4}"/>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2" name="Freeform: Shape 211">
              <a:extLst>
                <a:ext uri="{FF2B5EF4-FFF2-40B4-BE49-F238E27FC236}">
                  <a16:creationId xmlns:a16="http://schemas.microsoft.com/office/drawing/2014/main" id="{78A34F4F-6385-75B3-4B0A-4E43C486C1CC}"/>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3" name="Freeform: Shape 212">
              <a:extLst>
                <a:ext uri="{FF2B5EF4-FFF2-40B4-BE49-F238E27FC236}">
                  <a16:creationId xmlns:a16="http://schemas.microsoft.com/office/drawing/2014/main" id="{8B683B69-9B31-3BAE-C67D-BE810AAA9093}"/>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4" name="Freeform: Shape 213">
              <a:extLst>
                <a:ext uri="{FF2B5EF4-FFF2-40B4-BE49-F238E27FC236}">
                  <a16:creationId xmlns:a16="http://schemas.microsoft.com/office/drawing/2014/main" id="{DCCE220A-A407-AB97-D176-A3BABBBA92E4}"/>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5" name="Freeform: Shape 214">
              <a:extLst>
                <a:ext uri="{FF2B5EF4-FFF2-40B4-BE49-F238E27FC236}">
                  <a16:creationId xmlns:a16="http://schemas.microsoft.com/office/drawing/2014/main" id="{15BABAE1-C7D7-C6FD-8442-734372C23369}"/>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6" name="Freeform: Shape 215">
              <a:extLst>
                <a:ext uri="{FF2B5EF4-FFF2-40B4-BE49-F238E27FC236}">
                  <a16:creationId xmlns:a16="http://schemas.microsoft.com/office/drawing/2014/main" id="{023FBC55-7841-57F7-52C8-4079D26346F8}"/>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7" name="Freeform: Shape 216">
              <a:extLst>
                <a:ext uri="{FF2B5EF4-FFF2-40B4-BE49-F238E27FC236}">
                  <a16:creationId xmlns:a16="http://schemas.microsoft.com/office/drawing/2014/main" id="{0A0D917C-6776-CB4B-4EE2-A21888BCDA69}"/>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8" name="Freeform: Shape 217">
              <a:extLst>
                <a:ext uri="{FF2B5EF4-FFF2-40B4-BE49-F238E27FC236}">
                  <a16:creationId xmlns:a16="http://schemas.microsoft.com/office/drawing/2014/main" id="{367C3290-A155-D38C-0657-54929E221CE1}"/>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9" name="Freeform: Shape 218">
              <a:extLst>
                <a:ext uri="{FF2B5EF4-FFF2-40B4-BE49-F238E27FC236}">
                  <a16:creationId xmlns:a16="http://schemas.microsoft.com/office/drawing/2014/main" id="{0CFD5E67-6E45-623D-A1A5-67DC1BE82EF4}"/>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0" name="Freeform: Shape 219">
              <a:extLst>
                <a:ext uri="{FF2B5EF4-FFF2-40B4-BE49-F238E27FC236}">
                  <a16:creationId xmlns:a16="http://schemas.microsoft.com/office/drawing/2014/main" id="{552DB377-1C07-8970-19DF-987712BCF891}"/>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1" name="Freeform: Shape 220">
              <a:extLst>
                <a:ext uri="{FF2B5EF4-FFF2-40B4-BE49-F238E27FC236}">
                  <a16:creationId xmlns:a16="http://schemas.microsoft.com/office/drawing/2014/main" id="{F2312ACB-3BF6-4E30-1F87-1B9C65BB527C}"/>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2" name="Freeform: Shape 221">
              <a:extLst>
                <a:ext uri="{FF2B5EF4-FFF2-40B4-BE49-F238E27FC236}">
                  <a16:creationId xmlns:a16="http://schemas.microsoft.com/office/drawing/2014/main" id="{ADDA8096-0B24-299C-6563-943F0CD3BBAE}"/>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3" name="Freeform: Shape 222">
              <a:extLst>
                <a:ext uri="{FF2B5EF4-FFF2-40B4-BE49-F238E27FC236}">
                  <a16:creationId xmlns:a16="http://schemas.microsoft.com/office/drawing/2014/main" id="{08503266-FBCD-4EE8-9F48-7C4B71D91037}"/>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4" name="Freeform: Shape 223">
              <a:extLst>
                <a:ext uri="{FF2B5EF4-FFF2-40B4-BE49-F238E27FC236}">
                  <a16:creationId xmlns:a16="http://schemas.microsoft.com/office/drawing/2014/main" id="{8F4B65B5-0873-24DE-AF42-C9BD36B587D6}"/>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5" name="Freeform: Shape 224">
              <a:extLst>
                <a:ext uri="{FF2B5EF4-FFF2-40B4-BE49-F238E27FC236}">
                  <a16:creationId xmlns:a16="http://schemas.microsoft.com/office/drawing/2014/main" id="{4CDA3642-9596-8BC6-E49D-50CCF16A1B2B}"/>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6" name="Freeform: Shape 225">
              <a:extLst>
                <a:ext uri="{FF2B5EF4-FFF2-40B4-BE49-F238E27FC236}">
                  <a16:creationId xmlns:a16="http://schemas.microsoft.com/office/drawing/2014/main" id="{08151822-3FBA-8873-E821-14CBAA17D6C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7" name="Freeform: Shape 226">
              <a:extLst>
                <a:ext uri="{FF2B5EF4-FFF2-40B4-BE49-F238E27FC236}">
                  <a16:creationId xmlns:a16="http://schemas.microsoft.com/office/drawing/2014/main" id="{2569BF01-D99F-42BE-D94D-D4FD1E8EFCA1}"/>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8" name="Freeform: Shape 227">
              <a:extLst>
                <a:ext uri="{FF2B5EF4-FFF2-40B4-BE49-F238E27FC236}">
                  <a16:creationId xmlns:a16="http://schemas.microsoft.com/office/drawing/2014/main" id="{F8DFF912-7F38-192A-B1D5-BC9AB974DCC0}"/>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9" name="Freeform: Shape 228">
              <a:extLst>
                <a:ext uri="{FF2B5EF4-FFF2-40B4-BE49-F238E27FC236}">
                  <a16:creationId xmlns:a16="http://schemas.microsoft.com/office/drawing/2014/main" id="{83608EF3-23C0-C27D-4A26-14FA9ADEE49F}"/>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0" name="Freeform: Shape 229">
              <a:extLst>
                <a:ext uri="{FF2B5EF4-FFF2-40B4-BE49-F238E27FC236}">
                  <a16:creationId xmlns:a16="http://schemas.microsoft.com/office/drawing/2014/main" id="{13160D0D-BC1E-C434-2EC6-74E9BE6B40B1}"/>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1" name="Freeform: Shape 230">
              <a:extLst>
                <a:ext uri="{FF2B5EF4-FFF2-40B4-BE49-F238E27FC236}">
                  <a16:creationId xmlns:a16="http://schemas.microsoft.com/office/drawing/2014/main" id="{144FC0D5-FDD8-DFA4-7E44-ABBB8E16B050}"/>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2" name="Freeform: Shape 231">
              <a:extLst>
                <a:ext uri="{FF2B5EF4-FFF2-40B4-BE49-F238E27FC236}">
                  <a16:creationId xmlns:a16="http://schemas.microsoft.com/office/drawing/2014/main" id="{B35C8574-6E32-718E-BE3F-2837C18187ED}"/>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3" name="Freeform: Shape 232">
              <a:extLst>
                <a:ext uri="{FF2B5EF4-FFF2-40B4-BE49-F238E27FC236}">
                  <a16:creationId xmlns:a16="http://schemas.microsoft.com/office/drawing/2014/main" id="{27C51608-024C-DFE1-D42E-3623DAA9C69F}"/>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4" name="Freeform: Shape 233">
              <a:extLst>
                <a:ext uri="{FF2B5EF4-FFF2-40B4-BE49-F238E27FC236}">
                  <a16:creationId xmlns:a16="http://schemas.microsoft.com/office/drawing/2014/main" id="{329C8DB5-D70D-DE8E-0070-6E09BF98FA41}"/>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5" name="Freeform: Shape 234">
              <a:extLst>
                <a:ext uri="{FF2B5EF4-FFF2-40B4-BE49-F238E27FC236}">
                  <a16:creationId xmlns:a16="http://schemas.microsoft.com/office/drawing/2014/main" id="{0245DF64-FD79-D90C-27FE-E4C2C5BFC5AD}"/>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6" name="Freeform: Shape 235">
              <a:extLst>
                <a:ext uri="{FF2B5EF4-FFF2-40B4-BE49-F238E27FC236}">
                  <a16:creationId xmlns:a16="http://schemas.microsoft.com/office/drawing/2014/main" id="{3787CFEA-744C-4CA2-1D7A-9D68B5693E13}"/>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7" name="Freeform: Shape 236">
              <a:extLst>
                <a:ext uri="{FF2B5EF4-FFF2-40B4-BE49-F238E27FC236}">
                  <a16:creationId xmlns:a16="http://schemas.microsoft.com/office/drawing/2014/main" id="{BC21B6C6-5B4D-6D54-569D-8B16C3D63388}"/>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8" name="Freeform: Shape 237">
              <a:extLst>
                <a:ext uri="{FF2B5EF4-FFF2-40B4-BE49-F238E27FC236}">
                  <a16:creationId xmlns:a16="http://schemas.microsoft.com/office/drawing/2014/main" id="{2C1C55AA-53EA-0AC2-5F2C-EA7591181BEC}"/>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9" name="Freeform: Shape 238">
              <a:extLst>
                <a:ext uri="{FF2B5EF4-FFF2-40B4-BE49-F238E27FC236}">
                  <a16:creationId xmlns:a16="http://schemas.microsoft.com/office/drawing/2014/main" id="{42BA14F2-D0C3-E878-0930-31ED2B0181DD}"/>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0" name="Freeform: Shape 239">
              <a:extLst>
                <a:ext uri="{FF2B5EF4-FFF2-40B4-BE49-F238E27FC236}">
                  <a16:creationId xmlns:a16="http://schemas.microsoft.com/office/drawing/2014/main" id="{3AD7C1C6-3C1C-2B3A-2FB4-9AD362CC733F}"/>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241" name="Graphic 5">
            <a:extLst>
              <a:ext uri="{FF2B5EF4-FFF2-40B4-BE49-F238E27FC236}">
                <a16:creationId xmlns:a16="http://schemas.microsoft.com/office/drawing/2014/main" id="{A69F4AA9-3856-37A9-3044-D41CC4A99B4B}"/>
              </a:ext>
            </a:extLst>
          </p:cNvPr>
          <p:cNvGrpSpPr/>
          <p:nvPr/>
        </p:nvGrpSpPr>
        <p:grpSpPr>
          <a:xfrm>
            <a:off x="13612198" y="4879699"/>
            <a:ext cx="605953" cy="680956"/>
            <a:chOff x="1849730" y="1602801"/>
            <a:chExt cx="454465" cy="510717"/>
          </a:xfrm>
        </p:grpSpPr>
        <p:sp>
          <p:nvSpPr>
            <p:cNvPr id="242" name="Freeform: Shape 241">
              <a:extLst>
                <a:ext uri="{FF2B5EF4-FFF2-40B4-BE49-F238E27FC236}">
                  <a16:creationId xmlns:a16="http://schemas.microsoft.com/office/drawing/2014/main" id="{C7C3697E-B9C7-5A5C-5F1D-7A4BF2E0111F}"/>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3" name="Freeform: Shape 242">
              <a:extLst>
                <a:ext uri="{FF2B5EF4-FFF2-40B4-BE49-F238E27FC236}">
                  <a16:creationId xmlns:a16="http://schemas.microsoft.com/office/drawing/2014/main" id="{9EE7A3CA-2026-4E4B-54E6-189FB3A6F3EA}"/>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4" name="Freeform: Shape 243">
              <a:extLst>
                <a:ext uri="{FF2B5EF4-FFF2-40B4-BE49-F238E27FC236}">
                  <a16:creationId xmlns:a16="http://schemas.microsoft.com/office/drawing/2014/main" id="{B6A58D22-7C70-DFF3-C6E5-89A3EED33DDC}"/>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5" name="Freeform: Shape 244">
              <a:extLst>
                <a:ext uri="{FF2B5EF4-FFF2-40B4-BE49-F238E27FC236}">
                  <a16:creationId xmlns:a16="http://schemas.microsoft.com/office/drawing/2014/main" id="{BD56EC48-1C30-F4BE-B414-BFD4041515E6}"/>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6" name="Freeform: Shape 245">
              <a:extLst>
                <a:ext uri="{FF2B5EF4-FFF2-40B4-BE49-F238E27FC236}">
                  <a16:creationId xmlns:a16="http://schemas.microsoft.com/office/drawing/2014/main" id="{4190EDD7-2316-7CA6-0805-5FA17F9B69B6}"/>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7" name="Freeform: Shape 246">
              <a:extLst>
                <a:ext uri="{FF2B5EF4-FFF2-40B4-BE49-F238E27FC236}">
                  <a16:creationId xmlns:a16="http://schemas.microsoft.com/office/drawing/2014/main" id="{4D114874-78D7-6D1E-BD09-04323D812E1B}"/>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8" name="Freeform: Shape 247">
              <a:extLst>
                <a:ext uri="{FF2B5EF4-FFF2-40B4-BE49-F238E27FC236}">
                  <a16:creationId xmlns:a16="http://schemas.microsoft.com/office/drawing/2014/main" id="{CE01CBFD-18C2-8161-6E12-AF908FBBD248}"/>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9" name="Freeform: Shape 248">
              <a:extLst>
                <a:ext uri="{FF2B5EF4-FFF2-40B4-BE49-F238E27FC236}">
                  <a16:creationId xmlns:a16="http://schemas.microsoft.com/office/drawing/2014/main" id="{0E1BAB11-18E5-BE2D-8140-FF06E70292BA}"/>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250" name="TextBox 249">
            <a:extLst>
              <a:ext uri="{FF2B5EF4-FFF2-40B4-BE49-F238E27FC236}">
                <a16:creationId xmlns:a16="http://schemas.microsoft.com/office/drawing/2014/main" id="{93751229-CCBC-C361-A895-D85D544BD909}"/>
              </a:ext>
            </a:extLst>
          </p:cNvPr>
          <p:cNvSpPr txBox="1"/>
          <p:nvPr/>
        </p:nvSpPr>
        <p:spPr>
          <a:xfrm>
            <a:off x="643524" y="4940714"/>
            <a:ext cx="2359846" cy="1077218"/>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Nam </a:t>
            </a:r>
            <a:r>
              <a:rPr kumimoji="0" lang="en-US" sz="3200" b="0" i="0" u="none" strike="noStrike" kern="1200" cap="none" spc="0" normalizeH="0" baseline="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thẳng</a:t>
            </a:r>
            <a:endParaRPr kumimoji="0" lang="vi-VN"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endParaRPr>
          </a:p>
        </p:txBody>
      </p:sp>
      <p:sp>
        <p:nvSpPr>
          <p:cNvPr id="265" name="TextBox 264">
            <a:extLst>
              <a:ext uri="{FF2B5EF4-FFF2-40B4-BE49-F238E27FC236}">
                <a16:creationId xmlns:a16="http://schemas.microsoft.com/office/drawing/2014/main" id="{2EA962AC-D8C7-A2FC-7E5F-23167EE58B48}"/>
              </a:ext>
            </a:extLst>
          </p:cNvPr>
          <p:cNvSpPr txBox="1"/>
          <p:nvPr/>
        </p:nvSpPr>
        <p:spPr>
          <a:xfrm>
            <a:off x="707865" y="772132"/>
            <a:ext cx="1077627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Hình</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18.2.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Một</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số</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dạng</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nam</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thông</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dụng</a:t>
            </a:r>
            <a:endParaRPr kumimoji="0" lang="en-US"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endParaRPr>
          </a:p>
        </p:txBody>
      </p:sp>
      <p:grpSp>
        <p:nvGrpSpPr>
          <p:cNvPr id="251" name="Graphic 76">
            <a:extLst>
              <a:ext uri="{FF2B5EF4-FFF2-40B4-BE49-F238E27FC236}">
                <a16:creationId xmlns:a16="http://schemas.microsoft.com/office/drawing/2014/main" id="{1C2252EF-BEE6-70AC-9F3C-962F2930B5F5}"/>
              </a:ext>
            </a:extLst>
          </p:cNvPr>
          <p:cNvGrpSpPr/>
          <p:nvPr/>
        </p:nvGrpSpPr>
        <p:grpSpPr>
          <a:xfrm rot="19316249" flipH="1">
            <a:off x="3786837" y="2152772"/>
            <a:ext cx="1624265" cy="1935630"/>
            <a:chOff x="7354625" y="1767741"/>
            <a:chExt cx="1425478" cy="1698736"/>
          </a:xfrm>
          <a:effectLst>
            <a:glow rad="101600">
              <a:schemeClr val="bg1">
                <a:lumMod val="75000"/>
                <a:alpha val="60000"/>
              </a:schemeClr>
            </a:glow>
          </a:effectLst>
        </p:grpSpPr>
        <p:grpSp>
          <p:nvGrpSpPr>
            <p:cNvPr id="252" name="Graphic 76">
              <a:extLst>
                <a:ext uri="{FF2B5EF4-FFF2-40B4-BE49-F238E27FC236}">
                  <a16:creationId xmlns:a16="http://schemas.microsoft.com/office/drawing/2014/main" id="{1EA089DB-80D1-B6C3-5644-9540048378F9}"/>
                </a:ext>
              </a:extLst>
            </p:cNvPr>
            <p:cNvGrpSpPr/>
            <p:nvPr/>
          </p:nvGrpSpPr>
          <p:grpSpPr>
            <a:xfrm>
              <a:off x="7354625" y="1767741"/>
              <a:ext cx="1425478" cy="1698736"/>
              <a:chOff x="7354625" y="1767741"/>
              <a:chExt cx="1425478" cy="1698736"/>
            </a:xfrm>
          </p:grpSpPr>
          <p:sp>
            <p:nvSpPr>
              <p:cNvPr id="258" name="Freeform: Shape 257">
                <a:extLst>
                  <a:ext uri="{FF2B5EF4-FFF2-40B4-BE49-F238E27FC236}">
                    <a16:creationId xmlns:a16="http://schemas.microsoft.com/office/drawing/2014/main" id="{66FF683C-E49E-99B7-F873-4FBA69BD193E}"/>
                  </a:ext>
                </a:extLst>
              </p:cNvPr>
              <p:cNvSpPr/>
              <p:nvPr/>
            </p:nvSpPr>
            <p:spPr>
              <a:xfrm>
                <a:off x="7357300" y="1775060"/>
                <a:ext cx="709406" cy="1690751"/>
              </a:xfrm>
              <a:custGeom>
                <a:avLst/>
                <a:gdLst>
                  <a:gd name="connsiteX0" fmla="*/ 702753 w 709406"/>
                  <a:gd name="connsiteY0" fmla="*/ 1331 h 1690751"/>
                  <a:gd name="connsiteX1" fmla="*/ 102 w 709406"/>
                  <a:gd name="connsiteY1" fmla="*/ 702650 h 1690751"/>
                  <a:gd name="connsiteX2" fmla="*/ 768 w 709406"/>
                  <a:gd name="connsiteY2" fmla="*/ 1653490 h 1690751"/>
                  <a:gd name="connsiteX3" fmla="*/ 38695 w 709406"/>
                  <a:gd name="connsiteY3" fmla="*/ 1690752 h 1690751"/>
                  <a:gd name="connsiteX4" fmla="*/ 341447 w 709406"/>
                  <a:gd name="connsiteY4" fmla="*/ 1690752 h 1690751"/>
                  <a:gd name="connsiteX5" fmla="*/ 379374 w 709406"/>
                  <a:gd name="connsiteY5" fmla="*/ 1653490 h 1690751"/>
                  <a:gd name="connsiteX6" fmla="*/ 380705 w 709406"/>
                  <a:gd name="connsiteY6" fmla="*/ 708638 h 1690751"/>
                  <a:gd name="connsiteX7" fmla="*/ 709407 w 709406"/>
                  <a:gd name="connsiteY7" fmla="*/ 374614 h 1690751"/>
                  <a:gd name="connsiteX8" fmla="*/ 709407 w 709406"/>
                  <a:gd name="connsiteY8" fmla="*/ 0 h 1690751"/>
                  <a:gd name="connsiteX9" fmla="*/ 702087 w 709406"/>
                  <a:gd name="connsiteY9" fmla="*/ 0 h 1690751"/>
                  <a:gd name="connsiteX10" fmla="*/ 702753 w 709406"/>
                  <a:gd name="connsiteY10" fmla="*/ 1331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9406" h="1690751">
                    <a:moveTo>
                      <a:pt x="702753" y="1331"/>
                    </a:moveTo>
                    <a:cubicBezTo>
                      <a:pt x="312835" y="4658"/>
                      <a:pt x="-6552" y="312732"/>
                      <a:pt x="102" y="702650"/>
                    </a:cubicBezTo>
                    <a:cubicBezTo>
                      <a:pt x="768" y="731262"/>
                      <a:pt x="768" y="1653490"/>
                      <a:pt x="768" y="1653490"/>
                    </a:cubicBezTo>
                    <a:cubicBezTo>
                      <a:pt x="768" y="1674117"/>
                      <a:pt x="18068" y="1690752"/>
                      <a:pt x="38695" y="1690752"/>
                    </a:cubicBezTo>
                    <a:lnTo>
                      <a:pt x="341447" y="1690752"/>
                    </a:lnTo>
                    <a:cubicBezTo>
                      <a:pt x="362739" y="1690752"/>
                      <a:pt x="379374" y="1674117"/>
                      <a:pt x="379374" y="1653490"/>
                    </a:cubicBezTo>
                    <a:cubicBezTo>
                      <a:pt x="379374" y="1653490"/>
                      <a:pt x="380705" y="731262"/>
                      <a:pt x="380705" y="708638"/>
                    </a:cubicBezTo>
                    <a:cubicBezTo>
                      <a:pt x="380705" y="530980"/>
                      <a:pt x="520436" y="375279"/>
                      <a:pt x="709407" y="374614"/>
                    </a:cubicBezTo>
                    <a:lnTo>
                      <a:pt x="709407" y="0"/>
                    </a:lnTo>
                    <a:cubicBezTo>
                      <a:pt x="706745" y="0"/>
                      <a:pt x="704749" y="0"/>
                      <a:pt x="702087" y="0"/>
                    </a:cubicBezTo>
                    <a:lnTo>
                      <a:pt x="702753" y="1331"/>
                    </a:lnTo>
                    <a:close/>
                  </a:path>
                </a:pathLst>
              </a:custGeom>
              <a:solidFill>
                <a:srgbClr val="3E4DBF"/>
              </a:solidFill>
              <a:ln w="6632"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07128F8B-63BD-0E12-66AA-8FC9211632C3}"/>
                  </a:ext>
                </a:extLst>
              </p:cNvPr>
              <p:cNvSpPr/>
              <p:nvPr/>
            </p:nvSpPr>
            <p:spPr>
              <a:xfrm>
                <a:off x="8067372" y="1775725"/>
                <a:ext cx="711400" cy="1690751"/>
              </a:xfrm>
              <a:custGeom>
                <a:avLst/>
                <a:gdLst>
                  <a:gd name="connsiteX0" fmla="*/ 665 w 711400"/>
                  <a:gd name="connsiteY0" fmla="*/ 374614 h 1690751"/>
                  <a:gd name="connsiteX1" fmla="*/ 665 w 711400"/>
                  <a:gd name="connsiteY1" fmla="*/ 374614 h 1690751"/>
                  <a:gd name="connsiteX2" fmla="*/ 330698 w 711400"/>
                  <a:gd name="connsiteY2" fmla="*/ 708638 h 1690751"/>
                  <a:gd name="connsiteX3" fmla="*/ 332029 w 711400"/>
                  <a:gd name="connsiteY3" fmla="*/ 1653490 h 1690751"/>
                  <a:gd name="connsiteX4" fmla="*/ 369956 w 711400"/>
                  <a:gd name="connsiteY4" fmla="*/ 1690752 h 1690751"/>
                  <a:gd name="connsiteX5" fmla="*/ 672708 w 711400"/>
                  <a:gd name="connsiteY5" fmla="*/ 1690752 h 1690751"/>
                  <a:gd name="connsiteX6" fmla="*/ 710635 w 711400"/>
                  <a:gd name="connsiteY6" fmla="*/ 1653490 h 1690751"/>
                  <a:gd name="connsiteX7" fmla="*/ 711301 w 711400"/>
                  <a:gd name="connsiteY7" fmla="*/ 702650 h 1690751"/>
                  <a:gd name="connsiteX8" fmla="*/ 0 w 711400"/>
                  <a:gd name="connsiteY8" fmla="*/ 0 h 1690751"/>
                  <a:gd name="connsiteX9" fmla="*/ 0 w 711400"/>
                  <a:gd name="connsiteY9" fmla="*/ 375279 h 1690751"/>
                  <a:gd name="connsiteX10" fmla="*/ 665 w 711400"/>
                  <a:gd name="connsiteY10" fmla="*/ 374614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400" h="1690751">
                    <a:moveTo>
                      <a:pt x="665" y="374614"/>
                    </a:moveTo>
                    <a:lnTo>
                      <a:pt x="665" y="374614"/>
                    </a:lnTo>
                    <a:cubicBezTo>
                      <a:pt x="190301" y="374614"/>
                      <a:pt x="330698" y="530314"/>
                      <a:pt x="330698" y="708638"/>
                    </a:cubicBezTo>
                    <a:cubicBezTo>
                      <a:pt x="330698" y="731262"/>
                      <a:pt x="332029" y="1653490"/>
                      <a:pt x="332029" y="1653490"/>
                    </a:cubicBezTo>
                    <a:cubicBezTo>
                      <a:pt x="332029" y="1674117"/>
                      <a:pt x="349329" y="1690752"/>
                      <a:pt x="369956" y="1690752"/>
                    </a:cubicBezTo>
                    <a:lnTo>
                      <a:pt x="672708" y="1690752"/>
                    </a:lnTo>
                    <a:cubicBezTo>
                      <a:pt x="694001" y="1690752"/>
                      <a:pt x="710635" y="1674117"/>
                      <a:pt x="710635" y="1653490"/>
                    </a:cubicBezTo>
                    <a:cubicBezTo>
                      <a:pt x="710635" y="1653490"/>
                      <a:pt x="710635" y="731262"/>
                      <a:pt x="711301" y="702650"/>
                    </a:cubicBezTo>
                    <a:cubicBezTo>
                      <a:pt x="717955" y="312732"/>
                      <a:pt x="389918" y="3992"/>
                      <a:pt x="0" y="0"/>
                    </a:cubicBezTo>
                    <a:lnTo>
                      <a:pt x="0" y="375279"/>
                    </a:lnTo>
                    <a:cubicBezTo>
                      <a:pt x="0" y="374614"/>
                      <a:pt x="0" y="374614"/>
                      <a:pt x="665" y="374614"/>
                    </a:cubicBezTo>
                    <a:close/>
                  </a:path>
                </a:pathLst>
              </a:custGeom>
              <a:solidFill>
                <a:srgbClr val="CC1E14"/>
              </a:solidFill>
              <a:ln w="6632"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08DEDB64-A20C-6462-BDEE-1BC45B4DF322}"/>
                  </a:ext>
                </a:extLst>
              </p:cNvPr>
              <p:cNvSpPr/>
              <p:nvPr/>
            </p:nvSpPr>
            <p:spPr>
              <a:xfrm>
                <a:off x="7354640" y="1767741"/>
                <a:ext cx="714728" cy="1698070"/>
              </a:xfrm>
              <a:custGeom>
                <a:avLst/>
                <a:gdLst>
                  <a:gd name="connsiteX0" fmla="*/ 351426 w 714728"/>
                  <a:gd name="connsiteY0" fmla="*/ 714627 h 1698070"/>
                  <a:gd name="connsiteX1" fmla="*/ 349430 w 714728"/>
                  <a:gd name="connsiteY1" fmla="*/ 1623547 h 1698070"/>
                  <a:gd name="connsiteX2" fmla="*/ 312833 w 714728"/>
                  <a:gd name="connsiteY2" fmla="*/ 1659478 h 1698070"/>
                  <a:gd name="connsiteX3" fmla="*/ 67305 w 714728"/>
                  <a:gd name="connsiteY3" fmla="*/ 1659478 h 1698070"/>
                  <a:gd name="connsiteX4" fmla="*/ 30708 w 714728"/>
                  <a:gd name="connsiteY4" fmla="*/ 1623547 h 1698070"/>
                  <a:gd name="connsiteX5" fmla="*/ 30708 w 714728"/>
                  <a:gd name="connsiteY5" fmla="*/ 707973 h 1698070"/>
                  <a:gd name="connsiteX6" fmla="*/ 713397 w 714728"/>
                  <a:gd name="connsiteY6" fmla="*/ 33269 h 1698070"/>
                  <a:gd name="connsiteX7" fmla="*/ 713397 w 714728"/>
                  <a:gd name="connsiteY7" fmla="*/ 0 h 1698070"/>
                  <a:gd name="connsiteX8" fmla="*/ 100 w 714728"/>
                  <a:gd name="connsiteY8" fmla="*/ 705312 h 1698070"/>
                  <a:gd name="connsiteX9" fmla="*/ 766 w 714728"/>
                  <a:gd name="connsiteY9" fmla="*/ 1660809 h 1698070"/>
                  <a:gd name="connsiteX10" fmla="*/ 39358 w 714728"/>
                  <a:gd name="connsiteY10" fmla="*/ 1698071 h 1698070"/>
                  <a:gd name="connsiteX11" fmla="*/ 344106 w 714728"/>
                  <a:gd name="connsiteY11" fmla="*/ 1698071 h 1698070"/>
                  <a:gd name="connsiteX12" fmla="*/ 382699 w 714728"/>
                  <a:gd name="connsiteY12" fmla="*/ 1660809 h 1698070"/>
                  <a:gd name="connsiteX13" fmla="*/ 384695 w 714728"/>
                  <a:gd name="connsiteY13" fmla="*/ 711300 h 1698070"/>
                  <a:gd name="connsiteX14" fmla="*/ 714728 w 714728"/>
                  <a:gd name="connsiteY14" fmla="*/ 382598 h 1698070"/>
                  <a:gd name="connsiteX15" fmla="*/ 714728 w 714728"/>
                  <a:gd name="connsiteY15" fmla="*/ 347333 h 1698070"/>
                  <a:gd name="connsiteX16" fmla="*/ 351426 w 714728"/>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8" h="1698070">
                    <a:moveTo>
                      <a:pt x="351426" y="714627"/>
                    </a:moveTo>
                    <a:cubicBezTo>
                      <a:pt x="351426" y="736585"/>
                      <a:pt x="349430" y="1623547"/>
                      <a:pt x="349430" y="1623547"/>
                    </a:cubicBezTo>
                    <a:cubicBezTo>
                      <a:pt x="349430" y="1643509"/>
                      <a:pt x="332795" y="1659478"/>
                      <a:pt x="312833" y="1659478"/>
                    </a:cubicBezTo>
                    <a:lnTo>
                      <a:pt x="67305" y="1659478"/>
                    </a:lnTo>
                    <a:cubicBezTo>
                      <a:pt x="47343" y="1659478"/>
                      <a:pt x="30708" y="1643509"/>
                      <a:pt x="30708" y="1623547"/>
                    </a:cubicBezTo>
                    <a:cubicBezTo>
                      <a:pt x="30708" y="1623547"/>
                      <a:pt x="30708" y="735919"/>
                      <a:pt x="30708" y="707973"/>
                    </a:cubicBezTo>
                    <a:cubicBezTo>
                      <a:pt x="24054" y="330698"/>
                      <a:pt x="334791" y="33269"/>
                      <a:pt x="713397" y="33269"/>
                    </a:cubicBezTo>
                    <a:lnTo>
                      <a:pt x="713397" y="0"/>
                    </a:lnTo>
                    <a:cubicBezTo>
                      <a:pt x="318156" y="0"/>
                      <a:pt x="-6553" y="310736"/>
                      <a:pt x="100" y="705312"/>
                    </a:cubicBezTo>
                    <a:cubicBezTo>
                      <a:pt x="766" y="734589"/>
                      <a:pt x="766" y="1660809"/>
                      <a:pt x="766" y="1660809"/>
                    </a:cubicBezTo>
                    <a:cubicBezTo>
                      <a:pt x="766" y="1681436"/>
                      <a:pt x="18066" y="1698071"/>
                      <a:pt x="39358" y="1698071"/>
                    </a:cubicBezTo>
                    <a:lnTo>
                      <a:pt x="344106" y="1698071"/>
                    </a:lnTo>
                    <a:cubicBezTo>
                      <a:pt x="365399" y="1698071"/>
                      <a:pt x="382699" y="1681436"/>
                      <a:pt x="382699" y="1660809"/>
                    </a:cubicBezTo>
                    <a:cubicBezTo>
                      <a:pt x="382699" y="1660809"/>
                      <a:pt x="384030" y="733923"/>
                      <a:pt x="384695" y="711300"/>
                    </a:cubicBezTo>
                    <a:cubicBezTo>
                      <a:pt x="390684" y="518337"/>
                      <a:pt x="545054" y="379937"/>
                      <a:pt x="714728" y="382598"/>
                    </a:cubicBezTo>
                    <a:lnTo>
                      <a:pt x="714728" y="347333"/>
                    </a:lnTo>
                    <a:cubicBezTo>
                      <a:pt x="530415" y="353987"/>
                      <a:pt x="351426" y="467103"/>
                      <a:pt x="351426" y="714627"/>
                    </a:cubicBezTo>
                    <a:close/>
                  </a:path>
                </a:pathLst>
              </a:custGeom>
              <a:solidFill>
                <a:srgbClr val="414D96"/>
              </a:solidFill>
              <a:ln w="6632"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0DFB61EE-257A-AAA8-874F-1815E16F7C7B}"/>
                  </a:ext>
                </a:extLst>
              </p:cNvPr>
              <p:cNvSpPr/>
              <p:nvPr/>
            </p:nvSpPr>
            <p:spPr>
              <a:xfrm>
                <a:off x="8065376" y="1767741"/>
                <a:ext cx="714727" cy="1698070"/>
              </a:xfrm>
              <a:custGeom>
                <a:avLst/>
                <a:gdLst>
                  <a:gd name="connsiteX0" fmla="*/ 363302 w 714727"/>
                  <a:gd name="connsiteY0" fmla="*/ 714627 h 1698070"/>
                  <a:gd name="connsiteX1" fmla="*/ 365298 w 714727"/>
                  <a:gd name="connsiteY1" fmla="*/ 1623547 h 1698070"/>
                  <a:gd name="connsiteX2" fmla="*/ 401895 w 714727"/>
                  <a:gd name="connsiteY2" fmla="*/ 1659478 h 1698070"/>
                  <a:gd name="connsiteX3" fmla="*/ 647423 w 714727"/>
                  <a:gd name="connsiteY3" fmla="*/ 1659478 h 1698070"/>
                  <a:gd name="connsiteX4" fmla="*/ 684020 w 714727"/>
                  <a:gd name="connsiteY4" fmla="*/ 1623547 h 1698070"/>
                  <a:gd name="connsiteX5" fmla="*/ 684020 w 714727"/>
                  <a:gd name="connsiteY5" fmla="*/ 707973 h 1698070"/>
                  <a:gd name="connsiteX6" fmla="*/ 1331 w 714727"/>
                  <a:gd name="connsiteY6" fmla="*/ 33269 h 1698070"/>
                  <a:gd name="connsiteX7" fmla="*/ 1331 w 714727"/>
                  <a:gd name="connsiteY7" fmla="*/ 0 h 1698070"/>
                  <a:gd name="connsiteX8" fmla="*/ 714628 w 714727"/>
                  <a:gd name="connsiteY8" fmla="*/ 705312 h 1698070"/>
                  <a:gd name="connsiteX9" fmla="*/ 713962 w 714727"/>
                  <a:gd name="connsiteY9" fmla="*/ 1660809 h 1698070"/>
                  <a:gd name="connsiteX10" fmla="*/ 675370 w 714727"/>
                  <a:gd name="connsiteY10" fmla="*/ 1698071 h 1698070"/>
                  <a:gd name="connsiteX11" fmla="*/ 370622 w 714727"/>
                  <a:gd name="connsiteY11" fmla="*/ 1698071 h 1698070"/>
                  <a:gd name="connsiteX12" fmla="*/ 332029 w 714727"/>
                  <a:gd name="connsiteY12" fmla="*/ 1660809 h 1698070"/>
                  <a:gd name="connsiteX13" fmla="*/ 330033 w 714727"/>
                  <a:gd name="connsiteY13" fmla="*/ 711300 h 1698070"/>
                  <a:gd name="connsiteX14" fmla="*/ 0 w 714727"/>
                  <a:gd name="connsiteY14" fmla="*/ 382598 h 1698070"/>
                  <a:gd name="connsiteX15" fmla="*/ 0 w 714727"/>
                  <a:gd name="connsiteY15" fmla="*/ 347333 h 1698070"/>
                  <a:gd name="connsiteX16" fmla="*/ 363302 w 714727"/>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7" h="1698070">
                    <a:moveTo>
                      <a:pt x="363302" y="714627"/>
                    </a:moveTo>
                    <a:cubicBezTo>
                      <a:pt x="363302" y="736585"/>
                      <a:pt x="365298" y="1623547"/>
                      <a:pt x="365298" y="1623547"/>
                    </a:cubicBezTo>
                    <a:cubicBezTo>
                      <a:pt x="365298" y="1643509"/>
                      <a:pt x="381933" y="1659478"/>
                      <a:pt x="401895" y="1659478"/>
                    </a:cubicBezTo>
                    <a:lnTo>
                      <a:pt x="647423" y="1659478"/>
                    </a:lnTo>
                    <a:cubicBezTo>
                      <a:pt x="667385" y="1659478"/>
                      <a:pt x="684020" y="1643509"/>
                      <a:pt x="684020" y="1623547"/>
                    </a:cubicBezTo>
                    <a:cubicBezTo>
                      <a:pt x="684020" y="1623547"/>
                      <a:pt x="684020" y="735919"/>
                      <a:pt x="684020" y="707973"/>
                    </a:cubicBezTo>
                    <a:cubicBezTo>
                      <a:pt x="691339" y="330698"/>
                      <a:pt x="379937" y="33269"/>
                      <a:pt x="1331" y="33269"/>
                    </a:cubicBezTo>
                    <a:lnTo>
                      <a:pt x="1331" y="0"/>
                    </a:lnTo>
                    <a:cubicBezTo>
                      <a:pt x="396572" y="0"/>
                      <a:pt x="721281" y="310736"/>
                      <a:pt x="714628" y="705312"/>
                    </a:cubicBezTo>
                    <a:cubicBezTo>
                      <a:pt x="713962" y="734589"/>
                      <a:pt x="713962" y="1660809"/>
                      <a:pt x="713962" y="1660809"/>
                    </a:cubicBezTo>
                    <a:cubicBezTo>
                      <a:pt x="713962" y="1681436"/>
                      <a:pt x="696662" y="1698071"/>
                      <a:pt x="675370" y="1698071"/>
                    </a:cubicBezTo>
                    <a:lnTo>
                      <a:pt x="370622" y="1698071"/>
                    </a:lnTo>
                    <a:cubicBezTo>
                      <a:pt x="349329" y="1698071"/>
                      <a:pt x="332029" y="1681436"/>
                      <a:pt x="332029" y="1660809"/>
                    </a:cubicBezTo>
                    <a:cubicBezTo>
                      <a:pt x="332029" y="1660809"/>
                      <a:pt x="330698" y="733923"/>
                      <a:pt x="330033" y="711300"/>
                    </a:cubicBezTo>
                    <a:cubicBezTo>
                      <a:pt x="324044" y="518337"/>
                      <a:pt x="169674" y="379937"/>
                      <a:pt x="0" y="382598"/>
                    </a:cubicBezTo>
                    <a:lnTo>
                      <a:pt x="0" y="347333"/>
                    </a:lnTo>
                    <a:cubicBezTo>
                      <a:pt x="184978" y="353987"/>
                      <a:pt x="363302" y="467103"/>
                      <a:pt x="363302" y="714627"/>
                    </a:cubicBezTo>
                    <a:close/>
                  </a:path>
                </a:pathLst>
              </a:custGeom>
              <a:solidFill>
                <a:srgbClr val="B21F26"/>
              </a:solidFill>
              <a:ln w="6632"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1BC09DF7-8702-E24D-0939-DC0FD364CE96}"/>
                  </a:ext>
                </a:extLst>
              </p:cNvPr>
              <p:cNvSpPr/>
              <p:nvPr/>
            </p:nvSpPr>
            <p:spPr>
              <a:xfrm>
                <a:off x="7743993" y="2135700"/>
                <a:ext cx="204274" cy="171670"/>
              </a:xfrm>
              <a:custGeom>
                <a:avLst/>
                <a:gdLst>
                  <a:gd name="connsiteX0" fmla="*/ 0 w 204274"/>
                  <a:gd name="connsiteY0" fmla="*/ 171670 h 171670"/>
                  <a:gd name="connsiteX1" fmla="*/ 204274 w 204274"/>
                  <a:gd name="connsiteY1" fmla="*/ 0 h 171670"/>
                  <a:gd name="connsiteX2" fmla="*/ 0 w 204274"/>
                  <a:gd name="connsiteY2" fmla="*/ 171670 h 171670"/>
                </a:gdLst>
                <a:ahLst/>
                <a:cxnLst>
                  <a:cxn ang="0">
                    <a:pos x="connsiteX0" y="connsiteY0"/>
                  </a:cxn>
                  <a:cxn ang="0">
                    <a:pos x="connsiteX1" y="connsiteY1"/>
                  </a:cxn>
                  <a:cxn ang="0">
                    <a:pos x="connsiteX2" y="connsiteY2"/>
                  </a:cxn>
                </a:cxnLst>
                <a:rect l="l" t="t" r="r" b="b"/>
                <a:pathLst>
                  <a:path w="204274" h="171670">
                    <a:moveTo>
                      <a:pt x="0" y="171670"/>
                    </a:moveTo>
                    <a:cubicBezTo>
                      <a:pt x="0" y="171670"/>
                      <a:pt x="37927" y="44581"/>
                      <a:pt x="204274" y="0"/>
                    </a:cubicBezTo>
                    <a:cubicBezTo>
                      <a:pt x="204274" y="0"/>
                      <a:pt x="67204" y="37927"/>
                      <a:pt x="0" y="171670"/>
                    </a:cubicBezTo>
                    <a:close/>
                  </a:path>
                </a:pathLst>
              </a:custGeom>
              <a:solidFill>
                <a:srgbClr val="F5F5F5">
                  <a:alpha val="33000"/>
                </a:srgbClr>
              </a:solidFill>
              <a:ln w="6632"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F67F19BF-1F7B-13CB-D256-72E7EC955034}"/>
                  </a:ext>
                </a:extLst>
              </p:cNvPr>
              <p:cNvSpPr/>
              <p:nvPr/>
            </p:nvSpPr>
            <p:spPr>
              <a:xfrm>
                <a:off x="8408716" y="2481702"/>
                <a:ext cx="21957" cy="930212"/>
              </a:xfrm>
              <a:custGeom>
                <a:avLst/>
                <a:gdLst>
                  <a:gd name="connsiteX0" fmla="*/ 11312 w 21957"/>
                  <a:gd name="connsiteY0" fmla="*/ 856355 h 930212"/>
                  <a:gd name="connsiteX1" fmla="*/ 11312 w 21957"/>
                  <a:gd name="connsiteY1" fmla="*/ 925555 h 930212"/>
                  <a:gd name="connsiteX2" fmla="*/ 11312 w 21957"/>
                  <a:gd name="connsiteY2" fmla="*/ 927551 h 930212"/>
                  <a:gd name="connsiteX3" fmla="*/ 11312 w 21957"/>
                  <a:gd name="connsiteY3" fmla="*/ 928882 h 930212"/>
                  <a:gd name="connsiteX4" fmla="*/ 10646 w 21957"/>
                  <a:gd name="connsiteY4" fmla="*/ 930213 h 930212"/>
                  <a:gd name="connsiteX5" fmla="*/ 21958 w 21957"/>
                  <a:gd name="connsiteY5" fmla="*/ 912913 h 930212"/>
                  <a:gd name="connsiteX6" fmla="*/ 21958 w 21957"/>
                  <a:gd name="connsiteY6" fmla="*/ 911582 h 930212"/>
                  <a:gd name="connsiteX7" fmla="*/ 21958 w 21957"/>
                  <a:gd name="connsiteY7" fmla="*/ 909586 h 930212"/>
                  <a:gd name="connsiteX8" fmla="*/ 21958 w 21957"/>
                  <a:gd name="connsiteY8" fmla="*/ 843047 h 930212"/>
                  <a:gd name="connsiteX9" fmla="*/ 19296 w 21957"/>
                  <a:gd name="connsiteY9" fmla="*/ 59220 h 930212"/>
                  <a:gd name="connsiteX10" fmla="*/ 0 w 21957"/>
                  <a:gd name="connsiteY10" fmla="*/ 0 h 930212"/>
                  <a:gd name="connsiteX11" fmla="*/ 7985 w 21957"/>
                  <a:gd name="connsiteY11" fmla="*/ 44581 h 930212"/>
                  <a:gd name="connsiteX12" fmla="*/ 11312 w 21957"/>
                  <a:gd name="connsiteY12" fmla="*/ 856355 h 93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57" h="930212">
                    <a:moveTo>
                      <a:pt x="11312" y="856355"/>
                    </a:moveTo>
                    <a:cubicBezTo>
                      <a:pt x="11312" y="899605"/>
                      <a:pt x="11312" y="925555"/>
                      <a:pt x="11312" y="925555"/>
                    </a:cubicBezTo>
                    <a:cubicBezTo>
                      <a:pt x="11312" y="926220"/>
                      <a:pt x="11312" y="926886"/>
                      <a:pt x="11312" y="927551"/>
                    </a:cubicBezTo>
                    <a:cubicBezTo>
                      <a:pt x="11312" y="928217"/>
                      <a:pt x="11312" y="928217"/>
                      <a:pt x="11312" y="928882"/>
                    </a:cubicBezTo>
                    <a:cubicBezTo>
                      <a:pt x="11312" y="929547"/>
                      <a:pt x="11312" y="929547"/>
                      <a:pt x="10646" y="930213"/>
                    </a:cubicBezTo>
                    <a:cubicBezTo>
                      <a:pt x="16635" y="922893"/>
                      <a:pt x="21958" y="915574"/>
                      <a:pt x="21958" y="912913"/>
                    </a:cubicBezTo>
                    <a:cubicBezTo>
                      <a:pt x="21958" y="912913"/>
                      <a:pt x="21958" y="912247"/>
                      <a:pt x="21958" y="911582"/>
                    </a:cubicBezTo>
                    <a:cubicBezTo>
                      <a:pt x="21958" y="910916"/>
                      <a:pt x="21958" y="910251"/>
                      <a:pt x="21958" y="909586"/>
                    </a:cubicBezTo>
                    <a:cubicBezTo>
                      <a:pt x="21958" y="909586"/>
                      <a:pt x="21958" y="884301"/>
                      <a:pt x="21958" y="843047"/>
                    </a:cubicBezTo>
                    <a:cubicBezTo>
                      <a:pt x="21293" y="639438"/>
                      <a:pt x="19296" y="59220"/>
                      <a:pt x="19296" y="59220"/>
                    </a:cubicBezTo>
                    <a:cubicBezTo>
                      <a:pt x="16635" y="20627"/>
                      <a:pt x="7985" y="5323"/>
                      <a:pt x="0" y="0"/>
                    </a:cubicBezTo>
                    <a:cubicBezTo>
                      <a:pt x="3992" y="9315"/>
                      <a:pt x="6654" y="23954"/>
                      <a:pt x="7985" y="44581"/>
                    </a:cubicBezTo>
                    <a:cubicBezTo>
                      <a:pt x="7985" y="44581"/>
                      <a:pt x="9981" y="645427"/>
                      <a:pt x="11312" y="856355"/>
                    </a:cubicBezTo>
                    <a:close/>
                  </a:path>
                </a:pathLst>
              </a:custGeom>
              <a:solidFill>
                <a:srgbClr val="F5F5F5">
                  <a:alpha val="15000"/>
                </a:srgbClr>
              </a:solidFill>
              <a:ln w="6632"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1342959A-D0F9-51BA-CEBF-B4EF196D8211}"/>
                  </a:ext>
                </a:extLst>
              </p:cNvPr>
              <p:cNvSpPr/>
              <p:nvPr/>
            </p:nvSpPr>
            <p:spPr>
              <a:xfrm>
                <a:off x="8396739" y="2478615"/>
                <a:ext cx="23288" cy="953290"/>
              </a:xfrm>
              <a:custGeom>
                <a:avLst/>
                <a:gdLst>
                  <a:gd name="connsiteX0" fmla="*/ 0 w 23288"/>
                  <a:gd name="connsiteY0" fmla="*/ 425 h 953290"/>
                  <a:gd name="connsiteX1" fmla="*/ 1996 w 23288"/>
                  <a:gd name="connsiteY1" fmla="*/ 949934 h 953290"/>
                  <a:gd name="connsiteX2" fmla="*/ 1996 w 23288"/>
                  <a:gd name="connsiteY2" fmla="*/ 953261 h 953290"/>
                  <a:gd name="connsiteX3" fmla="*/ 22623 w 23288"/>
                  <a:gd name="connsiteY3" fmla="*/ 933300 h 953290"/>
                  <a:gd name="connsiteX4" fmla="*/ 23289 w 23288"/>
                  <a:gd name="connsiteY4" fmla="*/ 931969 h 953290"/>
                  <a:gd name="connsiteX5" fmla="*/ 23289 w 23288"/>
                  <a:gd name="connsiteY5" fmla="*/ 930638 h 953290"/>
                  <a:gd name="connsiteX6" fmla="*/ 23289 w 23288"/>
                  <a:gd name="connsiteY6" fmla="*/ 928642 h 953290"/>
                  <a:gd name="connsiteX7" fmla="*/ 23289 w 23288"/>
                  <a:gd name="connsiteY7" fmla="*/ 859441 h 953290"/>
                  <a:gd name="connsiteX8" fmla="*/ 20627 w 23288"/>
                  <a:gd name="connsiteY8" fmla="*/ 47668 h 953290"/>
                  <a:gd name="connsiteX9" fmla="*/ 12642 w 23288"/>
                  <a:gd name="connsiteY9" fmla="*/ 3087 h 953290"/>
                  <a:gd name="connsiteX10" fmla="*/ 0 w 23288"/>
                  <a:gd name="connsiteY10" fmla="*/ 425 h 95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88" h="953290">
                    <a:moveTo>
                      <a:pt x="0" y="425"/>
                    </a:moveTo>
                    <a:cubicBezTo>
                      <a:pt x="665" y="23048"/>
                      <a:pt x="1996" y="949934"/>
                      <a:pt x="1996" y="949934"/>
                    </a:cubicBezTo>
                    <a:cubicBezTo>
                      <a:pt x="1996" y="951265"/>
                      <a:pt x="1996" y="951930"/>
                      <a:pt x="1996" y="953261"/>
                    </a:cubicBezTo>
                    <a:cubicBezTo>
                      <a:pt x="3992" y="953927"/>
                      <a:pt x="14639" y="943280"/>
                      <a:pt x="22623" y="933300"/>
                    </a:cubicBezTo>
                    <a:cubicBezTo>
                      <a:pt x="22623" y="932634"/>
                      <a:pt x="23289" y="931969"/>
                      <a:pt x="23289" y="931969"/>
                    </a:cubicBezTo>
                    <a:cubicBezTo>
                      <a:pt x="23289" y="931969"/>
                      <a:pt x="23289" y="931303"/>
                      <a:pt x="23289" y="930638"/>
                    </a:cubicBezTo>
                    <a:cubicBezTo>
                      <a:pt x="23289" y="929973"/>
                      <a:pt x="23289" y="929307"/>
                      <a:pt x="23289" y="928642"/>
                    </a:cubicBezTo>
                    <a:cubicBezTo>
                      <a:pt x="23289" y="928642"/>
                      <a:pt x="23289" y="902692"/>
                      <a:pt x="23289" y="859441"/>
                    </a:cubicBezTo>
                    <a:cubicBezTo>
                      <a:pt x="22623" y="648513"/>
                      <a:pt x="20627" y="47668"/>
                      <a:pt x="20627" y="47668"/>
                    </a:cubicBezTo>
                    <a:cubicBezTo>
                      <a:pt x="19296" y="27041"/>
                      <a:pt x="15969" y="13068"/>
                      <a:pt x="12642" y="3087"/>
                    </a:cubicBezTo>
                    <a:cubicBezTo>
                      <a:pt x="5323" y="-1571"/>
                      <a:pt x="0" y="425"/>
                      <a:pt x="0" y="425"/>
                    </a:cubicBezTo>
                    <a:close/>
                  </a:path>
                </a:pathLst>
              </a:custGeom>
              <a:solidFill>
                <a:srgbClr val="F5F5F5">
                  <a:alpha val="32000"/>
                </a:srgbClr>
              </a:solidFill>
              <a:ln w="6632"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E3DF5B2E-C959-5748-EBD4-C8ABC10E6799}"/>
                  </a:ext>
                </a:extLst>
              </p:cNvPr>
              <p:cNvSpPr/>
              <p:nvPr/>
            </p:nvSpPr>
            <p:spPr>
              <a:xfrm>
                <a:off x="7354625" y="2167639"/>
                <a:ext cx="71977" cy="1272222"/>
              </a:xfrm>
              <a:custGeom>
                <a:avLst/>
                <a:gdLst>
                  <a:gd name="connsiteX0" fmla="*/ 17416 w 71977"/>
                  <a:gd name="connsiteY0" fmla="*/ 310736 h 1272222"/>
                  <a:gd name="connsiteX1" fmla="*/ 71978 w 71977"/>
                  <a:gd name="connsiteY1" fmla="*/ 31273 h 1272222"/>
                  <a:gd name="connsiteX2" fmla="*/ 65989 w 71977"/>
                  <a:gd name="connsiteY2" fmla="*/ 0 h 1272222"/>
                  <a:gd name="connsiteX3" fmla="*/ 116 w 71977"/>
                  <a:gd name="connsiteY3" fmla="*/ 305413 h 1272222"/>
                  <a:gd name="connsiteX4" fmla="*/ 781 w 71977"/>
                  <a:gd name="connsiteY4" fmla="*/ 1260911 h 1272222"/>
                  <a:gd name="connsiteX5" fmla="*/ 2777 w 71977"/>
                  <a:gd name="connsiteY5" fmla="*/ 1272222 h 1272222"/>
                  <a:gd name="connsiteX6" fmla="*/ 18081 w 71977"/>
                  <a:gd name="connsiteY6" fmla="*/ 1256253 h 1272222"/>
                  <a:gd name="connsiteX7" fmla="*/ 17416 w 71977"/>
                  <a:gd name="connsiteY7" fmla="*/ 310736 h 127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77" h="1272222">
                    <a:moveTo>
                      <a:pt x="17416" y="310736"/>
                    </a:moveTo>
                    <a:cubicBezTo>
                      <a:pt x="15419" y="210928"/>
                      <a:pt x="35381" y="116443"/>
                      <a:pt x="71978" y="31273"/>
                    </a:cubicBezTo>
                    <a:cubicBezTo>
                      <a:pt x="71978" y="13308"/>
                      <a:pt x="69316" y="4658"/>
                      <a:pt x="65989" y="0"/>
                    </a:cubicBezTo>
                    <a:cubicBezTo>
                      <a:pt x="22073" y="92489"/>
                      <a:pt x="-1881" y="195624"/>
                      <a:pt x="116" y="305413"/>
                    </a:cubicBezTo>
                    <a:cubicBezTo>
                      <a:pt x="781" y="334690"/>
                      <a:pt x="781" y="1260911"/>
                      <a:pt x="781" y="1260911"/>
                    </a:cubicBezTo>
                    <a:cubicBezTo>
                      <a:pt x="781" y="1264903"/>
                      <a:pt x="1446" y="1268895"/>
                      <a:pt x="2777" y="1272222"/>
                    </a:cubicBezTo>
                    <a:cubicBezTo>
                      <a:pt x="7435" y="1269561"/>
                      <a:pt x="12758" y="1264238"/>
                      <a:pt x="18081" y="1256253"/>
                    </a:cubicBezTo>
                    <a:cubicBezTo>
                      <a:pt x="17416" y="1154449"/>
                      <a:pt x="18081" y="338017"/>
                      <a:pt x="17416" y="310736"/>
                    </a:cubicBezTo>
                    <a:close/>
                  </a:path>
                </a:pathLst>
              </a:custGeom>
              <a:solidFill>
                <a:srgbClr val="F5F5F5">
                  <a:alpha val="33000"/>
                </a:srgbClr>
              </a:solidFill>
              <a:ln w="6632"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0DF46750-D438-0C19-25C0-64E71A28A61F}"/>
                  </a:ext>
                </a:extLst>
              </p:cNvPr>
              <p:cNvSpPr/>
              <p:nvPr/>
            </p:nvSpPr>
            <p:spPr>
              <a:xfrm>
                <a:off x="7371976" y="2198912"/>
                <a:ext cx="54626" cy="1224979"/>
              </a:xfrm>
              <a:custGeom>
                <a:avLst/>
                <a:gdLst>
                  <a:gd name="connsiteX0" fmla="*/ 13372 w 54626"/>
                  <a:gd name="connsiteY0" fmla="*/ 1192376 h 1224979"/>
                  <a:gd name="connsiteX1" fmla="*/ 13372 w 54626"/>
                  <a:gd name="connsiteY1" fmla="*/ 276802 h 1224979"/>
                  <a:gd name="connsiteX2" fmla="*/ 50634 w 54626"/>
                  <a:gd name="connsiteY2" fmla="*/ 45912 h 1224979"/>
                  <a:gd name="connsiteX3" fmla="*/ 54626 w 54626"/>
                  <a:gd name="connsiteY3" fmla="*/ 0 h 1224979"/>
                  <a:gd name="connsiteX4" fmla="*/ 65 w 54626"/>
                  <a:gd name="connsiteY4" fmla="*/ 279463 h 1224979"/>
                  <a:gd name="connsiteX5" fmla="*/ 730 w 54626"/>
                  <a:gd name="connsiteY5" fmla="*/ 1224980 h 1224979"/>
                  <a:gd name="connsiteX6" fmla="*/ 14038 w 54626"/>
                  <a:gd name="connsiteY6" fmla="*/ 1197033 h 1224979"/>
                  <a:gd name="connsiteX7" fmla="*/ 13372 w 54626"/>
                  <a:gd name="connsiteY7" fmla="*/ 1192376 h 12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26" h="1224979">
                    <a:moveTo>
                      <a:pt x="13372" y="1192376"/>
                    </a:moveTo>
                    <a:cubicBezTo>
                      <a:pt x="13372" y="1192376"/>
                      <a:pt x="13372" y="304748"/>
                      <a:pt x="13372" y="276802"/>
                    </a:cubicBezTo>
                    <a:cubicBezTo>
                      <a:pt x="12042" y="195624"/>
                      <a:pt x="25349" y="117774"/>
                      <a:pt x="50634" y="45912"/>
                    </a:cubicBezTo>
                    <a:cubicBezTo>
                      <a:pt x="53296" y="25950"/>
                      <a:pt x="54626" y="11312"/>
                      <a:pt x="54626" y="0"/>
                    </a:cubicBezTo>
                    <a:cubicBezTo>
                      <a:pt x="18030" y="85170"/>
                      <a:pt x="-1266" y="179655"/>
                      <a:pt x="65" y="279463"/>
                    </a:cubicBezTo>
                    <a:cubicBezTo>
                      <a:pt x="730" y="306744"/>
                      <a:pt x="730" y="1123175"/>
                      <a:pt x="730" y="1224980"/>
                    </a:cubicBezTo>
                    <a:cubicBezTo>
                      <a:pt x="5388" y="1218326"/>
                      <a:pt x="10045" y="1209010"/>
                      <a:pt x="14038" y="1197033"/>
                    </a:cubicBezTo>
                    <a:cubicBezTo>
                      <a:pt x="13372" y="1195703"/>
                      <a:pt x="13372" y="1193707"/>
                      <a:pt x="13372" y="1192376"/>
                    </a:cubicBezTo>
                    <a:close/>
                  </a:path>
                </a:pathLst>
              </a:custGeom>
              <a:solidFill>
                <a:srgbClr val="F5F5F5">
                  <a:alpha val="14000"/>
                </a:srgbClr>
              </a:solidFill>
              <a:ln w="6632" cap="flat">
                <a:noFill/>
                <a:prstDash val="solid"/>
                <a:miter/>
              </a:ln>
            </p:spPr>
            <p:txBody>
              <a:bodyPr rtlCol="0" anchor="ctr"/>
              <a:lstStyle/>
              <a:p>
                <a:endParaRPr lang="en-US"/>
              </a:p>
            </p:txBody>
          </p:sp>
        </p:grpSp>
        <p:sp>
          <p:nvSpPr>
            <p:cNvPr id="254" name="Freeform: Shape 253">
              <a:extLst>
                <a:ext uri="{FF2B5EF4-FFF2-40B4-BE49-F238E27FC236}">
                  <a16:creationId xmlns:a16="http://schemas.microsoft.com/office/drawing/2014/main" id="{79474178-4179-9451-00AB-445FAA3501D9}"/>
                </a:ext>
              </a:extLst>
            </p:cNvPr>
            <p:cNvSpPr/>
            <p:nvPr/>
          </p:nvSpPr>
          <p:spPr>
            <a:xfrm rot="21406003" flipH="1">
              <a:off x="7465861" y="313777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C4352284-BA62-0C21-D375-4E7AB39992AA}"/>
                </a:ext>
              </a:extLst>
            </p:cNvPr>
            <p:cNvSpPr/>
            <p:nvPr/>
          </p:nvSpPr>
          <p:spPr>
            <a:xfrm rot="27782" flipH="1">
              <a:off x="8507194" y="3145760"/>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grpSp>
      <p:grpSp>
        <p:nvGrpSpPr>
          <p:cNvPr id="274" name="Group 273">
            <a:extLst>
              <a:ext uri="{FF2B5EF4-FFF2-40B4-BE49-F238E27FC236}">
                <a16:creationId xmlns:a16="http://schemas.microsoft.com/office/drawing/2014/main" id="{0E95D33F-17A7-6710-5F36-B14CB77127BB}"/>
              </a:ext>
            </a:extLst>
          </p:cNvPr>
          <p:cNvGrpSpPr/>
          <p:nvPr/>
        </p:nvGrpSpPr>
        <p:grpSpPr>
          <a:xfrm>
            <a:off x="707866" y="2650711"/>
            <a:ext cx="2321003" cy="1365827"/>
            <a:chOff x="1643008" y="1962880"/>
            <a:chExt cx="2036947" cy="1198670"/>
          </a:xfrm>
        </p:grpSpPr>
        <p:sp>
          <p:nvSpPr>
            <p:cNvPr id="275" name="Rectangle 274">
              <a:extLst>
                <a:ext uri="{FF2B5EF4-FFF2-40B4-BE49-F238E27FC236}">
                  <a16:creationId xmlns:a16="http://schemas.microsoft.com/office/drawing/2014/main" id="{9C334EFE-B416-7503-521C-F0C448D7812F}"/>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Rectangle 275">
              <a:extLst>
                <a:ext uri="{FF2B5EF4-FFF2-40B4-BE49-F238E27FC236}">
                  <a16:creationId xmlns:a16="http://schemas.microsoft.com/office/drawing/2014/main" id="{4767F34F-1D73-76FB-4F6D-4B01FDD168CF}"/>
                </a:ext>
              </a:extLst>
            </p:cNvPr>
            <p:cNvSpPr/>
            <p:nvPr/>
          </p:nvSpPr>
          <p:spPr>
            <a:xfrm rot="2128384">
              <a:off x="2556476" y="2717890"/>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Freeform: Shape 276">
              <a:extLst>
                <a:ext uri="{FF2B5EF4-FFF2-40B4-BE49-F238E27FC236}">
                  <a16:creationId xmlns:a16="http://schemas.microsoft.com/office/drawing/2014/main" id="{5D816CAE-3E20-5B02-0ADC-509C79912A8D}"/>
                </a:ext>
              </a:extLst>
            </p:cNvPr>
            <p:cNvSpPr/>
            <p:nvPr/>
          </p:nvSpPr>
          <p:spPr>
            <a:xfrm rot="18220277">
              <a:off x="1869754" y="1934601"/>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8A8C101B-E8B9-D743-87B5-9361609247B3}"/>
                </a:ext>
              </a:extLst>
            </p:cNvPr>
            <p:cNvSpPr/>
            <p:nvPr/>
          </p:nvSpPr>
          <p:spPr>
            <a:xfrm rot="18083832">
              <a:off x="3322789" y="298056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pic>
        <p:nvPicPr>
          <p:cNvPr id="279" name="Picture 6">
            <a:extLst>
              <a:ext uri="{FF2B5EF4-FFF2-40B4-BE49-F238E27FC236}">
                <a16:creationId xmlns:a16="http://schemas.microsoft.com/office/drawing/2014/main" id="{EBFF49F4-227D-CB88-CEAE-078BDB882A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96428" y="1711856"/>
            <a:ext cx="3131956" cy="2904767"/>
          </a:xfrm>
          <a:prstGeom prst="rect">
            <a:avLst/>
          </a:prstGeom>
          <a:noFill/>
          <a:extLst>
            <a:ext uri="{909E8E84-426E-40DD-AFC4-6F175D3DCCD1}">
              <a14:hiddenFill xmlns:a14="http://schemas.microsoft.com/office/drawing/2010/main">
                <a:solidFill>
                  <a:srgbClr val="FFFFFF"/>
                </a:solidFill>
              </a14:hiddenFill>
            </a:ext>
          </a:extLst>
        </p:spPr>
      </p:pic>
      <p:pic>
        <p:nvPicPr>
          <p:cNvPr id="280" name="Picture 8" descr="NAM CHÂM THANH, VIÊN, TRÒN – CÔNG TY NAM CHÂM IMAG VIETNAM">
            <a:extLst>
              <a:ext uri="{FF2B5EF4-FFF2-40B4-BE49-F238E27FC236}">
                <a16:creationId xmlns:a16="http://schemas.microsoft.com/office/drawing/2014/main" id="{AD139DC9-45C8-A48C-508A-EB5C64B045E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4150" t="17410" r="22098" b="16898"/>
          <a:stretch/>
        </p:blipFill>
        <p:spPr bwMode="auto">
          <a:xfrm>
            <a:off x="9774683" y="2744724"/>
            <a:ext cx="1814121" cy="1275264"/>
          </a:xfrm>
          <a:prstGeom prst="rect">
            <a:avLst/>
          </a:prstGeom>
          <a:noFill/>
          <a:extLst>
            <a:ext uri="{909E8E84-426E-40DD-AFC4-6F175D3DCCD1}">
              <a14:hiddenFill xmlns:a14="http://schemas.microsoft.com/office/drawing/2010/main">
                <a:solidFill>
                  <a:srgbClr val="FFFFFF"/>
                </a:solidFill>
              </a14:hiddenFill>
            </a:ext>
          </a:extLst>
        </p:spPr>
      </p:pic>
      <p:sp>
        <p:nvSpPr>
          <p:cNvPr id="281" name="TextBox 280">
            <a:extLst>
              <a:ext uri="{FF2B5EF4-FFF2-40B4-BE49-F238E27FC236}">
                <a16:creationId xmlns:a16="http://schemas.microsoft.com/office/drawing/2014/main" id="{33D61767-D12F-E1B7-638C-6E9E5D8F6FE4}"/>
              </a:ext>
            </a:extLst>
          </p:cNvPr>
          <p:cNvSpPr txBox="1"/>
          <p:nvPr/>
        </p:nvSpPr>
        <p:spPr>
          <a:xfrm>
            <a:off x="3707414" y="4940714"/>
            <a:ext cx="2359846" cy="1077218"/>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Nam </a:t>
            </a:r>
            <a:r>
              <a:rPr kumimoji="0" lang="en-US" sz="3200" b="0" i="0" u="none" strike="noStrike" kern="1200" cap="none" spc="0" normalizeH="0" baseline="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hình</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chữ</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U</a:t>
            </a:r>
            <a:endParaRPr kumimoji="0" lang="vi-VN"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endParaRPr>
          </a:p>
        </p:txBody>
      </p:sp>
      <p:sp>
        <p:nvSpPr>
          <p:cNvPr id="282" name="TextBox 281">
            <a:extLst>
              <a:ext uri="{FF2B5EF4-FFF2-40B4-BE49-F238E27FC236}">
                <a16:creationId xmlns:a16="http://schemas.microsoft.com/office/drawing/2014/main" id="{167A67CA-79D4-B141-7890-2B27686599B6}"/>
              </a:ext>
            </a:extLst>
          </p:cNvPr>
          <p:cNvSpPr txBox="1"/>
          <p:nvPr/>
        </p:nvSpPr>
        <p:spPr>
          <a:xfrm>
            <a:off x="6632803" y="4940714"/>
            <a:ext cx="2359846" cy="1077218"/>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Kim </a:t>
            </a:r>
            <a:r>
              <a:rPr kumimoji="0" lang="en-US" sz="3200" b="0" i="0" u="none" strike="noStrike" kern="1200" cap="none" spc="0" normalizeH="0" baseline="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nam</a:t>
            </a:r>
            <a:r>
              <a:rPr kumimoji="0" lang="en-US"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baseline="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châm</a:t>
            </a:r>
            <a:endParaRPr kumimoji="0" lang="vi-VN"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endParaRPr>
          </a:p>
        </p:txBody>
      </p:sp>
      <p:sp>
        <p:nvSpPr>
          <p:cNvPr id="283" name="TextBox 282">
            <a:extLst>
              <a:ext uri="{FF2B5EF4-FFF2-40B4-BE49-F238E27FC236}">
                <a16:creationId xmlns:a16="http://schemas.microsoft.com/office/drawing/2014/main" id="{69984262-B0DB-FE5B-0084-47843973D96F}"/>
              </a:ext>
            </a:extLst>
          </p:cNvPr>
          <p:cNvSpPr txBox="1"/>
          <p:nvPr/>
        </p:nvSpPr>
        <p:spPr>
          <a:xfrm>
            <a:off x="9353735" y="4940714"/>
            <a:ext cx="2359846" cy="1077218"/>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Nam </a:t>
            </a:r>
            <a:r>
              <a:rPr kumimoji="0" lang="en-US" sz="3200" b="0" i="0" u="none" strike="noStrike" kern="1200" cap="none" spc="0" normalizeH="0" baseline="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tròn</a:t>
            </a:r>
            <a:endParaRPr kumimoji="0" lang="vi-VN"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endParaRPr>
          </a:p>
        </p:txBody>
      </p:sp>
      <p:sp>
        <p:nvSpPr>
          <p:cNvPr id="284" name="Rectangle: Rounded Corners 283">
            <a:extLst>
              <a:ext uri="{FF2B5EF4-FFF2-40B4-BE49-F238E27FC236}">
                <a16:creationId xmlns:a16="http://schemas.microsoft.com/office/drawing/2014/main" id="{45693E8C-BC06-3871-F069-55C4CCA85D1F}"/>
              </a:ext>
            </a:extLst>
          </p:cNvPr>
          <p:cNvSpPr/>
          <p:nvPr/>
        </p:nvSpPr>
        <p:spPr>
          <a:xfrm>
            <a:off x="-1747638" y="-930365"/>
            <a:ext cx="2370319" cy="568391"/>
          </a:xfrm>
          <a:prstGeom prst="roundRect">
            <a:avLst>
              <a:gd name="adj" fmla="val 37781"/>
            </a:avLst>
          </a:prstGeom>
          <a:solidFill>
            <a:srgbClr val="FF86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a:extLst>
              <a:ext uri="{FF2B5EF4-FFF2-40B4-BE49-F238E27FC236}">
                <a16:creationId xmlns:a16="http://schemas.microsoft.com/office/drawing/2014/main" id="{FB1326F5-3B94-15B4-94A2-0E07934FE64F}"/>
              </a:ext>
            </a:extLst>
          </p:cNvPr>
          <p:cNvSpPr/>
          <p:nvPr/>
        </p:nvSpPr>
        <p:spPr>
          <a:xfrm>
            <a:off x="-2147008" y="-1004755"/>
            <a:ext cx="706394" cy="706394"/>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6" name="Picture 285">
            <a:extLst>
              <a:ext uri="{FF2B5EF4-FFF2-40B4-BE49-F238E27FC236}">
                <a16:creationId xmlns:a16="http://schemas.microsoft.com/office/drawing/2014/main" id="{9A9FAFEC-4298-55B9-5996-73CE1089AE5F}"/>
              </a:ext>
            </a:extLst>
          </p:cNvPr>
          <p:cNvPicPr>
            <a:picLocks noChangeAspect="1"/>
          </p:cNvPicPr>
          <p:nvPr/>
        </p:nvPicPr>
        <p:blipFill>
          <a:blip r:embed="rId4"/>
          <a:stretch>
            <a:fillRect/>
          </a:stretch>
        </p:blipFill>
        <p:spPr>
          <a:xfrm>
            <a:off x="-2018504" y="-913693"/>
            <a:ext cx="476287" cy="476287"/>
          </a:xfrm>
          <a:prstGeom prst="rect">
            <a:avLst/>
          </a:prstGeom>
        </p:spPr>
      </p:pic>
      <p:sp>
        <p:nvSpPr>
          <p:cNvPr id="287" name="TextBox 286">
            <a:extLst>
              <a:ext uri="{FF2B5EF4-FFF2-40B4-BE49-F238E27FC236}">
                <a16:creationId xmlns:a16="http://schemas.microsoft.com/office/drawing/2014/main" id="{C910AD29-5A38-1E34-CFCE-8A2E6F531B11}"/>
              </a:ext>
            </a:extLst>
          </p:cNvPr>
          <p:cNvSpPr txBox="1"/>
          <p:nvPr/>
        </p:nvSpPr>
        <p:spPr>
          <a:xfrm>
            <a:off x="-1657808" y="-967938"/>
            <a:ext cx="23703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bg1"/>
                </a:solidFill>
                <a:effectLst/>
                <a:uLnTx/>
                <a:uFillTx/>
                <a:latin typeface="#9Slide07 IcielBaliho Script" pitchFamily="2" charset="0"/>
                <a:ea typeface="+mn-ea"/>
              </a:rPr>
              <a:t>Nam </a:t>
            </a:r>
            <a:r>
              <a:rPr kumimoji="0" lang="en-US" sz="3200" b="0" i="0" u="none" strike="noStrike" kern="1200" cap="none" spc="0" normalizeH="0" baseline="0" noProof="0" dirty="0" err="1">
                <a:ln>
                  <a:noFill/>
                </a:ln>
                <a:solidFill>
                  <a:schemeClr val="bg1"/>
                </a:solidFill>
                <a:effectLst/>
                <a:uLnTx/>
                <a:uFillTx/>
                <a:latin typeface="#9Slide07 IcielBaliho Script" pitchFamily="2" charset="0"/>
                <a:ea typeface="+mn-ea"/>
              </a:rPr>
              <a:t>Châm</a:t>
            </a:r>
            <a:endParaRPr kumimoji="0" lang="en-US" sz="44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grpSp>
        <p:nvGrpSpPr>
          <p:cNvPr id="288" name="Group 287">
            <a:extLst>
              <a:ext uri="{FF2B5EF4-FFF2-40B4-BE49-F238E27FC236}">
                <a16:creationId xmlns:a16="http://schemas.microsoft.com/office/drawing/2014/main" id="{F4504CF5-61F1-D7A7-924E-0BCC1BCE1814}"/>
              </a:ext>
            </a:extLst>
          </p:cNvPr>
          <p:cNvGrpSpPr/>
          <p:nvPr/>
        </p:nvGrpSpPr>
        <p:grpSpPr>
          <a:xfrm>
            <a:off x="-5154044" y="1207606"/>
            <a:ext cx="5128700" cy="578023"/>
            <a:chOff x="3638198" y="2521456"/>
            <a:chExt cx="4840827" cy="578023"/>
          </a:xfrm>
          <a:solidFill>
            <a:srgbClr val="DBDFFD"/>
          </a:solidFill>
        </p:grpSpPr>
        <p:sp>
          <p:nvSpPr>
            <p:cNvPr id="289" name="Arrow: Pentagon 288">
              <a:extLst>
                <a:ext uri="{FF2B5EF4-FFF2-40B4-BE49-F238E27FC236}">
                  <a16:creationId xmlns:a16="http://schemas.microsoft.com/office/drawing/2014/main" id="{C947B801-994B-056E-724F-4C24E9703DBA}"/>
                </a:ext>
              </a:extLst>
            </p:cNvPr>
            <p:cNvSpPr/>
            <p:nvPr/>
          </p:nvSpPr>
          <p:spPr>
            <a:xfrm>
              <a:off x="3638198" y="2521456"/>
              <a:ext cx="459529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0" name="Arrow: Chevron 289">
              <a:extLst>
                <a:ext uri="{FF2B5EF4-FFF2-40B4-BE49-F238E27FC236}">
                  <a16:creationId xmlns:a16="http://schemas.microsoft.com/office/drawing/2014/main" id="{9B5CE70E-981E-9397-6FF5-4DCF7C0C8A89}"/>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1" name="TextBox 290">
            <a:extLst>
              <a:ext uri="{FF2B5EF4-FFF2-40B4-BE49-F238E27FC236}">
                <a16:creationId xmlns:a16="http://schemas.microsoft.com/office/drawing/2014/main" id="{E272B26C-C806-EA8C-A447-1F582CDC0720}"/>
              </a:ext>
            </a:extLst>
          </p:cNvPr>
          <p:cNvSpPr txBox="1"/>
          <p:nvPr/>
        </p:nvSpPr>
        <p:spPr>
          <a:xfrm>
            <a:off x="-5154043" y="1181526"/>
            <a:ext cx="4640689"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effectLst/>
                <a:uLnTx/>
                <a:uFillTx/>
                <a:latin typeface="#9Slide07 IcielBaliho Script" pitchFamily="2" charset="0"/>
                <a:ea typeface="+mn-ea"/>
                <a:cs typeface="+mn-cs"/>
              </a:rPr>
              <a:t>Quan </a:t>
            </a:r>
            <a:r>
              <a:rPr kumimoji="0" lang="en-US" sz="2800" b="0" i="0" u="none" strike="noStrike" kern="1200" cap="none" spc="0" normalizeH="0" baseline="0" noProof="0" dirty="0" err="1">
                <a:ln>
                  <a:noFill/>
                </a:ln>
                <a:effectLst/>
                <a:uLnTx/>
                <a:uFillTx/>
                <a:latin typeface="#9Slide07 IcielBaliho Script" pitchFamily="2" charset="0"/>
                <a:ea typeface="+mn-ea"/>
                <a:cs typeface="+mn-cs"/>
              </a:rPr>
              <a:t>sát</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hình</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dạng</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của</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nam</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châm</a:t>
            </a:r>
            <a:endParaRPr kumimoji="0" lang="en-US" sz="2800" b="0" i="0" u="none" strike="noStrike" kern="1200" cap="none" spc="0" normalizeH="0" baseline="0" noProof="0" dirty="0">
              <a:ln>
                <a:noFill/>
              </a:ln>
              <a:effectLst/>
              <a:uLnTx/>
              <a:uFillTx/>
              <a:latin typeface="#9Slide07 IcielBaliho Script" pitchFamily="2" charset="0"/>
              <a:ea typeface="+mn-ea"/>
              <a:cs typeface="+mn-cs"/>
            </a:endParaRPr>
          </a:p>
        </p:txBody>
      </p:sp>
      <p:sp>
        <p:nvSpPr>
          <p:cNvPr id="292" name="Rectangle: Rounded Corners 291">
            <a:extLst>
              <a:ext uri="{FF2B5EF4-FFF2-40B4-BE49-F238E27FC236}">
                <a16:creationId xmlns:a16="http://schemas.microsoft.com/office/drawing/2014/main" id="{C49D4711-210B-EC7F-8F37-86806536BCEA}"/>
              </a:ext>
            </a:extLst>
          </p:cNvPr>
          <p:cNvSpPr/>
          <p:nvPr/>
        </p:nvSpPr>
        <p:spPr>
          <a:xfrm>
            <a:off x="12629980" y="4585866"/>
            <a:ext cx="2494582" cy="1148354"/>
          </a:xfrm>
          <a:prstGeom prst="roundRect">
            <a:avLst/>
          </a:prstGeom>
          <a:noFill/>
          <a:ln w="38100">
            <a:solidFill>
              <a:srgbClr val="3E4DB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3" name="Graphic 6">
            <a:extLst>
              <a:ext uri="{FF2B5EF4-FFF2-40B4-BE49-F238E27FC236}">
                <a16:creationId xmlns:a16="http://schemas.microsoft.com/office/drawing/2014/main" id="{DCED187C-F5E8-F991-3373-55674767DEFC}"/>
              </a:ext>
            </a:extLst>
          </p:cNvPr>
          <p:cNvGrpSpPr/>
          <p:nvPr/>
        </p:nvGrpSpPr>
        <p:grpSpPr>
          <a:xfrm>
            <a:off x="12491502" y="5234650"/>
            <a:ext cx="1330772" cy="2070686"/>
            <a:chOff x="6048565" y="2282479"/>
            <a:chExt cx="1738122" cy="2704524"/>
          </a:xfrm>
        </p:grpSpPr>
        <p:sp>
          <p:nvSpPr>
            <p:cNvPr id="294" name="Freeform: Shape 293">
              <a:extLst>
                <a:ext uri="{FF2B5EF4-FFF2-40B4-BE49-F238E27FC236}">
                  <a16:creationId xmlns:a16="http://schemas.microsoft.com/office/drawing/2014/main" id="{E932AB64-C5CB-4A23-0EB0-DD18836B8C96}"/>
                </a:ext>
              </a:extLst>
            </p:cNvPr>
            <p:cNvSpPr/>
            <p:nvPr/>
          </p:nvSpPr>
          <p:spPr>
            <a:xfrm>
              <a:off x="6314597" y="2643879"/>
              <a:ext cx="264510" cy="200475"/>
            </a:xfrm>
            <a:custGeom>
              <a:avLst/>
              <a:gdLst>
                <a:gd name="connsiteX0" fmla="*/ 260129 w 264510"/>
                <a:gd name="connsiteY0" fmla="*/ 200475 h 200475"/>
                <a:gd name="connsiteX1" fmla="*/ 113063 w 264510"/>
                <a:gd name="connsiteY1" fmla="*/ 114750 h 200475"/>
                <a:gd name="connsiteX2" fmla="*/ 42864 w 264510"/>
                <a:gd name="connsiteY2" fmla="*/ 111512 h 200475"/>
                <a:gd name="connsiteX3" fmla="*/ 1144 w 264510"/>
                <a:gd name="connsiteY3" fmla="*/ 74555 h 200475"/>
                <a:gd name="connsiteX4" fmla="*/ 10669 w 264510"/>
                <a:gd name="connsiteY4" fmla="*/ 355 h 200475"/>
                <a:gd name="connsiteX5" fmla="*/ 116111 w 264510"/>
                <a:gd name="connsiteY5" fmla="*/ 52933 h 200475"/>
                <a:gd name="connsiteX6" fmla="*/ 264510 w 264510"/>
                <a:gd name="connsiteY6" fmla="*/ 105988 h 2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10" h="200475">
                  <a:moveTo>
                    <a:pt x="260129" y="200475"/>
                  </a:moveTo>
                  <a:lnTo>
                    <a:pt x="113063" y="114750"/>
                  </a:lnTo>
                  <a:cubicBezTo>
                    <a:pt x="89618" y="116502"/>
                    <a:pt x="66048" y="115414"/>
                    <a:pt x="42864" y="111512"/>
                  </a:cubicBezTo>
                  <a:cubicBezTo>
                    <a:pt x="4764" y="104940"/>
                    <a:pt x="-3428" y="104559"/>
                    <a:pt x="1144" y="74555"/>
                  </a:cubicBezTo>
                  <a:cubicBezTo>
                    <a:pt x="5716" y="44551"/>
                    <a:pt x="-666" y="4546"/>
                    <a:pt x="10669" y="355"/>
                  </a:cubicBezTo>
                  <a:cubicBezTo>
                    <a:pt x="22004" y="-3836"/>
                    <a:pt x="102204" y="29978"/>
                    <a:pt x="116111" y="52933"/>
                  </a:cubicBezTo>
                  <a:lnTo>
                    <a:pt x="264510" y="105988"/>
                  </a:lnTo>
                  <a:close/>
                </a:path>
              </a:pathLst>
            </a:custGeom>
            <a:solidFill>
              <a:srgbClr val="B97964"/>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2CC169BB-9E92-F458-AE05-DAF8C10D43FD}"/>
                </a:ext>
              </a:extLst>
            </p:cNvPr>
            <p:cNvSpPr/>
            <p:nvPr/>
          </p:nvSpPr>
          <p:spPr>
            <a:xfrm>
              <a:off x="6507956" y="2699099"/>
              <a:ext cx="502443" cy="224850"/>
            </a:xfrm>
            <a:custGeom>
              <a:avLst/>
              <a:gdLst>
                <a:gd name="connsiteX0" fmla="*/ 502444 w 502443"/>
                <a:gd name="connsiteY0" fmla="*/ 0 h 224850"/>
                <a:gd name="connsiteX1" fmla="*/ 502444 w 502443"/>
                <a:gd name="connsiteY1" fmla="*/ 171450 h 224850"/>
                <a:gd name="connsiteX2" fmla="*/ 420434 w 502443"/>
                <a:gd name="connsiteY2" fmla="*/ 196215 h 224850"/>
                <a:gd name="connsiteX3" fmla="*/ 271463 w 502443"/>
                <a:gd name="connsiteY3" fmla="*/ 224790 h 224850"/>
                <a:gd name="connsiteX4" fmla="*/ 0 w 502443"/>
                <a:gd name="connsiteY4" fmla="*/ 112967 h 224850"/>
                <a:gd name="connsiteX5" fmla="*/ 38100 w 502443"/>
                <a:gd name="connsiteY5" fmla="*/ 40386 h 224850"/>
                <a:gd name="connsiteX6" fmla="*/ 295275 w 502443"/>
                <a:gd name="connsiteY6" fmla="*/ 112681 h 224850"/>
                <a:gd name="connsiteX7" fmla="*/ 502444 w 502443"/>
                <a:gd name="connsiteY7" fmla="*/ 0 h 22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443" h="224850">
                  <a:moveTo>
                    <a:pt x="502444" y="0"/>
                  </a:moveTo>
                  <a:lnTo>
                    <a:pt x="502444" y="171450"/>
                  </a:lnTo>
                  <a:cubicBezTo>
                    <a:pt x="502444" y="171450"/>
                    <a:pt x="465868" y="183547"/>
                    <a:pt x="420434" y="196215"/>
                  </a:cubicBezTo>
                  <a:cubicBezTo>
                    <a:pt x="368332" y="210693"/>
                    <a:pt x="304610" y="225933"/>
                    <a:pt x="271463" y="224790"/>
                  </a:cubicBezTo>
                  <a:cubicBezTo>
                    <a:pt x="209550" y="221742"/>
                    <a:pt x="0" y="112967"/>
                    <a:pt x="0" y="112967"/>
                  </a:cubicBezTo>
                  <a:lnTo>
                    <a:pt x="38100" y="40386"/>
                  </a:lnTo>
                  <a:cubicBezTo>
                    <a:pt x="38100" y="40386"/>
                    <a:pt x="266700" y="118300"/>
                    <a:pt x="295275" y="112681"/>
                  </a:cubicBezTo>
                  <a:cubicBezTo>
                    <a:pt x="323850" y="107061"/>
                    <a:pt x="502444" y="0"/>
                    <a:pt x="502444" y="0"/>
                  </a:cubicBezTo>
                  <a:close/>
                </a:path>
              </a:pathLst>
            </a:custGeom>
            <a:solidFill>
              <a:srgbClr val="D92332"/>
            </a:solid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A0F75538-95A5-B35D-9C16-F37503F66D09}"/>
                </a:ext>
              </a:extLst>
            </p:cNvPr>
            <p:cNvSpPr/>
            <p:nvPr/>
          </p:nvSpPr>
          <p:spPr>
            <a:xfrm>
              <a:off x="6928389" y="2782633"/>
              <a:ext cx="82010" cy="112775"/>
            </a:xfrm>
            <a:custGeom>
              <a:avLst/>
              <a:gdLst>
                <a:gd name="connsiteX0" fmla="*/ 82010 w 82010"/>
                <a:gd name="connsiteY0" fmla="*/ 0 h 112775"/>
                <a:gd name="connsiteX1" fmla="*/ 82010 w 82010"/>
                <a:gd name="connsiteY1" fmla="*/ 88011 h 112775"/>
                <a:gd name="connsiteX2" fmla="*/ 0 w 82010"/>
                <a:gd name="connsiteY2" fmla="*/ 112776 h 112775"/>
                <a:gd name="connsiteX3" fmla="*/ 82010 w 82010"/>
                <a:gd name="connsiteY3" fmla="*/ 0 h 112775"/>
              </a:gdLst>
              <a:ahLst/>
              <a:cxnLst>
                <a:cxn ang="0">
                  <a:pos x="connsiteX0" y="connsiteY0"/>
                </a:cxn>
                <a:cxn ang="0">
                  <a:pos x="connsiteX1" y="connsiteY1"/>
                </a:cxn>
                <a:cxn ang="0">
                  <a:pos x="connsiteX2" y="connsiteY2"/>
                </a:cxn>
                <a:cxn ang="0">
                  <a:pos x="connsiteX3" y="connsiteY3"/>
                </a:cxn>
              </a:cxnLst>
              <a:rect l="l" t="t" r="r" b="b"/>
              <a:pathLst>
                <a:path w="82010" h="112775">
                  <a:moveTo>
                    <a:pt x="82010" y="0"/>
                  </a:moveTo>
                  <a:lnTo>
                    <a:pt x="82010" y="88011"/>
                  </a:lnTo>
                  <a:cubicBezTo>
                    <a:pt x="82010" y="88011"/>
                    <a:pt x="45434" y="100108"/>
                    <a:pt x="0" y="112776"/>
                  </a:cubicBezTo>
                  <a:cubicBezTo>
                    <a:pt x="16764" y="61722"/>
                    <a:pt x="58579" y="20098"/>
                    <a:pt x="82010" y="0"/>
                  </a:cubicBezTo>
                  <a:close/>
                </a:path>
              </a:pathLst>
            </a:custGeom>
            <a:solidFill>
              <a:srgbClr val="000000">
                <a:alpha val="20000"/>
              </a:srgbClr>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E4BA1278-2FF4-647A-A61E-136B283017E3}"/>
                </a:ext>
              </a:extLst>
            </p:cNvPr>
            <p:cNvSpPr/>
            <p:nvPr/>
          </p:nvSpPr>
          <p:spPr>
            <a:xfrm>
              <a:off x="6734556" y="3309366"/>
              <a:ext cx="484536" cy="1517141"/>
            </a:xfrm>
            <a:custGeom>
              <a:avLst/>
              <a:gdLst>
                <a:gd name="connsiteX0" fmla="*/ 313944 w 484536"/>
                <a:gd name="connsiteY0" fmla="*/ 0 h 1517141"/>
                <a:gd name="connsiteX1" fmla="*/ 183166 w 484536"/>
                <a:gd name="connsiteY1" fmla="*/ 776097 h 1517141"/>
                <a:gd name="connsiteX2" fmla="*/ 0 w 484536"/>
                <a:gd name="connsiteY2" fmla="*/ 1501902 h 1517141"/>
                <a:gd name="connsiteX3" fmla="*/ 58864 w 484536"/>
                <a:gd name="connsiteY3" fmla="*/ 1517142 h 1517141"/>
                <a:gd name="connsiteX4" fmla="*/ 306514 w 484536"/>
                <a:gd name="connsiteY4" fmla="*/ 821150 h 1517141"/>
                <a:gd name="connsiteX5" fmla="*/ 484537 w 484536"/>
                <a:gd name="connsiteY5" fmla="*/ 69342 h 151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536" h="1517141">
                  <a:moveTo>
                    <a:pt x="313944" y="0"/>
                  </a:moveTo>
                  <a:cubicBezTo>
                    <a:pt x="313944" y="0"/>
                    <a:pt x="210693" y="550164"/>
                    <a:pt x="183166" y="776097"/>
                  </a:cubicBezTo>
                  <a:cubicBezTo>
                    <a:pt x="147161" y="1070800"/>
                    <a:pt x="0" y="1501902"/>
                    <a:pt x="0" y="1501902"/>
                  </a:cubicBezTo>
                  <a:lnTo>
                    <a:pt x="58864" y="1517142"/>
                  </a:lnTo>
                  <a:cubicBezTo>
                    <a:pt x="58864" y="1517142"/>
                    <a:pt x="266319" y="1150811"/>
                    <a:pt x="306514" y="821150"/>
                  </a:cubicBezTo>
                  <a:cubicBezTo>
                    <a:pt x="471297" y="484251"/>
                    <a:pt x="484537" y="69342"/>
                    <a:pt x="484537" y="69342"/>
                  </a:cubicBezTo>
                  <a:close/>
                </a:path>
              </a:pathLst>
            </a:custGeom>
            <a:solidFill>
              <a:srgbClr val="B97964"/>
            </a:solid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179F4CA1-3B54-DECF-3820-B843E7F0B647}"/>
                </a:ext>
              </a:extLst>
            </p:cNvPr>
            <p:cNvSpPr/>
            <p:nvPr/>
          </p:nvSpPr>
          <p:spPr>
            <a:xfrm>
              <a:off x="6619989" y="4832984"/>
              <a:ext cx="180098" cy="151637"/>
            </a:xfrm>
            <a:custGeom>
              <a:avLst/>
              <a:gdLst>
                <a:gd name="connsiteX0" fmla="*/ 5410 w 180098"/>
                <a:gd name="connsiteY0" fmla="*/ 111633 h 151637"/>
                <a:gd name="connsiteX1" fmla="*/ 35604 w 180098"/>
                <a:gd name="connsiteY1" fmla="*/ 104013 h 151637"/>
                <a:gd name="connsiteX2" fmla="*/ 35604 w 180098"/>
                <a:gd name="connsiteY2" fmla="*/ 104013 h 151637"/>
                <a:gd name="connsiteX3" fmla="*/ 107709 w 180098"/>
                <a:gd name="connsiteY3" fmla="*/ 0 h 151637"/>
                <a:gd name="connsiteX4" fmla="*/ 147999 w 180098"/>
                <a:gd name="connsiteY4" fmla="*/ 0 h 151637"/>
                <a:gd name="connsiteX5" fmla="*/ 178956 w 180098"/>
                <a:gd name="connsiteY5" fmla="*/ 22193 h 151637"/>
                <a:gd name="connsiteX6" fmla="*/ 180099 w 180098"/>
                <a:gd name="connsiteY6" fmla="*/ 27813 h 151637"/>
                <a:gd name="connsiteX7" fmla="*/ 177050 w 180098"/>
                <a:gd name="connsiteY7" fmla="*/ 56388 h 151637"/>
                <a:gd name="connsiteX8" fmla="*/ 153428 w 180098"/>
                <a:gd name="connsiteY8" fmla="*/ 151638 h 151637"/>
                <a:gd name="connsiteX9" fmla="*/ 146571 w 180098"/>
                <a:gd name="connsiteY9" fmla="*/ 149828 h 151637"/>
                <a:gd name="connsiteX10" fmla="*/ 159048 w 180098"/>
                <a:gd name="connsiteY10" fmla="*/ 89726 h 151637"/>
                <a:gd name="connsiteX11" fmla="*/ 131712 w 180098"/>
                <a:gd name="connsiteY11" fmla="*/ 109633 h 151637"/>
                <a:gd name="connsiteX12" fmla="*/ 61989 w 180098"/>
                <a:gd name="connsiteY12" fmla="*/ 140779 h 151637"/>
                <a:gd name="connsiteX13" fmla="*/ 5410 w 180098"/>
                <a:gd name="connsiteY13" fmla="*/ 111633 h 15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098" h="151637">
                  <a:moveTo>
                    <a:pt x="5410" y="111633"/>
                  </a:moveTo>
                  <a:cubicBezTo>
                    <a:pt x="14920" y="107257"/>
                    <a:pt x="25157" y="104673"/>
                    <a:pt x="35604" y="104013"/>
                  </a:cubicBezTo>
                  <a:lnTo>
                    <a:pt x="35604" y="104013"/>
                  </a:lnTo>
                  <a:cubicBezTo>
                    <a:pt x="35604" y="104013"/>
                    <a:pt x="71799" y="82677"/>
                    <a:pt x="107709" y="0"/>
                  </a:cubicBezTo>
                  <a:lnTo>
                    <a:pt x="147999" y="0"/>
                  </a:lnTo>
                  <a:cubicBezTo>
                    <a:pt x="161944" y="194"/>
                    <a:pt x="174295" y="9049"/>
                    <a:pt x="178956" y="22193"/>
                  </a:cubicBezTo>
                  <a:cubicBezTo>
                    <a:pt x="179618" y="23998"/>
                    <a:pt x="180003" y="25893"/>
                    <a:pt x="180099" y="27813"/>
                  </a:cubicBezTo>
                  <a:cubicBezTo>
                    <a:pt x="179681" y="37392"/>
                    <a:pt x="178663" y="46936"/>
                    <a:pt x="177050" y="56388"/>
                  </a:cubicBezTo>
                  <a:cubicBezTo>
                    <a:pt x="171078" y="88579"/>
                    <a:pt x="163190" y="120386"/>
                    <a:pt x="153428" y="151638"/>
                  </a:cubicBezTo>
                  <a:lnTo>
                    <a:pt x="146571" y="149828"/>
                  </a:lnTo>
                  <a:lnTo>
                    <a:pt x="159048" y="89726"/>
                  </a:lnTo>
                  <a:cubicBezTo>
                    <a:pt x="163144" y="69247"/>
                    <a:pt x="141713" y="88963"/>
                    <a:pt x="131712" y="109633"/>
                  </a:cubicBezTo>
                  <a:cubicBezTo>
                    <a:pt x="121710" y="130302"/>
                    <a:pt x="106470" y="150971"/>
                    <a:pt x="61989" y="140779"/>
                  </a:cubicBezTo>
                  <a:cubicBezTo>
                    <a:pt x="10077" y="128492"/>
                    <a:pt x="-10878" y="120968"/>
                    <a:pt x="5410" y="111633"/>
                  </a:cubicBezTo>
                  <a:close/>
                </a:path>
              </a:pathLst>
            </a:custGeom>
            <a:solidFill>
              <a:srgbClr val="2E353A"/>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B28845E6-4178-A76E-198D-7BFB01464A13}"/>
                </a:ext>
              </a:extLst>
            </p:cNvPr>
            <p:cNvSpPr/>
            <p:nvPr/>
          </p:nvSpPr>
          <p:spPr>
            <a:xfrm>
              <a:off x="7156037" y="3300603"/>
              <a:ext cx="209162" cy="1537049"/>
            </a:xfrm>
            <a:custGeom>
              <a:avLst/>
              <a:gdLst>
                <a:gd name="connsiteX0" fmla="*/ 0 w 209162"/>
                <a:gd name="connsiteY0" fmla="*/ 0 h 1537049"/>
                <a:gd name="connsiteX1" fmla="*/ 32671 w 209162"/>
                <a:gd name="connsiteY1" fmla="*/ 786384 h 1537049"/>
                <a:gd name="connsiteX2" fmla="*/ 3524 w 209162"/>
                <a:gd name="connsiteY2" fmla="*/ 1534382 h 1537049"/>
                <a:gd name="connsiteX3" fmla="*/ 64294 w 209162"/>
                <a:gd name="connsiteY3" fmla="*/ 1537049 h 1537049"/>
                <a:gd name="connsiteX4" fmla="*/ 162878 w 209162"/>
                <a:gd name="connsiteY4" fmla="*/ 804862 h 1537049"/>
                <a:gd name="connsiteX5" fmla="*/ 181928 w 209162"/>
                <a:gd name="connsiteY5" fmla="*/ 32480 h 153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62" h="1537049">
                  <a:moveTo>
                    <a:pt x="0" y="0"/>
                  </a:moveTo>
                  <a:cubicBezTo>
                    <a:pt x="0" y="0"/>
                    <a:pt x="12859" y="559594"/>
                    <a:pt x="32671" y="786384"/>
                  </a:cubicBezTo>
                  <a:cubicBezTo>
                    <a:pt x="58388" y="1082135"/>
                    <a:pt x="3524" y="1534382"/>
                    <a:pt x="3524" y="1534382"/>
                  </a:cubicBezTo>
                  <a:lnTo>
                    <a:pt x="64294" y="1537049"/>
                  </a:lnTo>
                  <a:cubicBezTo>
                    <a:pt x="64294" y="1537049"/>
                    <a:pt x="191453" y="1135761"/>
                    <a:pt x="162878" y="804862"/>
                  </a:cubicBezTo>
                  <a:cubicBezTo>
                    <a:pt x="254413" y="441103"/>
                    <a:pt x="181928" y="32480"/>
                    <a:pt x="181928" y="32480"/>
                  </a:cubicBezTo>
                  <a:close/>
                </a:path>
              </a:pathLst>
            </a:custGeom>
            <a:solidFill>
              <a:srgbClr val="B97964"/>
            </a:solid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421E3FA0-66F9-610E-B80C-414AC9D2B0ED}"/>
                </a:ext>
              </a:extLst>
            </p:cNvPr>
            <p:cNvSpPr/>
            <p:nvPr/>
          </p:nvSpPr>
          <p:spPr>
            <a:xfrm>
              <a:off x="7060344" y="4836263"/>
              <a:ext cx="169785" cy="150740"/>
            </a:xfrm>
            <a:custGeom>
              <a:avLst/>
              <a:gdLst>
                <a:gd name="connsiteX0" fmla="*/ 4729 w 169785"/>
                <a:gd name="connsiteY0" fmla="*/ 126833 h 150740"/>
                <a:gd name="connsiteX1" fmla="*/ 33971 w 169785"/>
                <a:gd name="connsiteY1" fmla="*/ 115879 h 150740"/>
                <a:gd name="connsiteX2" fmla="*/ 33971 w 169785"/>
                <a:gd name="connsiteY2" fmla="*/ 115879 h 150740"/>
                <a:gd name="connsiteX3" fmla="*/ 94359 w 169785"/>
                <a:gd name="connsiteY3" fmla="*/ 4722 h 150740"/>
                <a:gd name="connsiteX4" fmla="*/ 134460 w 169785"/>
                <a:gd name="connsiteY4" fmla="*/ 150 h 150740"/>
                <a:gd name="connsiteX5" fmla="*/ 167607 w 169785"/>
                <a:gd name="connsiteY5" fmla="*/ 19200 h 150740"/>
                <a:gd name="connsiteX6" fmla="*/ 169321 w 169785"/>
                <a:gd name="connsiteY6" fmla="*/ 24629 h 150740"/>
                <a:gd name="connsiteX7" fmla="*/ 169321 w 169785"/>
                <a:gd name="connsiteY7" fmla="*/ 53871 h 150740"/>
                <a:gd name="connsiteX8" fmla="*/ 156176 w 169785"/>
                <a:gd name="connsiteY8" fmla="*/ 150741 h 150740"/>
                <a:gd name="connsiteX9" fmla="*/ 149128 w 169785"/>
                <a:gd name="connsiteY9" fmla="*/ 149692 h 150740"/>
                <a:gd name="connsiteX10" fmla="*/ 155034 w 169785"/>
                <a:gd name="connsiteY10" fmla="*/ 88542 h 150740"/>
                <a:gd name="connsiteX11" fmla="*/ 129983 w 169785"/>
                <a:gd name="connsiteY11" fmla="*/ 111307 h 150740"/>
                <a:gd name="connsiteX12" fmla="*/ 63975 w 169785"/>
                <a:gd name="connsiteY12" fmla="*/ 149883 h 150740"/>
                <a:gd name="connsiteX13" fmla="*/ 4729 w 169785"/>
                <a:gd name="connsiteY13" fmla="*/ 126833 h 15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85" h="150740">
                  <a:moveTo>
                    <a:pt x="4729" y="126833"/>
                  </a:moveTo>
                  <a:cubicBezTo>
                    <a:pt x="13724" y="121422"/>
                    <a:pt x="23635" y="117709"/>
                    <a:pt x="33971" y="115879"/>
                  </a:cubicBezTo>
                  <a:lnTo>
                    <a:pt x="33971" y="115879"/>
                  </a:lnTo>
                  <a:cubicBezTo>
                    <a:pt x="33971" y="115879"/>
                    <a:pt x="67689" y="90828"/>
                    <a:pt x="94359" y="4722"/>
                  </a:cubicBezTo>
                  <a:lnTo>
                    <a:pt x="134460" y="150"/>
                  </a:lnTo>
                  <a:cubicBezTo>
                    <a:pt x="148433" y="-1183"/>
                    <a:pt x="161724" y="6456"/>
                    <a:pt x="167607" y="19200"/>
                  </a:cubicBezTo>
                  <a:cubicBezTo>
                    <a:pt x="168461" y="20908"/>
                    <a:pt x="169040" y="22741"/>
                    <a:pt x="169321" y="24629"/>
                  </a:cubicBezTo>
                  <a:cubicBezTo>
                    <a:pt x="169940" y="34367"/>
                    <a:pt x="169940" y="44134"/>
                    <a:pt x="169321" y="53871"/>
                  </a:cubicBezTo>
                  <a:cubicBezTo>
                    <a:pt x="166885" y="86395"/>
                    <a:pt x="162495" y="118743"/>
                    <a:pt x="156176" y="150741"/>
                  </a:cubicBezTo>
                  <a:lnTo>
                    <a:pt x="149128" y="149692"/>
                  </a:lnTo>
                  <a:lnTo>
                    <a:pt x="155034" y="88542"/>
                  </a:lnTo>
                  <a:cubicBezTo>
                    <a:pt x="156939" y="67777"/>
                    <a:pt x="137698" y="89780"/>
                    <a:pt x="129983" y="111307"/>
                  </a:cubicBezTo>
                  <a:cubicBezTo>
                    <a:pt x="122268" y="132833"/>
                    <a:pt x="109409" y="155122"/>
                    <a:pt x="63975" y="149883"/>
                  </a:cubicBezTo>
                  <a:cubicBezTo>
                    <a:pt x="11206" y="143025"/>
                    <a:pt x="-10416" y="137882"/>
                    <a:pt x="4729" y="126833"/>
                  </a:cubicBezTo>
                  <a:close/>
                </a:path>
              </a:pathLst>
            </a:custGeom>
            <a:solidFill>
              <a:srgbClr val="2E353A"/>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B4682729-3978-6BDF-8EF8-CDD48BEE6068}"/>
                </a:ext>
              </a:extLst>
            </p:cNvPr>
            <p:cNvSpPr/>
            <p:nvPr/>
          </p:nvSpPr>
          <p:spPr>
            <a:xfrm>
              <a:off x="7047271" y="2282479"/>
              <a:ext cx="432239" cy="582098"/>
            </a:xfrm>
            <a:custGeom>
              <a:avLst/>
              <a:gdLst>
                <a:gd name="connsiteX0" fmla="*/ 313934 w 432239"/>
                <a:gd name="connsiteY0" fmla="*/ 66195 h 582098"/>
                <a:gd name="connsiteX1" fmla="*/ 369561 w 432239"/>
                <a:gd name="connsiteY1" fmla="*/ 117440 h 582098"/>
                <a:gd name="connsiteX2" fmla="*/ 356797 w 432239"/>
                <a:gd name="connsiteY2" fmla="*/ 248599 h 582098"/>
                <a:gd name="connsiteX3" fmla="*/ 371084 w 432239"/>
                <a:gd name="connsiteY3" fmla="*/ 338229 h 582098"/>
                <a:gd name="connsiteX4" fmla="*/ 412423 w 432239"/>
                <a:gd name="connsiteY4" fmla="*/ 463673 h 582098"/>
                <a:gd name="connsiteX5" fmla="*/ 355273 w 432239"/>
                <a:gd name="connsiteY5" fmla="*/ 571877 h 582098"/>
                <a:gd name="connsiteX6" fmla="*/ 39329 w 432239"/>
                <a:gd name="connsiteY6" fmla="*/ 494058 h 582098"/>
                <a:gd name="connsiteX7" fmla="*/ 47044 w 432239"/>
                <a:gd name="connsiteY7" fmla="*/ 366613 h 582098"/>
                <a:gd name="connsiteX8" fmla="*/ 1229 w 432239"/>
                <a:gd name="connsiteY8" fmla="*/ 268696 h 582098"/>
                <a:gd name="connsiteX9" fmla="*/ 47044 w 432239"/>
                <a:gd name="connsiteY9" fmla="*/ 167636 h 582098"/>
                <a:gd name="connsiteX10" fmla="*/ 47044 w 432239"/>
                <a:gd name="connsiteY10" fmla="*/ 46383 h 582098"/>
                <a:gd name="connsiteX11" fmla="*/ 313934 w 432239"/>
                <a:gd name="connsiteY11" fmla="*/ 66195 h 58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239" h="582098">
                  <a:moveTo>
                    <a:pt x="313934" y="66195"/>
                  </a:moveTo>
                  <a:cubicBezTo>
                    <a:pt x="313934" y="66195"/>
                    <a:pt x="344129" y="67814"/>
                    <a:pt x="369561" y="117440"/>
                  </a:cubicBezTo>
                  <a:cubicBezTo>
                    <a:pt x="394992" y="167065"/>
                    <a:pt x="363179" y="222215"/>
                    <a:pt x="356797" y="248599"/>
                  </a:cubicBezTo>
                  <a:cubicBezTo>
                    <a:pt x="350415" y="274983"/>
                    <a:pt x="318697" y="298319"/>
                    <a:pt x="371084" y="338229"/>
                  </a:cubicBezTo>
                  <a:cubicBezTo>
                    <a:pt x="423472" y="378139"/>
                    <a:pt x="454905" y="420525"/>
                    <a:pt x="412423" y="463673"/>
                  </a:cubicBezTo>
                  <a:cubicBezTo>
                    <a:pt x="369942" y="506821"/>
                    <a:pt x="416614" y="539873"/>
                    <a:pt x="355273" y="571877"/>
                  </a:cubicBezTo>
                  <a:cubicBezTo>
                    <a:pt x="293932" y="603881"/>
                    <a:pt x="67904" y="555971"/>
                    <a:pt x="39329" y="494058"/>
                  </a:cubicBezTo>
                  <a:cubicBezTo>
                    <a:pt x="10754" y="432146"/>
                    <a:pt x="45234" y="385092"/>
                    <a:pt x="47044" y="366613"/>
                  </a:cubicBezTo>
                  <a:cubicBezTo>
                    <a:pt x="48854" y="348135"/>
                    <a:pt x="10754" y="329180"/>
                    <a:pt x="1229" y="268696"/>
                  </a:cubicBezTo>
                  <a:cubicBezTo>
                    <a:pt x="-8296" y="208213"/>
                    <a:pt x="40472" y="195259"/>
                    <a:pt x="47044" y="167636"/>
                  </a:cubicBezTo>
                  <a:cubicBezTo>
                    <a:pt x="53616" y="140014"/>
                    <a:pt x="23041" y="105152"/>
                    <a:pt x="47044" y="46383"/>
                  </a:cubicBezTo>
                  <a:cubicBezTo>
                    <a:pt x="71047" y="-12386"/>
                    <a:pt x="310696" y="-25054"/>
                    <a:pt x="313934" y="66195"/>
                  </a:cubicBezTo>
                  <a:close/>
                </a:path>
              </a:pathLst>
            </a:custGeom>
            <a:solidFill>
              <a:srgbClr val="2E353A"/>
            </a:solid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9E65CCCF-7033-FD09-D8ED-FB2821467503}"/>
                </a:ext>
              </a:extLst>
            </p:cNvPr>
            <p:cNvSpPr/>
            <p:nvPr/>
          </p:nvSpPr>
          <p:spPr>
            <a:xfrm>
              <a:off x="7361491" y="2739104"/>
              <a:ext cx="191892" cy="433797"/>
            </a:xfrm>
            <a:custGeom>
              <a:avLst/>
              <a:gdLst>
                <a:gd name="connsiteX0" fmla="*/ 151829 w 191892"/>
                <a:gd name="connsiteY0" fmla="*/ 433578 h 433797"/>
                <a:gd name="connsiteX1" fmla="*/ 43815 w 191892"/>
                <a:gd name="connsiteY1" fmla="*/ 302038 h 433797"/>
                <a:gd name="connsiteX2" fmla="*/ 0 w 191892"/>
                <a:gd name="connsiteY2" fmla="*/ 193929 h 433797"/>
                <a:gd name="connsiteX3" fmla="*/ 19050 w 191892"/>
                <a:gd name="connsiteY3" fmla="*/ 140208 h 433797"/>
                <a:gd name="connsiteX4" fmla="*/ 68771 w 191892"/>
                <a:gd name="connsiteY4" fmla="*/ 0 h 433797"/>
                <a:gd name="connsiteX5" fmla="*/ 155829 w 191892"/>
                <a:gd name="connsiteY5" fmla="*/ 233077 h 433797"/>
                <a:gd name="connsiteX6" fmla="*/ 183547 w 191892"/>
                <a:gd name="connsiteY6" fmla="*/ 333184 h 433797"/>
                <a:gd name="connsiteX7" fmla="*/ 191834 w 191892"/>
                <a:gd name="connsiteY7" fmla="*/ 359378 h 433797"/>
                <a:gd name="connsiteX8" fmla="*/ 191834 w 191892"/>
                <a:gd name="connsiteY8" fmla="*/ 359378 h 433797"/>
                <a:gd name="connsiteX9" fmla="*/ 151829 w 191892"/>
                <a:gd name="connsiteY9" fmla="*/ 433578 h 433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92" h="433797">
                  <a:moveTo>
                    <a:pt x="151829" y="433578"/>
                  </a:moveTo>
                  <a:cubicBezTo>
                    <a:pt x="115729" y="438245"/>
                    <a:pt x="74009" y="367760"/>
                    <a:pt x="43815" y="302038"/>
                  </a:cubicBezTo>
                  <a:cubicBezTo>
                    <a:pt x="18002" y="246316"/>
                    <a:pt x="0" y="193929"/>
                    <a:pt x="0" y="193929"/>
                  </a:cubicBezTo>
                  <a:lnTo>
                    <a:pt x="19050" y="140208"/>
                  </a:lnTo>
                  <a:lnTo>
                    <a:pt x="68771" y="0"/>
                  </a:lnTo>
                  <a:cubicBezTo>
                    <a:pt x="68771" y="0"/>
                    <a:pt x="103537" y="48482"/>
                    <a:pt x="155829" y="233077"/>
                  </a:cubicBezTo>
                  <a:cubicBezTo>
                    <a:pt x="164211" y="262795"/>
                    <a:pt x="174308" y="296037"/>
                    <a:pt x="183547" y="333184"/>
                  </a:cubicBezTo>
                  <a:cubicBezTo>
                    <a:pt x="183476" y="342571"/>
                    <a:pt x="186377" y="351740"/>
                    <a:pt x="191834" y="359378"/>
                  </a:cubicBezTo>
                  <a:lnTo>
                    <a:pt x="191834" y="359378"/>
                  </a:lnTo>
                  <a:cubicBezTo>
                    <a:pt x="191834" y="387286"/>
                    <a:pt x="195167" y="427958"/>
                    <a:pt x="151829" y="433578"/>
                  </a:cubicBezTo>
                  <a:close/>
                </a:path>
              </a:pathLst>
            </a:custGeom>
            <a:solidFill>
              <a:srgbClr val="D92332"/>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771019FB-25F8-ACA4-848C-6CAE7834C352}"/>
                </a:ext>
              </a:extLst>
            </p:cNvPr>
            <p:cNvSpPr/>
            <p:nvPr/>
          </p:nvSpPr>
          <p:spPr>
            <a:xfrm>
              <a:off x="7361205" y="2879312"/>
              <a:ext cx="45497" cy="161829"/>
            </a:xfrm>
            <a:custGeom>
              <a:avLst/>
              <a:gdLst>
                <a:gd name="connsiteX0" fmla="*/ 43434 w 45497"/>
                <a:gd name="connsiteY0" fmla="*/ 161830 h 161829"/>
                <a:gd name="connsiteX1" fmla="*/ 0 w 45497"/>
                <a:gd name="connsiteY1" fmla="*/ 53721 h 161829"/>
                <a:gd name="connsiteX2" fmla="*/ 19050 w 45497"/>
                <a:gd name="connsiteY2" fmla="*/ 0 h 161829"/>
                <a:gd name="connsiteX3" fmla="*/ 43434 w 45497"/>
                <a:gd name="connsiteY3" fmla="*/ 161830 h 161829"/>
              </a:gdLst>
              <a:ahLst/>
              <a:cxnLst>
                <a:cxn ang="0">
                  <a:pos x="connsiteX0" y="connsiteY0"/>
                </a:cxn>
                <a:cxn ang="0">
                  <a:pos x="connsiteX1" y="connsiteY1"/>
                </a:cxn>
                <a:cxn ang="0">
                  <a:pos x="connsiteX2" y="connsiteY2"/>
                </a:cxn>
                <a:cxn ang="0">
                  <a:pos x="connsiteX3" y="connsiteY3"/>
                </a:cxn>
              </a:cxnLst>
              <a:rect l="l" t="t" r="r" b="b"/>
              <a:pathLst>
                <a:path w="45497" h="161829">
                  <a:moveTo>
                    <a:pt x="43434" y="161830"/>
                  </a:moveTo>
                  <a:cubicBezTo>
                    <a:pt x="17717" y="106108"/>
                    <a:pt x="0" y="53721"/>
                    <a:pt x="0" y="53721"/>
                  </a:cubicBezTo>
                  <a:lnTo>
                    <a:pt x="19050" y="0"/>
                  </a:lnTo>
                  <a:cubicBezTo>
                    <a:pt x="32385" y="37148"/>
                    <a:pt x="51911" y="104489"/>
                    <a:pt x="43434" y="161830"/>
                  </a:cubicBezTo>
                  <a:close/>
                </a:path>
              </a:pathLst>
            </a:custGeom>
            <a:solidFill>
              <a:srgbClr val="000000">
                <a:alpha val="20000"/>
              </a:srgbClr>
            </a:solid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A91CE96B-DD0B-94D0-E2A9-4C6D4E53D84A}"/>
                </a:ext>
              </a:extLst>
            </p:cNvPr>
            <p:cNvSpPr/>
            <p:nvPr/>
          </p:nvSpPr>
          <p:spPr>
            <a:xfrm>
              <a:off x="7493513" y="2972085"/>
              <a:ext cx="59811" cy="134743"/>
            </a:xfrm>
            <a:custGeom>
              <a:avLst/>
              <a:gdLst>
                <a:gd name="connsiteX0" fmla="*/ 59812 w 59811"/>
                <a:gd name="connsiteY0" fmla="*/ 126397 h 134743"/>
                <a:gd name="connsiteX1" fmla="*/ 59812 w 59811"/>
                <a:gd name="connsiteY1" fmla="*/ 126397 h 134743"/>
                <a:gd name="connsiteX2" fmla="*/ 9710 w 59811"/>
                <a:gd name="connsiteY2" fmla="*/ 115824 h 134743"/>
                <a:gd name="connsiteX3" fmla="*/ 24379 w 59811"/>
                <a:gd name="connsiteY3" fmla="*/ 0 h 134743"/>
                <a:gd name="connsiteX4" fmla="*/ 51811 w 59811"/>
                <a:gd name="connsiteY4" fmla="*/ 100108 h 134743"/>
                <a:gd name="connsiteX5" fmla="*/ 59812 w 59811"/>
                <a:gd name="connsiteY5" fmla="*/ 126397 h 1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11" h="134743">
                  <a:moveTo>
                    <a:pt x="59812" y="126397"/>
                  </a:moveTo>
                  <a:lnTo>
                    <a:pt x="59812" y="126397"/>
                  </a:lnTo>
                  <a:cubicBezTo>
                    <a:pt x="40762" y="138970"/>
                    <a:pt x="20854" y="138779"/>
                    <a:pt x="9710" y="115824"/>
                  </a:cubicBezTo>
                  <a:cubicBezTo>
                    <a:pt x="-12864" y="69437"/>
                    <a:pt x="8948" y="23527"/>
                    <a:pt x="24379" y="0"/>
                  </a:cubicBezTo>
                  <a:cubicBezTo>
                    <a:pt x="32856" y="29718"/>
                    <a:pt x="42571" y="62960"/>
                    <a:pt x="51811" y="100108"/>
                  </a:cubicBezTo>
                  <a:cubicBezTo>
                    <a:pt x="51506" y="109513"/>
                    <a:pt x="54319" y="118756"/>
                    <a:pt x="59812" y="126397"/>
                  </a:cubicBezTo>
                  <a:close/>
                </a:path>
              </a:pathLst>
            </a:custGeom>
            <a:solidFill>
              <a:srgbClr val="000000">
                <a:alpha val="20000"/>
              </a:srgbClr>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9D8A2852-6E1B-F07D-A387-25910D8308EF}"/>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F0BB62"/>
            </a:solid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0F58DD5-7095-7212-E495-65744EED3892}"/>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000000">
                <a:alpha val="20000"/>
              </a:srgbClr>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41F95743-2A0B-B5E8-3B71-AAA9882B0AC5}"/>
                </a:ext>
              </a:extLst>
            </p:cNvPr>
            <p:cNvSpPr/>
            <p:nvPr/>
          </p:nvSpPr>
          <p:spPr>
            <a:xfrm>
              <a:off x="7004439" y="2693098"/>
              <a:ext cx="425632" cy="504443"/>
            </a:xfrm>
            <a:custGeom>
              <a:avLst/>
              <a:gdLst>
                <a:gd name="connsiteX0" fmla="*/ 7580 w 425632"/>
                <a:gd name="connsiteY0" fmla="*/ 477298 h 504443"/>
                <a:gd name="connsiteX1" fmla="*/ 321905 w 425632"/>
                <a:gd name="connsiteY1" fmla="*/ 504444 h 504443"/>
                <a:gd name="connsiteX2" fmla="*/ 355338 w 425632"/>
                <a:gd name="connsiteY2" fmla="*/ 273558 h 504443"/>
                <a:gd name="connsiteX3" fmla="*/ 384389 w 425632"/>
                <a:gd name="connsiteY3" fmla="*/ 170974 h 504443"/>
                <a:gd name="connsiteX4" fmla="*/ 406011 w 425632"/>
                <a:gd name="connsiteY4" fmla="*/ 104299 h 504443"/>
                <a:gd name="connsiteX5" fmla="*/ 425632 w 425632"/>
                <a:gd name="connsiteY5" fmla="*/ 46387 h 504443"/>
                <a:gd name="connsiteX6" fmla="*/ 295140 w 425632"/>
                <a:gd name="connsiteY6" fmla="*/ 14859 h 504443"/>
                <a:gd name="connsiteX7" fmla="*/ 153979 w 425632"/>
                <a:gd name="connsiteY7" fmla="*/ 0 h 504443"/>
                <a:gd name="connsiteX8" fmla="*/ 22534 w 425632"/>
                <a:gd name="connsiteY8" fmla="*/ 6382 h 504443"/>
                <a:gd name="connsiteX9" fmla="*/ 6247 w 425632"/>
                <a:gd name="connsiteY9" fmla="*/ 73628 h 504443"/>
                <a:gd name="connsiteX10" fmla="*/ 7580 w 425632"/>
                <a:gd name="connsiteY10" fmla="*/ 477298 h 50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632" h="504443">
                  <a:moveTo>
                    <a:pt x="7580" y="477298"/>
                  </a:moveTo>
                  <a:lnTo>
                    <a:pt x="321905" y="504444"/>
                  </a:lnTo>
                  <a:cubicBezTo>
                    <a:pt x="324965" y="426526"/>
                    <a:pt x="336170" y="349143"/>
                    <a:pt x="355338" y="273558"/>
                  </a:cubicBezTo>
                  <a:cubicBezTo>
                    <a:pt x="362863" y="243459"/>
                    <a:pt x="372292" y="209836"/>
                    <a:pt x="384389" y="170974"/>
                  </a:cubicBezTo>
                  <a:cubicBezTo>
                    <a:pt x="390866" y="150209"/>
                    <a:pt x="398010" y="127921"/>
                    <a:pt x="406011" y="104299"/>
                  </a:cubicBezTo>
                  <a:cubicBezTo>
                    <a:pt x="412012" y="86106"/>
                    <a:pt x="418489" y="66770"/>
                    <a:pt x="425632" y="46387"/>
                  </a:cubicBezTo>
                  <a:cubicBezTo>
                    <a:pt x="382948" y="32759"/>
                    <a:pt x="339338" y="22223"/>
                    <a:pt x="295140" y="14859"/>
                  </a:cubicBezTo>
                  <a:cubicBezTo>
                    <a:pt x="248497" y="6575"/>
                    <a:pt x="201325" y="1610"/>
                    <a:pt x="153979" y="0"/>
                  </a:cubicBezTo>
                  <a:cubicBezTo>
                    <a:pt x="92829" y="0"/>
                    <a:pt x="22534" y="6382"/>
                    <a:pt x="22534" y="6382"/>
                  </a:cubicBezTo>
                  <a:cubicBezTo>
                    <a:pt x="22534" y="6382"/>
                    <a:pt x="12533" y="8763"/>
                    <a:pt x="6247" y="73628"/>
                  </a:cubicBezTo>
                  <a:cubicBezTo>
                    <a:pt x="627" y="134112"/>
                    <a:pt x="-4993" y="255842"/>
                    <a:pt x="7580" y="477298"/>
                  </a:cubicBezTo>
                  <a:close/>
                </a:path>
              </a:pathLst>
            </a:custGeom>
            <a:solidFill>
              <a:srgbClr val="F0BB62"/>
            </a:solid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737728C9-85A9-77C9-9C76-C8885AC8E871}"/>
                </a:ext>
              </a:extLst>
            </p:cNvPr>
            <p:cNvSpPr/>
            <p:nvPr/>
          </p:nvSpPr>
          <p:spPr>
            <a:xfrm>
              <a:off x="7005279" y="2693098"/>
              <a:ext cx="425078" cy="550354"/>
            </a:xfrm>
            <a:custGeom>
              <a:avLst/>
              <a:gdLst>
                <a:gd name="connsiteX0" fmla="*/ 8264 w 425078"/>
                <a:gd name="connsiteY0" fmla="*/ 524447 h 550354"/>
                <a:gd name="connsiteX1" fmla="*/ 322589 w 425078"/>
                <a:gd name="connsiteY1" fmla="*/ 550355 h 550354"/>
                <a:gd name="connsiteX2" fmla="*/ 354784 w 425078"/>
                <a:gd name="connsiteY2" fmla="*/ 273558 h 550354"/>
                <a:gd name="connsiteX3" fmla="*/ 383835 w 425078"/>
                <a:gd name="connsiteY3" fmla="*/ 170974 h 550354"/>
                <a:gd name="connsiteX4" fmla="*/ 405457 w 425078"/>
                <a:gd name="connsiteY4" fmla="*/ 104299 h 550354"/>
                <a:gd name="connsiteX5" fmla="*/ 425078 w 425078"/>
                <a:gd name="connsiteY5" fmla="*/ 46387 h 550354"/>
                <a:gd name="connsiteX6" fmla="*/ 294585 w 425078"/>
                <a:gd name="connsiteY6" fmla="*/ 14859 h 550354"/>
                <a:gd name="connsiteX7" fmla="*/ 153425 w 425078"/>
                <a:gd name="connsiteY7" fmla="*/ 0 h 550354"/>
                <a:gd name="connsiteX8" fmla="*/ 21980 w 425078"/>
                <a:gd name="connsiteY8" fmla="*/ 6382 h 550354"/>
                <a:gd name="connsiteX9" fmla="*/ 5692 w 425078"/>
                <a:gd name="connsiteY9" fmla="*/ 73628 h 550354"/>
                <a:gd name="connsiteX10" fmla="*/ 8264 w 425078"/>
                <a:gd name="connsiteY10" fmla="*/ 524447 h 55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078" h="550354">
                  <a:moveTo>
                    <a:pt x="8264" y="524447"/>
                  </a:moveTo>
                  <a:lnTo>
                    <a:pt x="322589" y="550355"/>
                  </a:lnTo>
                  <a:cubicBezTo>
                    <a:pt x="327542" y="472250"/>
                    <a:pt x="331257" y="366713"/>
                    <a:pt x="354784" y="273558"/>
                  </a:cubicBezTo>
                  <a:cubicBezTo>
                    <a:pt x="362308" y="243459"/>
                    <a:pt x="371738" y="209836"/>
                    <a:pt x="383835" y="170974"/>
                  </a:cubicBezTo>
                  <a:cubicBezTo>
                    <a:pt x="390312" y="150209"/>
                    <a:pt x="397456" y="127921"/>
                    <a:pt x="405457" y="104299"/>
                  </a:cubicBezTo>
                  <a:cubicBezTo>
                    <a:pt x="411457" y="86106"/>
                    <a:pt x="417934" y="66770"/>
                    <a:pt x="425078" y="46387"/>
                  </a:cubicBezTo>
                  <a:cubicBezTo>
                    <a:pt x="382394" y="32759"/>
                    <a:pt x="338783" y="22223"/>
                    <a:pt x="294585" y="14859"/>
                  </a:cubicBezTo>
                  <a:cubicBezTo>
                    <a:pt x="247942" y="6575"/>
                    <a:pt x="200771" y="1610"/>
                    <a:pt x="153425" y="0"/>
                  </a:cubicBezTo>
                  <a:cubicBezTo>
                    <a:pt x="92275" y="0"/>
                    <a:pt x="21980" y="6382"/>
                    <a:pt x="21980" y="6382"/>
                  </a:cubicBezTo>
                  <a:cubicBezTo>
                    <a:pt x="21980" y="6382"/>
                    <a:pt x="11979" y="8763"/>
                    <a:pt x="5692" y="73628"/>
                  </a:cubicBezTo>
                  <a:cubicBezTo>
                    <a:pt x="-213" y="134112"/>
                    <a:pt x="-4404" y="302990"/>
                    <a:pt x="8264" y="524447"/>
                  </a:cubicBezTo>
                  <a:close/>
                </a:path>
              </a:pathLst>
            </a:custGeom>
            <a:solidFill>
              <a:srgbClr val="2E353A"/>
            </a:solid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C55D97D5-F714-3AD3-C291-E8554FFC2738}"/>
                </a:ext>
              </a:extLst>
            </p:cNvPr>
            <p:cNvSpPr/>
            <p:nvPr/>
          </p:nvSpPr>
          <p:spPr>
            <a:xfrm>
              <a:off x="7158350" y="2592419"/>
              <a:ext cx="126845" cy="169830"/>
            </a:xfrm>
            <a:custGeom>
              <a:avLst/>
              <a:gdLst>
                <a:gd name="connsiteX0" fmla="*/ 26071 w 126845"/>
                <a:gd name="connsiteY0" fmla="*/ 169831 h 169830"/>
                <a:gd name="connsiteX1" fmla="*/ 126846 w 126845"/>
                <a:gd name="connsiteY1" fmla="*/ 126778 h 169830"/>
                <a:gd name="connsiteX2" fmla="*/ 118559 w 126845"/>
                <a:gd name="connsiteY2" fmla="*/ 0 h 169830"/>
                <a:gd name="connsiteX3" fmla="*/ 25309 w 126845"/>
                <a:gd name="connsiteY3" fmla="*/ 17431 h 169830"/>
                <a:gd name="connsiteX4" fmla="*/ 28929 w 126845"/>
                <a:gd name="connsiteY4" fmla="*/ 56769 h 169830"/>
                <a:gd name="connsiteX5" fmla="*/ 4069 w 126845"/>
                <a:gd name="connsiteY5" fmla="*/ 113919 h 169830"/>
                <a:gd name="connsiteX6" fmla="*/ 26071 w 126845"/>
                <a:gd name="connsiteY6" fmla="*/ 169831 h 16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45" h="169830">
                  <a:moveTo>
                    <a:pt x="26071" y="169831"/>
                  </a:moveTo>
                  <a:cubicBezTo>
                    <a:pt x="103605" y="160306"/>
                    <a:pt x="126846" y="126778"/>
                    <a:pt x="126846" y="126778"/>
                  </a:cubicBezTo>
                  <a:cubicBezTo>
                    <a:pt x="77697" y="80391"/>
                    <a:pt x="118559" y="0"/>
                    <a:pt x="118559" y="0"/>
                  </a:cubicBezTo>
                  <a:lnTo>
                    <a:pt x="25309" y="17431"/>
                  </a:lnTo>
                  <a:cubicBezTo>
                    <a:pt x="27498" y="30434"/>
                    <a:pt x="28708" y="43584"/>
                    <a:pt x="28929" y="56769"/>
                  </a:cubicBezTo>
                  <a:cubicBezTo>
                    <a:pt x="29691" y="113348"/>
                    <a:pt x="4069" y="113919"/>
                    <a:pt x="4069" y="113919"/>
                  </a:cubicBezTo>
                  <a:cubicBezTo>
                    <a:pt x="-12314" y="144494"/>
                    <a:pt x="26071" y="169831"/>
                    <a:pt x="26071" y="169831"/>
                  </a:cubicBezTo>
                  <a:close/>
                </a:path>
              </a:pathLst>
            </a:custGeom>
            <a:solidFill>
              <a:srgbClr val="B97964"/>
            </a:solid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CE158E8E-4435-F868-E3E4-E16EAEE4BC92}"/>
                </a:ext>
              </a:extLst>
            </p:cNvPr>
            <p:cNvSpPr/>
            <p:nvPr/>
          </p:nvSpPr>
          <p:spPr>
            <a:xfrm>
              <a:off x="7183659" y="2592038"/>
              <a:ext cx="93249" cy="57150"/>
            </a:xfrm>
            <a:custGeom>
              <a:avLst/>
              <a:gdLst>
                <a:gd name="connsiteX0" fmla="*/ 0 w 93249"/>
                <a:gd name="connsiteY0" fmla="*/ 17812 h 57150"/>
                <a:gd name="connsiteX1" fmla="*/ 3620 w 93249"/>
                <a:gd name="connsiteY1" fmla="*/ 57150 h 57150"/>
                <a:gd name="connsiteX2" fmla="*/ 93250 w 93249"/>
                <a:gd name="connsiteY2" fmla="*/ 0 h 57150"/>
              </a:gdLst>
              <a:ahLst/>
              <a:cxnLst>
                <a:cxn ang="0">
                  <a:pos x="connsiteX0" y="connsiteY0"/>
                </a:cxn>
                <a:cxn ang="0">
                  <a:pos x="connsiteX1" y="connsiteY1"/>
                </a:cxn>
                <a:cxn ang="0">
                  <a:pos x="connsiteX2" y="connsiteY2"/>
                </a:cxn>
              </a:cxnLst>
              <a:rect l="l" t="t" r="r" b="b"/>
              <a:pathLst>
                <a:path w="93249" h="57150">
                  <a:moveTo>
                    <a:pt x="0" y="17812"/>
                  </a:moveTo>
                  <a:cubicBezTo>
                    <a:pt x="2189" y="30815"/>
                    <a:pt x="3399" y="43965"/>
                    <a:pt x="3620" y="57150"/>
                  </a:cubicBezTo>
                  <a:cubicBezTo>
                    <a:pt x="66580" y="57150"/>
                    <a:pt x="93250" y="0"/>
                    <a:pt x="93250" y="0"/>
                  </a:cubicBezTo>
                  <a:close/>
                </a:path>
              </a:pathLst>
            </a:custGeom>
            <a:solidFill>
              <a:srgbClr val="000000">
                <a:alpha val="20000"/>
              </a:srgbClr>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6CAB05AF-64C0-EEBB-FA5E-2D6997060429}"/>
                </a:ext>
              </a:extLst>
            </p:cNvPr>
            <p:cNvSpPr/>
            <p:nvPr/>
          </p:nvSpPr>
          <p:spPr>
            <a:xfrm>
              <a:off x="7111505" y="2348649"/>
              <a:ext cx="220731" cy="286111"/>
            </a:xfrm>
            <a:custGeom>
              <a:avLst/>
              <a:gdLst>
                <a:gd name="connsiteX0" fmla="*/ 123685 w 220731"/>
                <a:gd name="connsiteY0" fmla="*/ 311 h 286111"/>
                <a:gd name="connsiteX1" fmla="*/ 3670 w 220731"/>
                <a:gd name="connsiteY1" fmla="*/ 121088 h 286111"/>
                <a:gd name="connsiteX2" fmla="*/ 112159 w 220731"/>
                <a:gd name="connsiteY2" fmla="*/ 283775 h 286111"/>
                <a:gd name="connsiteX3" fmla="*/ 123685 w 220731"/>
                <a:gd name="connsiteY3" fmla="*/ 311 h 286111"/>
              </a:gdLst>
              <a:ahLst/>
              <a:cxnLst>
                <a:cxn ang="0">
                  <a:pos x="connsiteX0" y="connsiteY0"/>
                </a:cxn>
                <a:cxn ang="0">
                  <a:pos x="connsiteX1" y="connsiteY1"/>
                </a:cxn>
                <a:cxn ang="0">
                  <a:pos x="connsiteX2" y="connsiteY2"/>
                </a:cxn>
                <a:cxn ang="0">
                  <a:pos x="connsiteX3" y="connsiteY3"/>
                </a:cxn>
              </a:cxnLst>
              <a:rect l="l" t="t" r="r" b="b"/>
              <a:pathLst>
                <a:path w="220731" h="286111">
                  <a:moveTo>
                    <a:pt x="123685" y="311"/>
                  </a:moveTo>
                  <a:cubicBezTo>
                    <a:pt x="42627" y="-4071"/>
                    <a:pt x="14147" y="37935"/>
                    <a:pt x="3670" y="121088"/>
                  </a:cubicBezTo>
                  <a:cubicBezTo>
                    <a:pt x="-9475" y="225101"/>
                    <a:pt x="9575" y="300539"/>
                    <a:pt x="112159" y="283775"/>
                  </a:cubicBezTo>
                  <a:cubicBezTo>
                    <a:pt x="251320" y="261201"/>
                    <a:pt x="258368" y="7740"/>
                    <a:pt x="123685" y="311"/>
                  </a:cubicBezTo>
                  <a:close/>
                </a:path>
              </a:pathLst>
            </a:custGeom>
            <a:solidFill>
              <a:srgbClr val="B97964"/>
            </a:solid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DF548BF3-F7C4-128B-B5F1-A2829D7ECD47}"/>
                </a:ext>
              </a:extLst>
            </p:cNvPr>
            <p:cNvSpPr/>
            <p:nvPr/>
          </p:nvSpPr>
          <p:spPr>
            <a:xfrm>
              <a:off x="7142321" y="2468117"/>
              <a:ext cx="25431" cy="42757"/>
            </a:xfrm>
            <a:custGeom>
              <a:avLst/>
              <a:gdLst>
                <a:gd name="connsiteX0" fmla="*/ 25432 w 25431"/>
                <a:gd name="connsiteY0" fmla="*/ 0 h 42757"/>
                <a:gd name="connsiteX1" fmla="*/ 0 w 25431"/>
                <a:gd name="connsiteY1" fmla="*/ 32290 h 42757"/>
                <a:gd name="connsiteX2" fmla="*/ 20955 w 25431"/>
                <a:gd name="connsiteY2" fmla="*/ 42672 h 42757"/>
              </a:gdLst>
              <a:ahLst/>
              <a:cxnLst>
                <a:cxn ang="0">
                  <a:pos x="connsiteX0" y="connsiteY0"/>
                </a:cxn>
                <a:cxn ang="0">
                  <a:pos x="connsiteX1" y="connsiteY1"/>
                </a:cxn>
                <a:cxn ang="0">
                  <a:pos x="connsiteX2" y="connsiteY2"/>
                </a:cxn>
              </a:cxnLst>
              <a:rect l="l" t="t" r="r" b="b"/>
              <a:pathLst>
                <a:path w="25431" h="42757">
                  <a:moveTo>
                    <a:pt x="25432" y="0"/>
                  </a:moveTo>
                  <a:cubicBezTo>
                    <a:pt x="18295" y="11754"/>
                    <a:pt x="9755" y="22597"/>
                    <a:pt x="0" y="32290"/>
                  </a:cubicBezTo>
                  <a:cubicBezTo>
                    <a:pt x="4493" y="39397"/>
                    <a:pt x="12578" y="43403"/>
                    <a:pt x="20955" y="42672"/>
                  </a:cubicBezTo>
                  <a:close/>
                </a:path>
              </a:pathLst>
            </a:custGeom>
            <a:solidFill>
              <a:srgbClr val="A24E3F"/>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F551C228-21B2-AAB9-9F0B-6A0396F6F802}"/>
                </a:ext>
              </a:extLst>
            </p:cNvPr>
            <p:cNvSpPr/>
            <p:nvPr/>
          </p:nvSpPr>
          <p:spPr>
            <a:xfrm>
              <a:off x="7217759" y="2452762"/>
              <a:ext cx="16162" cy="24138"/>
            </a:xfrm>
            <a:custGeom>
              <a:avLst/>
              <a:gdLst>
                <a:gd name="connsiteX0" fmla="*/ 0 w 16162"/>
                <a:gd name="connsiteY0" fmla="*/ 11450 h 24138"/>
                <a:gd name="connsiteX1" fmla="*/ 7144 w 16162"/>
                <a:gd name="connsiteY1" fmla="*/ 24118 h 24138"/>
                <a:gd name="connsiteX2" fmla="*/ 16097 w 16162"/>
                <a:gd name="connsiteY2" fmla="*/ 12688 h 24138"/>
                <a:gd name="connsiteX3" fmla="*/ 8954 w 16162"/>
                <a:gd name="connsiteY3" fmla="*/ 20 h 24138"/>
                <a:gd name="connsiteX4" fmla="*/ 0 w 16162"/>
                <a:gd name="connsiteY4" fmla="*/ 11450 h 24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 h="24138">
                  <a:moveTo>
                    <a:pt x="0" y="11450"/>
                  </a:moveTo>
                  <a:cubicBezTo>
                    <a:pt x="0" y="18118"/>
                    <a:pt x="2667" y="23738"/>
                    <a:pt x="7144" y="24118"/>
                  </a:cubicBezTo>
                  <a:cubicBezTo>
                    <a:pt x="11621" y="24500"/>
                    <a:pt x="15526" y="19356"/>
                    <a:pt x="16097" y="12688"/>
                  </a:cubicBezTo>
                  <a:cubicBezTo>
                    <a:pt x="16669" y="6021"/>
                    <a:pt x="13430" y="401"/>
                    <a:pt x="8954" y="20"/>
                  </a:cubicBezTo>
                  <a:cubicBezTo>
                    <a:pt x="4477" y="-361"/>
                    <a:pt x="571" y="4688"/>
                    <a:pt x="0" y="11450"/>
                  </a:cubicBezTo>
                  <a:close/>
                </a:path>
              </a:pathLst>
            </a:custGeom>
            <a:solidFill>
              <a:srgbClr val="2E353A"/>
            </a:solid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550CCC14-63DB-3080-71DE-425B40609AAC}"/>
                </a:ext>
              </a:extLst>
            </p:cNvPr>
            <p:cNvSpPr/>
            <p:nvPr/>
          </p:nvSpPr>
          <p:spPr>
            <a:xfrm>
              <a:off x="7214520" y="2446400"/>
              <a:ext cx="14097" cy="8418"/>
            </a:xfrm>
            <a:custGeom>
              <a:avLst/>
              <a:gdLst>
                <a:gd name="connsiteX0" fmla="*/ 14097 w 14097"/>
                <a:gd name="connsiteY0" fmla="*/ 6858 h 8418"/>
                <a:gd name="connsiteX1" fmla="*/ 0 w 14097"/>
                <a:gd name="connsiteY1" fmla="*/ 0 h 8418"/>
                <a:gd name="connsiteX2" fmla="*/ 14097 w 14097"/>
                <a:gd name="connsiteY2" fmla="*/ 6858 h 8418"/>
              </a:gdLst>
              <a:ahLst/>
              <a:cxnLst>
                <a:cxn ang="0">
                  <a:pos x="connsiteX0" y="connsiteY0"/>
                </a:cxn>
                <a:cxn ang="0">
                  <a:pos x="connsiteX1" y="connsiteY1"/>
                </a:cxn>
                <a:cxn ang="0">
                  <a:pos x="connsiteX2" y="connsiteY2"/>
                </a:cxn>
              </a:cxnLst>
              <a:rect l="l" t="t" r="r" b="b"/>
              <a:pathLst>
                <a:path w="14097" h="8418">
                  <a:moveTo>
                    <a:pt x="14097" y="6858"/>
                  </a:moveTo>
                  <a:lnTo>
                    <a:pt x="0" y="0"/>
                  </a:lnTo>
                  <a:cubicBezTo>
                    <a:pt x="0" y="0"/>
                    <a:pt x="6287" y="12763"/>
                    <a:pt x="14097" y="6858"/>
                  </a:cubicBezTo>
                  <a:close/>
                </a:path>
              </a:pathLst>
            </a:custGeom>
            <a:solidFill>
              <a:srgbClr val="2E353A"/>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1D2C806F-13BA-DD96-9E5D-200D58622FD9}"/>
                </a:ext>
              </a:extLst>
            </p:cNvPr>
            <p:cNvSpPr/>
            <p:nvPr/>
          </p:nvSpPr>
          <p:spPr>
            <a:xfrm>
              <a:off x="7135129" y="2444857"/>
              <a:ext cx="16210" cy="24129"/>
            </a:xfrm>
            <a:custGeom>
              <a:avLst/>
              <a:gdLst>
                <a:gd name="connsiteX0" fmla="*/ 48 w 16210"/>
                <a:gd name="connsiteY0" fmla="*/ 11450 h 24129"/>
                <a:gd name="connsiteX1" fmla="*/ 7191 w 16210"/>
                <a:gd name="connsiteY1" fmla="*/ 24118 h 24129"/>
                <a:gd name="connsiteX2" fmla="*/ 16145 w 16210"/>
                <a:gd name="connsiteY2" fmla="*/ 12688 h 24129"/>
                <a:gd name="connsiteX3" fmla="*/ 9096 w 16210"/>
                <a:gd name="connsiteY3" fmla="*/ 20 h 24129"/>
                <a:gd name="connsiteX4" fmla="*/ 48 w 16210"/>
                <a:gd name="connsiteY4" fmla="*/ 1145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0" h="24129">
                  <a:moveTo>
                    <a:pt x="48" y="11450"/>
                  </a:moveTo>
                  <a:cubicBezTo>
                    <a:pt x="-429" y="18117"/>
                    <a:pt x="2715" y="23832"/>
                    <a:pt x="7191" y="24118"/>
                  </a:cubicBezTo>
                  <a:cubicBezTo>
                    <a:pt x="11668" y="24404"/>
                    <a:pt x="15573" y="19356"/>
                    <a:pt x="16145" y="12688"/>
                  </a:cubicBezTo>
                  <a:cubicBezTo>
                    <a:pt x="16716" y="6021"/>
                    <a:pt x="13478" y="401"/>
                    <a:pt x="9096" y="20"/>
                  </a:cubicBezTo>
                  <a:cubicBezTo>
                    <a:pt x="4715" y="-361"/>
                    <a:pt x="619" y="4782"/>
                    <a:pt x="48" y="11450"/>
                  </a:cubicBezTo>
                  <a:close/>
                </a:path>
              </a:pathLst>
            </a:custGeom>
            <a:solidFill>
              <a:srgbClr val="2E353A"/>
            </a:solid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63C1D74B-1328-ED35-EFC0-F721EE563D1C}"/>
                </a:ext>
              </a:extLst>
            </p:cNvPr>
            <p:cNvSpPr/>
            <p:nvPr/>
          </p:nvSpPr>
          <p:spPr>
            <a:xfrm>
              <a:off x="7131939" y="2438590"/>
              <a:ext cx="14096" cy="8367"/>
            </a:xfrm>
            <a:custGeom>
              <a:avLst/>
              <a:gdLst>
                <a:gd name="connsiteX0" fmla="*/ 14097 w 14096"/>
                <a:gd name="connsiteY0" fmla="*/ 6763 h 8367"/>
                <a:gd name="connsiteX1" fmla="*/ 0 w 14096"/>
                <a:gd name="connsiteY1" fmla="*/ 0 h 8367"/>
                <a:gd name="connsiteX2" fmla="*/ 14097 w 14096"/>
                <a:gd name="connsiteY2" fmla="*/ 6763 h 8367"/>
              </a:gdLst>
              <a:ahLst/>
              <a:cxnLst>
                <a:cxn ang="0">
                  <a:pos x="connsiteX0" y="connsiteY0"/>
                </a:cxn>
                <a:cxn ang="0">
                  <a:pos x="connsiteX1" y="connsiteY1"/>
                </a:cxn>
                <a:cxn ang="0">
                  <a:pos x="connsiteX2" y="connsiteY2"/>
                </a:cxn>
              </a:cxnLst>
              <a:rect l="l" t="t" r="r" b="b"/>
              <a:pathLst>
                <a:path w="14096" h="8367">
                  <a:moveTo>
                    <a:pt x="14097" y="6763"/>
                  </a:moveTo>
                  <a:lnTo>
                    <a:pt x="0" y="0"/>
                  </a:lnTo>
                  <a:cubicBezTo>
                    <a:pt x="0" y="0"/>
                    <a:pt x="6287" y="12763"/>
                    <a:pt x="14097" y="6763"/>
                  </a:cubicBezTo>
                  <a:close/>
                </a:path>
              </a:pathLst>
            </a:custGeom>
            <a:solidFill>
              <a:srgbClr val="2E353A"/>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696FB2AE-3F23-0958-F7AB-DA015BD77740}"/>
                </a:ext>
              </a:extLst>
            </p:cNvPr>
            <p:cNvSpPr/>
            <p:nvPr/>
          </p:nvSpPr>
          <p:spPr>
            <a:xfrm>
              <a:off x="7221664" y="2408110"/>
              <a:ext cx="34480" cy="14287"/>
            </a:xfrm>
            <a:custGeom>
              <a:avLst/>
              <a:gdLst>
                <a:gd name="connsiteX0" fmla="*/ 0 w 34480"/>
                <a:gd name="connsiteY0" fmla="*/ 95 h 14287"/>
                <a:gd name="connsiteX1" fmla="*/ 34480 w 34480"/>
                <a:gd name="connsiteY1" fmla="*/ 14288 h 14287"/>
              </a:gdLst>
              <a:ahLst/>
              <a:cxnLst>
                <a:cxn ang="0">
                  <a:pos x="connsiteX0" y="connsiteY0"/>
                </a:cxn>
                <a:cxn ang="0">
                  <a:pos x="connsiteX1" y="connsiteY1"/>
                </a:cxn>
              </a:cxnLst>
              <a:rect l="l" t="t" r="r" b="b"/>
              <a:pathLst>
                <a:path w="34480" h="14287">
                  <a:moveTo>
                    <a:pt x="0" y="95"/>
                  </a:moveTo>
                  <a:cubicBezTo>
                    <a:pt x="13074" y="-784"/>
                    <a:pt x="25814" y="4460"/>
                    <a:pt x="34480" y="14288"/>
                  </a:cubicBezTo>
                </a:path>
              </a:pathLst>
            </a:custGeom>
            <a:noFill/>
            <a:ln w="6903" cap="rnd">
              <a:solidFill>
                <a:srgbClr val="2E353A"/>
              </a:solidFill>
              <a:prstDash val="solid"/>
              <a:round/>
            </a:ln>
          </p:spPr>
          <p:txBody>
            <a:bodyPr rtlCol="0" anchor="ctr"/>
            <a:lstStyle/>
            <a:p>
              <a:endParaRPr lang="en-US"/>
            </a:p>
          </p:txBody>
        </p:sp>
        <p:sp>
          <p:nvSpPr>
            <p:cNvPr id="318" name="Freeform: Shape 317">
              <a:extLst>
                <a:ext uri="{FF2B5EF4-FFF2-40B4-BE49-F238E27FC236}">
                  <a16:creationId xmlns:a16="http://schemas.microsoft.com/office/drawing/2014/main" id="{285269FF-85BA-9594-92B1-D3CB9B6F230E}"/>
                </a:ext>
              </a:extLst>
            </p:cNvPr>
            <p:cNvSpPr/>
            <p:nvPr/>
          </p:nvSpPr>
          <p:spPr>
            <a:xfrm>
              <a:off x="7130129" y="2399923"/>
              <a:ext cx="32670" cy="6567"/>
            </a:xfrm>
            <a:custGeom>
              <a:avLst/>
              <a:gdLst>
                <a:gd name="connsiteX0" fmla="*/ 32671 w 32670"/>
                <a:gd name="connsiteY0" fmla="*/ 1710 h 6567"/>
                <a:gd name="connsiteX1" fmla="*/ 0 w 32670"/>
                <a:gd name="connsiteY1" fmla="*/ 6568 h 6567"/>
              </a:gdLst>
              <a:ahLst/>
              <a:cxnLst>
                <a:cxn ang="0">
                  <a:pos x="connsiteX0" y="connsiteY0"/>
                </a:cxn>
                <a:cxn ang="0">
                  <a:pos x="connsiteX1" y="connsiteY1"/>
                </a:cxn>
              </a:cxnLst>
              <a:rect l="l" t="t" r="r" b="b"/>
              <a:pathLst>
                <a:path w="32670" h="6567">
                  <a:moveTo>
                    <a:pt x="32671" y="1710"/>
                  </a:moveTo>
                  <a:cubicBezTo>
                    <a:pt x="21608" y="-1721"/>
                    <a:pt x="9586" y="67"/>
                    <a:pt x="0" y="6568"/>
                  </a:cubicBezTo>
                </a:path>
              </a:pathLst>
            </a:custGeom>
            <a:noFill/>
            <a:ln w="6903" cap="rnd">
              <a:solidFill>
                <a:srgbClr val="2E353A"/>
              </a:solidFill>
              <a:prstDash val="solid"/>
              <a:round/>
            </a:ln>
          </p:spPr>
          <p:txBody>
            <a:bodyPr rtlCol="0" anchor="ctr"/>
            <a:lstStyle/>
            <a:p>
              <a:endParaRPr lang="en-US"/>
            </a:p>
          </p:txBody>
        </p:sp>
        <p:sp>
          <p:nvSpPr>
            <p:cNvPr id="319" name="Freeform: Shape 318">
              <a:extLst>
                <a:ext uri="{FF2B5EF4-FFF2-40B4-BE49-F238E27FC236}">
                  <a16:creationId xmlns:a16="http://schemas.microsoft.com/office/drawing/2014/main" id="{3E88B7BC-E2A3-FC49-74A5-E6A253B4D129}"/>
                </a:ext>
              </a:extLst>
            </p:cNvPr>
            <p:cNvSpPr/>
            <p:nvPr/>
          </p:nvSpPr>
          <p:spPr>
            <a:xfrm>
              <a:off x="7173277" y="2531078"/>
              <a:ext cx="55260" cy="40743"/>
            </a:xfrm>
            <a:custGeom>
              <a:avLst/>
              <a:gdLst>
                <a:gd name="connsiteX0" fmla="*/ 0 w 55260"/>
                <a:gd name="connsiteY0" fmla="*/ 12097 h 40743"/>
                <a:gd name="connsiteX1" fmla="*/ 7906 w 55260"/>
                <a:gd name="connsiteY1" fmla="*/ 40672 h 40743"/>
                <a:gd name="connsiteX2" fmla="*/ 13240 w 55260"/>
                <a:gd name="connsiteY2" fmla="*/ 40672 h 40743"/>
                <a:gd name="connsiteX3" fmla="*/ 52197 w 55260"/>
                <a:gd name="connsiteY3" fmla="*/ 22384 h 40743"/>
                <a:gd name="connsiteX4" fmla="*/ 55245 w 55260"/>
                <a:gd name="connsiteY4" fmla="*/ 8192 h 40743"/>
                <a:gd name="connsiteX5" fmla="*/ 54197 w 55260"/>
                <a:gd name="connsiteY5" fmla="*/ 0 h 40743"/>
                <a:gd name="connsiteX6" fmla="*/ 8572 w 55260"/>
                <a:gd name="connsiteY6" fmla="*/ 12097 h 40743"/>
                <a:gd name="connsiteX7" fmla="*/ 0 w 55260"/>
                <a:gd name="connsiteY7" fmla="*/ 12097 h 4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60" h="40743">
                  <a:moveTo>
                    <a:pt x="0" y="12097"/>
                  </a:moveTo>
                  <a:cubicBezTo>
                    <a:pt x="3334" y="21415"/>
                    <a:pt x="5976" y="30966"/>
                    <a:pt x="7906" y="40672"/>
                  </a:cubicBezTo>
                  <a:cubicBezTo>
                    <a:pt x="9682" y="40767"/>
                    <a:pt x="11463" y="40767"/>
                    <a:pt x="13240" y="40672"/>
                  </a:cubicBezTo>
                  <a:cubicBezTo>
                    <a:pt x="36957" y="39624"/>
                    <a:pt x="47530" y="31147"/>
                    <a:pt x="52197" y="22384"/>
                  </a:cubicBezTo>
                  <a:cubicBezTo>
                    <a:pt x="54355" y="17973"/>
                    <a:pt x="55402" y="13100"/>
                    <a:pt x="55245" y="8192"/>
                  </a:cubicBezTo>
                  <a:cubicBezTo>
                    <a:pt x="55322" y="5423"/>
                    <a:pt x="54968" y="2660"/>
                    <a:pt x="54197" y="0"/>
                  </a:cubicBezTo>
                  <a:cubicBezTo>
                    <a:pt x="40026" y="7241"/>
                    <a:pt x="24470" y="11365"/>
                    <a:pt x="8572" y="12097"/>
                  </a:cubicBezTo>
                  <a:cubicBezTo>
                    <a:pt x="3143" y="12097"/>
                    <a:pt x="0" y="12097"/>
                    <a:pt x="0" y="12097"/>
                  </a:cubicBezTo>
                  <a:close/>
                </a:path>
              </a:pathLst>
            </a:custGeom>
            <a:solidFill>
              <a:srgbClr val="2E353A"/>
            </a:solid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7A945F16-62B0-703C-F54F-04565A6EB89E}"/>
                </a:ext>
              </a:extLst>
            </p:cNvPr>
            <p:cNvSpPr/>
            <p:nvPr/>
          </p:nvSpPr>
          <p:spPr>
            <a:xfrm>
              <a:off x="7181850" y="2531459"/>
              <a:ext cx="47159" cy="20097"/>
            </a:xfrm>
            <a:custGeom>
              <a:avLst/>
              <a:gdLst>
                <a:gd name="connsiteX0" fmla="*/ 0 w 47159"/>
                <a:gd name="connsiteY0" fmla="*/ 11716 h 20097"/>
                <a:gd name="connsiteX1" fmla="*/ 2572 w 47159"/>
                <a:gd name="connsiteY1" fmla="*/ 20098 h 20097"/>
                <a:gd name="connsiteX2" fmla="*/ 47149 w 47159"/>
                <a:gd name="connsiteY2" fmla="*/ 8192 h 20097"/>
                <a:gd name="connsiteX3" fmla="*/ 46101 w 47159"/>
                <a:gd name="connsiteY3" fmla="*/ 0 h 20097"/>
                <a:gd name="connsiteX4" fmla="*/ 0 w 47159"/>
                <a:gd name="connsiteY4" fmla="*/ 11716 h 20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59" h="20097">
                  <a:moveTo>
                    <a:pt x="0" y="11716"/>
                  </a:moveTo>
                  <a:lnTo>
                    <a:pt x="2572" y="20098"/>
                  </a:lnTo>
                  <a:cubicBezTo>
                    <a:pt x="24955" y="19050"/>
                    <a:pt x="40672" y="15240"/>
                    <a:pt x="47149" y="8192"/>
                  </a:cubicBezTo>
                  <a:cubicBezTo>
                    <a:pt x="47226" y="5423"/>
                    <a:pt x="46872" y="2660"/>
                    <a:pt x="46101" y="0"/>
                  </a:cubicBezTo>
                  <a:cubicBezTo>
                    <a:pt x="31755" y="7175"/>
                    <a:pt x="16031" y="11171"/>
                    <a:pt x="0" y="11716"/>
                  </a:cubicBezTo>
                  <a:close/>
                </a:path>
              </a:pathLst>
            </a:custGeom>
            <a:solidFill>
              <a:srgbClr val="FFFFFF"/>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96AD498F-64E6-3C1C-F12C-36BBC855EB6F}"/>
                </a:ext>
              </a:extLst>
            </p:cNvPr>
            <p:cNvSpPr/>
            <p:nvPr/>
          </p:nvSpPr>
          <p:spPr>
            <a:xfrm>
              <a:off x="7186517" y="2553462"/>
              <a:ext cx="38957" cy="18287"/>
            </a:xfrm>
            <a:custGeom>
              <a:avLst/>
              <a:gdLst>
                <a:gd name="connsiteX0" fmla="*/ 0 w 38957"/>
                <a:gd name="connsiteY0" fmla="*/ 18288 h 18287"/>
                <a:gd name="connsiteX1" fmla="*/ 38957 w 38957"/>
                <a:gd name="connsiteY1" fmla="*/ 0 h 18287"/>
                <a:gd name="connsiteX2" fmla="*/ 12859 w 38957"/>
                <a:gd name="connsiteY2" fmla="*/ 6382 h 18287"/>
                <a:gd name="connsiteX3" fmla="*/ 0 w 38957"/>
                <a:gd name="connsiteY3" fmla="*/ 18288 h 18287"/>
              </a:gdLst>
              <a:ahLst/>
              <a:cxnLst>
                <a:cxn ang="0">
                  <a:pos x="connsiteX0" y="connsiteY0"/>
                </a:cxn>
                <a:cxn ang="0">
                  <a:pos x="connsiteX1" y="connsiteY1"/>
                </a:cxn>
                <a:cxn ang="0">
                  <a:pos x="connsiteX2" y="connsiteY2"/>
                </a:cxn>
                <a:cxn ang="0">
                  <a:pos x="connsiteX3" y="connsiteY3"/>
                </a:cxn>
              </a:cxnLst>
              <a:rect l="l" t="t" r="r" b="b"/>
              <a:pathLst>
                <a:path w="38957" h="18287">
                  <a:moveTo>
                    <a:pt x="0" y="18288"/>
                  </a:moveTo>
                  <a:cubicBezTo>
                    <a:pt x="23717" y="17240"/>
                    <a:pt x="34290" y="8763"/>
                    <a:pt x="38957" y="0"/>
                  </a:cubicBezTo>
                  <a:cubicBezTo>
                    <a:pt x="29948" y="565"/>
                    <a:pt x="21112" y="2726"/>
                    <a:pt x="12859" y="6382"/>
                  </a:cubicBezTo>
                  <a:cubicBezTo>
                    <a:pt x="7431" y="8906"/>
                    <a:pt x="2934" y="13070"/>
                    <a:pt x="0" y="18288"/>
                  </a:cubicBezTo>
                  <a:close/>
                </a:path>
              </a:pathLst>
            </a:custGeom>
            <a:solidFill>
              <a:srgbClr val="DE5753"/>
            </a:solid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F5F9B8ED-22D4-A678-7E0E-791AAD16BB2A}"/>
                </a:ext>
              </a:extLst>
            </p:cNvPr>
            <p:cNvSpPr/>
            <p:nvPr/>
          </p:nvSpPr>
          <p:spPr>
            <a:xfrm>
              <a:off x="7116619" y="2317526"/>
              <a:ext cx="239367" cy="265177"/>
            </a:xfrm>
            <a:custGeom>
              <a:avLst/>
              <a:gdLst>
                <a:gd name="connsiteX0" fmla="*/ 199723 w 239367"/>
                <a:gd name="connsiteY0" fmla="*/ 172976 h 265177"/>
                <a:gd name="connsiteX1" fmla="*/ 174006 w 239367"/>
                <a:gd name="connsiteY1" fmla="*/ 53151 h 265177"/>
                <a:gd name="connsiteX2" fmla="*/ 79 w 239367"/>
                <a:gd name="connsiteY2" fmla="*/ 141353 h 265177"/>
                <a:gd name="connsiteX3" fmla="*/ 131810 w 239367"/>
                <a:gd name="connsiteY3" fmla="*/ 97 h 265177"/>
                <a:gd name="connsiteX4" fmla="*/ 184293 w 239367"/>
                <a:gd name="connsiteY4" fmla="*/ 265178 h 265177"/>
                <a:gd name="connsiteX5" fmla="*/ 199723 w 239367"/>
                <a:gd name="connsiteY5" fmla="*/ 172976 h 2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367" h="265177">
                  <a:moveTo>
                    <a:pt x="199723" y="172976"/>
                  </a:moveTo>
                  <a:cubicBezTo>
                    <a:pt x="199723" y="172976"/>
                    <a:pt x="165433" y="104300"/>
                    <a:pt x="174006" y="53151"/>
                  </a:cubicBezTo>
                  <a:cubicBezTo>
                    <a:pt x="174006" y="53151"/>
                    <a:pt x="16938" y="-21239"/>
                    <a:pt x="79" y="141353"/>
                  </a:cubicBezTo>
                  <a:cubicBezTo>
                    <a:pt x="79" y="141353"/>
                    <a:pt x="-7731" y="-4285"/>
                    <a:pt x="131810" y="97"/>
                  </a:cubicBezTo>
                  <a:cubicBezTo>
                    <a:pt x="271351" y="4478"/>
                    <a:pt x="259635" y="208409"/>
                    <a:pt x="184293" y="265178"/>
                  </a:cubicBezTo>
                  <a:cubicBezTo>
                    <a:pt x="184293" y="265178"/>
                    <a:pt x="220869" y="216124"/>
                    <a:pt x="199723" y="172976"/>
                  </a:cubicBezTo>
                  <a:close/>
                </a:path>
              </a:pathLst>
            </a:custGeom>
            <a:solidFill>
              <a:srgbClr val="2E353A"/>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ADEE702C-AF85-D5CA-73A1-F3731D6B69FA}"/>
                </a:ext>
              </a:extLst>
            </p:cNvPr>
            <p:cNvSpPr/>
            <p:nvPr/>
          </p:nvSpPr>
          <p:spPr>
            <a:xfrm>
              <a:off x="7301399" y="2476156"/>
              <a:ext cx="59839" cy="65806"/>
            </a:xfrm>
            <a:custGeom>
              <a:avLst/>
              <a:gdLst>
                <a:gd name="connsiteX0" fmla="*/ 751 w 59839"/>
                <a:gd name="connsiteY0" fmla="*/ 30728 h 65806"/>
                <a:gd name="connsiteX1" fmla="*/ 40758 w 59839"/>
                <a:gd name="connsiteY1" fmla="*/ 331 h 65806"/>
                <a:gd name="connsiteX2" fmla="*/ 40852 w 59839"/>
                <a:gd name="connsiteY2" fmla="*/ 344 h 65806"/>
                <a:gd name="connsiteX3" fmla="*/ 12276 w 59839"/>
                <a:gd name="connsiteY3" fmla="*/ 65685 h 65806"/>
                <a:gd name="connsiteX4" fmla="*/ 751 w 59839"/>
                <a:gd name="connsiteY4" fmla="*/ 30728 h 6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39" h="65806">
                  <a:moveTo>
                    <a:pt x="751" y="30728"/>
                  </a:moveTo>
                  <a:cubicBezTo>
                    <a:pt x="3405" y="11287"/>
                    <a:pt x="21316" y="-2323"/>
                    <a:pt x="40758" y="331"/>
                  </a:cubicBezTo>
                  <a:cubicBezTo>
                    <a:pt x="40789" y="335"/>
                    <a:pt x="40820" y="339"/>
                    <a:pt x="40852" y="344"/>
                  </a:cubicBezTo>
                  <a:cubicBezTo>
                    <a:pt x="65807" y="4439"/>
                    <a:pt x="74951" y="56636"/>
                    <a:pt x="12276" y="65685"/>
                  </a:cubicBezTo>
                  <a:cubicBezTo>
                    <a:pt x="2656" y="67019"/>
                    <a:pt x="-1916" y="57494"/>
                    <a:pt x="751" y="30728"/>
                  </a:cubicBezTo>
                  <a:close/>
                </a:path>
              </a:pathLst>
            </a:custGeom>
            <a:solidFill>
              <a:srgbClr val="B97964"/>
            </a:solid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4E02B4AB-3C1D-4ED2-E946-D220B0FE3251}"/>
                </a:ext>
              </a:extLst>
            </p:cNvPr>
            <p:cNvSpPr/>
            <p:nvPr/>
          </p:nvSpPr>
          <p:spPr>
            <a:xfrm>
              <a:off x="7067550" y="2692007"/>
              <a:ext cx="289559" cy="108357"/>
            </a:xfrm>
            <a:custGeom>
              <a:avLst/>
              <a:gdLst>
                <a:gd name="connsiteX0" fmla="*/ 289560 w 289559"/>
                <a:gd name="connsiteY0" fmla="*/ 35762 h 108357"/>
                <a:gd name="connsiteX1" fmla="*/ 114300 w 289559"/>
                <a:gd name="connsiteY1" fmla="*/ 108342 h 108357"/>
                <a:gd name="connsiteX2" fmla="*/ 0 w 289559"/>
                <a:gd name="connsiteY2" fmla="*/ 11949 h 108357"/>
                <a:gd name="connsiteX3" fmla="*/ 289560 w 289559"/>
                <a:gd name="connsiteY3" fmla="*/ 35762 h 108357"/>
              </a:gdLst>
              <a:ahLst/>
              <a:cxnLst>
                <a:cxn ang="0">
                  <a:pos x="connsiteX0" y="connsiteY0"/>
                </a:cxn>
                <a:cxn ang="0">
                  <a:pos x="connsiteX1" y="connsiteY1"/>
                </a:cxn>
                <a:cxn ang="0">
                  <a:pos x="connsiteX2" y="connsiteY2"/>
                </a:cxn>
                <a:cxn ang="0">
                  <a:pos x="connsiteX3" y="connsiteY3"/>
                </a:cxn>
              </a:cxnLst>
              <a:rect l="l" t="t" r="r" b="b"/>
              <a:pathLst>
                <a:path w="289559" h="108357">
                  <a:moveTo>
                    <a:pt x="289560" y="35762"/>
                  </a:moveTo>
                  <a:cubicBezTo>
                    <a:pt x="289560" y="35762"/>
                    <a:pt x="198501" y="109580"/>
                    <a:pt x="114300" y="108342"/>
                  </a:cubicBezTo>
                  <a:cubicBezTo>
                    <a:pt x="30099" y="107104"/>
                    <a:pt x="0" y="11949"/>
                    <a:pt x="0" y="11949"/>
                  </a:cubicBezTo>
                  <a:cubicBezTo>
                    <a:pt x="0" y="11949"/>
                    <a:pt x="130778" y="-27008"/>
                    <a:pt x="289560" y="35762"/>
                  </a:cubicBezTo>
                  <a:close/>
                </a:path>
              </a:pathLst>
            </a:custGeom>
            <a:solidFill>
              <a:srgbClr val="B97964"/>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CD5CD5BD-C425-20F7-D860-950836173475}"/>
                </a:ext>
              </a:extLst>
            </p:cNvPr>
            <p:cNvSpPr/>
            <p:nvPr/>
          </p:nvSpPr>
          <p:spPr>
            <a:xfrm>
              <a:off x="7285175" y="2713862"/>
              <a:ext cx="144990" cy="496062"/>
            </a:xfrm>
            <a:custGeom>
              <a:avLst/>
              <a:gdLst>
                <a:gd name="connsiteX0" fmla="*/ 64124 w 144990"/>
                <a:gd name="connsiteY0" fmla="*/ 0 h 496062"/>
                <a:gd name="connsiteX1" fmla="*/ 71934 w 144990"/>
                <a:gd name="connsiteY1" fmla="*/ 496062 h 496062"/>
                <a:gd name="connsiteX2" fmla="*/ 144991 w 144990"/>
                <a:gd name="connsiteY2" fmla="*/ 25241 h 496062"/>
              </a:gdLst>
              <a:ahLst/>
              <a:cxnLst>
                <a:cxn ang="0">
                  <a:pos x="connsiteX0" y="connsiteY0"/>
                </a:cxn>
                <a:cxn ang="0">
                  <a:pos x="connsiteX1" y="connsiteY1"/>
                </a:cxn>
                <a:cxn ang="0">
                  <a:pos x="connsiteX2" y="connsiteY2"/>
                </a:cxn>
              </a:cxnLst>
              <a:rect l="l" t="t" r="r" b="b"/>
              <a:pathLst>
                <a:path w="144990" h="496062">
                  <a:moveTo>
                    <a:pt x="64124" y="0"/>
                  </a:moveTo>
                  <a:cubicBezTo>
                    <a:pt x="64124" y="0"/>
                    <a:pt x="-85228" y="267462"/>
                    <a:pt x="71934" y="496062"/>
                  </a:cubicBezTo>
                  <a:cubicBezTo>
                    <a:pt x="71934" y="496062"/>
                    <a:pt x="93270" y="214027"/>
                    <a:pt x="144991" y="25241"/>
                  </a:cubicBezTo>
                  <a:close/>
                </a:path>
              </a:pathLst>
            </a:custGeom>
            <a:solidFill>
              <a:srgbClr val="D92332"/>
            </a:solid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5CEF9392-524E-C4EE-77B8-CF4CF91DD2A8}"/>
                </a:ext>
              </a:extLst>
            </p:cNvPr>
            <p:cNvSpPr/>
            <p:nvPr/>
          </p:nvSpPr>
          <p:spPr>
            <a:xfrm>
              <a:off x="6978180" y="2692717"/>
              <a:ext cx="97085" cy="461676"/>
            </a:xfrm>
            <a:custGeom>
              <a:avLst/>
              <a:gdLst>
                <a:gd name="connsiteX0" fmla="*/ 97085 w 97085"/>
                <a:gd name="connsiteY0" fmla="*/ 0 h 461676"/>
                <a:gd name="connsiteX1" fmla="*/ 68510 w 97085"/>
                <a:gd name="connsiteY1" fmla="*/ 259556 h 461676"/>
                <a:gd name="connsiteX2" fmla="*/ 6693 w 97085"/>
                <a:gd name="connsiteY2" fmla="*/ 461677 h 461676"/>
                <a:gd name="connsiteX3" fmla="*/ 32030 w 97085"/>
                <a:gd name="connsiteY3" fmla="*/ 6382 h 461676"/>
              </a:gdLst>
              <a:ahLst/>
              <a:cxnLst>
                <a:cxn ang="0">
                  <a:pos x="connsiteX0" y="connsiteY0"/>
                </a:cxn>
                <a:cxn ang="0">
                  <a:pos x="connsiteX1" y="connsiteY1"/>
                </a:cxn>
                <a:cxn ang="0">
                  <a:pos x="connsiteX2" y="connsiteY2"/>
                </a:cxn>
                <a:cxn ang="0">
                  <a:pos x="connsiteX3" y="connsiteY3"/>
                </a:cxn>
              </a:cxnLst>
              <a:rect l="l" t="t" r="r" b="b"/>
              <a:pathLst>
                <a:path w="97085" h="461676">
                  <a:moveTo>
                    <a:pt x="97085" y="0"/>
                  </a:moveTo>
                  <a:cubicBezTo>
                    <a:pt x="97085" y="0"/>
                    <a:pt x="95752" y="189262"/>
                    <a:pt x="68510" y="259556"/>
                  </a:cubicBezTo>
                  <a:cubicBezTo>
                    <a:pt x="41269" y="329851"/>
                    <a:pt x="6693" y="461677"/>
                    <a:pt x="6693" y="461677"/>
                  </a:cubicBezTo>
                  <a:cubicBezTo>
                    <a:pt x="6693" y="461677"/>
                    <a:pt x="-19596" y="146399"/>
                    <a:pt x="32030" y="6382"/>
                  </a:cubicBezTo>
                  <a:close/>
                </a:path>
              </a:pathLst>
            </a:custGeom>
            <a:solidFill>
              <a:srgbClr val="D92332"/>
            </a:solid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BD9FE858-1774-92BA-6635-436FBB1FD4E7}"/>
                </a:ext>
              </a:extLst>
            </p:cNvPr>
            <p:cNvSpPr/>
            <p:nvPr/>
          </p:nvSpPr>
          <p:spPr>
            <a:xfrm>
              <a:off x="7111460" y="2361406"/>
              <a:ext cx="179165" cy="95567"/>
            </a:xfrm>
            <a:custGeom>
              <a:avLst/>
              <a:gdLst>
                <a:gd name="connsiteX0" fmla="*/ 179166 w 179165"/>
                <a:gd name="connsiteY0" fmla="*/ 9271 h 95567"/>
                <a:gd name="connsiteX1" fmla="*/ 65627 w 179165"/>
                <a:gd name="connsiteY1" fmla="*/ 9271 h 95567"/>
                <a:gd name="connsiteX2" fmla="*/ 0 w 179165"/>
                <a:gd name="connsiteY2" fmla="*/ 95567 h 95567"/>
              </a:gdLst>
              <a:ahLst/>
              <a:cxnLst>
                <a:cxn ang="0">
                  <a:pos x="connsiteX0" y="connsiteY0"/>
                </a:cxn>
                <a:cxn ang="0">
                  <a:pos x="connsiteX1" y="connsiteY1"/>
                </a:cxn>
                <a:cxn ang="0">
                  <a:pos x="connsiteX2" y="connsiteY2"/>
                </a:cxn>
              </a:cxnLst>
              <a:rect l="l" t="t" r="r" b="b"/>
              <a:pathLst>
                <a:path w="179165" h="95567">
                  <a:moveTo>
                    <a:pt x="179166" y="9271"/>
                  </a:moveTo>
                  <a:cubicBezTo>
                    <a:pt x="179166" y="9271"/>
                    <a:pt x="118777" y="-11589"/>
                    <a:pt x="65627" y="9271"/>
                  </a:cubicBezTo>
                  <a:cubicBezTo>
                    <a:pt x="12478" y="30131"/>
                    <a:pt x="26956" y="85471"/>
                    <a:pt x="0" y="95567"/>
                  </a:cubicBezTo>
                </a:path>
              </a:pathLst>
            </a:custGeom>
            <a:noFill/>
            <a:ln w="4763" cap="rnd">
              <a:solidFill>
                <a:srgbClr val="2E353A"/>
              </a:solidFill>
              <a:prstDash val="solid"/>
              <a:round/>
            </a:ln>
          </p:spPr>
          <p:txBody>
            <a:bodyPr rtlCol="0" anchor="ctr"/>
            <a:lstStyle/>
            <a:p>
              <a:endParaRPr lang="en-US"/>
            </a:p>
          </p:txBody>
        </p:sp>
        <p:sp>
          <p:nvSpPr>
            <p:cNvPr id="328" name="Freeform: Shape 327">
              <a:extLst>
                <a:ext uri="{FF2B5EF4-FFF2-40B4-BE49-F238E27FC236}">
                  <a16:creationId xmlns:a16="http://schemas.microsoft.com/office/drawing/2014/main" id="{A32979B8-6BF1-1E0F-36EE-E4FA92D1BE3D}"/>
                </a:ext>
              </a:extLst>
            </p:cNvPr>
            <p:cNvSpPr/>
            <p:nvPr/>
          </p:nvSpPr>
          <p:spPr>
            <a:xfrm>
              <a:off x="7498312" y="2637282"/>
              <a:ext cx="271705" cy="208311"/>
            </a:xfrm>
            <a:custGeom>
              <a:avLst/>
              <a:gdLst>
                <a:gd name="connsiteX0" fmla="*/ 271706 w 271705"/>
                <a:gd name="connsiteY0" fmla="*/ 21336 h 208311"/>
                <a:gd name="connsiteX1" fmla="*/ 246750 w 271705"/>
                <a:gd name="connsiteY1" fmla="*/ 7048 h 208311"/>
                <a:gd name="connsiteX2" fmla="*/ 155025 w 271705"/>
                <a:gd name="connsiteY2" fmla="*/ 32099 h 208311"/>
                <a:gd name="connsiteX3" fmla="*/ 31200 w 271705"/>
                <a:gd name="connsiteY3" fmla="*/ 0 h 208311"/>
                <a:gd name="connsiteX4" fmla="*/ 2625 w 271705"/>
                <a:gd name="connsiteY4" fmla="*/ 94012 h 208311"/>
                <a:gd name="connsiteX5" fmla="*/ 2625 w 271705"/>
                <a:gd name="connsiteY5" fmla="*/ 200025 h 208311"/>
                <a:gd name="connsiteX6" fmla="*/ 144357 w 271705"/>
                <a:gd name="connsiteY6" fmla="*/ 208312 h 208311"/>
                <a:gd name="connsiteX7" fmla="*/ 213413 w 271705"/>
                <a:gd name="connsiteY7" fmla="*/ 164306 h 20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705" h="208311">
                  <a:moveTo>
                    <a:pt x="271706" y="21336"/>
                  </a:moveTo>
                  <a:lnTo>
                    <a:pt x="246750" y="7048"/>
                  </a:lnTo>
                  <a:lnTo>
                    <a:pt x="155025" y="32099"/>
                  </a:lnTo>
                  <a:lnTo>
                    <a:pt x="31200" y="0"/>
                  </a:lnTo>
                  <a:lnTo>
                    <a:pt x="2625" y="94012"/>
                  </a:lnTo>
                  <a:cubicBezTo>
                    <a:pt x="2625" y="94012"/>
                    <a:pt x="-3281" y="198787"/>
                    <a:pt x="2625" y="200025"/>
                  </a:cubicBezTo>
                  <a:cubicBezTo>
                    <a:pt x="8530" y="201263"/>
                    <a:pt x="144357" y="208312"/>
                    <a:pt x="144357" y="208312"/>
                  </a:cubicBezTo>
                  <a:lnTo>
                    <a:pt x="213413" y="164306"/>
                  </a:lnTo>
                  <a:close/>
                </a:path>
              </a:pathLst>
            </a:custGeom>
            <a:solidFill>
              <a:srgbClr val="E0E0E0"/>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71BA90BC-D86F-F6A6-3C43-22375249609A}"/>
                </a:ext>
              </a:extLst>
            </p:cNvPr>
            <p:cNvSpPr/>
            <p:nvPr/>
          </p:nvSpPr>
          <p:spPr>
            <a:xfrm>
              <a:off x="7441406" y="2644330"/>
              <a:ext cx="345281" cy="235839"/>
            </a:xfrm>
            <a:custGeom>
              <a:avLst/>
              <a:gdLst>
                <a:gd name="connsiteX0" fmla="*/ 54769 w 345281"/>
                <a:gd name="connsiteY0" fmla="*/ 0 h 235839"/>
                <a:gd name="connsiteX1" fmla="*/ 0 w 345281"/>
                <a:gd name="connsiteY1" fmla="*/ 216884 h 235839"/>
                <a:gd name="connsiteX2" fmla="*/ 169069 w 345281"/>
                <a:gd name="connsiteY2" fmla="*/ 235839 h 235839"/>
                <a:gd name="connsiteX3" fmla="*/ 285750 w 345281"/>
                <a:gd name="connsiteY3" fmla="*/ 203645 h 235839"/>
                <a:gd name="connsiteX4" fmla="*/ 345281 w 345281"/>
                <a:gd name="connsiteY4" fmla="*/ 0 h 235839"/>
                <a:gd name="connsiteX5" fmla="*/ 211931 w 345281"/>
                <a:gd name="connsiteY5" fmla="*/ 34576 h 235839"/>
                <a:gd name="connsiteX6" fmla="*/ 54769 w 345281"/>
                <a:gd name="connsiteY6" fmla="*/ 0 h 23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281" h="235839">
                  <a:moveTo>
                    <a:pt x="54769" y="0"/>
                  </a:moveTo>
                  <a:lnTo>
                    <a:pt x="0" y="216884"/>
                  </a:lnTo>
                  <a:lnTo>
                    <a:pt x="169069" y="235839"/>
                  </a:lnTo>
                  <a:lnTo>
                    <a:pt x="285750" y="203645"/>
                  </a:lnTo>
                  <a:lnTo>
                    <a:pt x="345281" y="0"/>
                  </a:lnTo>
                  <a:lnTo>
                    <a:pt x="211931" y="34576"/>
                  </a:lnTo>
                  <a:lnTo>
                    <a:pt x="54769" y="0"/>
                  </a:lnTo>
                  <a:close/>
                </a:path>
              </a:pathLst>
            </a:custGeom>
            <a:solidFill>
              <a:srgbClr val="D92332"/>
            </a:solid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4261709A-5F30-AEF6-7892-502623B040B1}"/>
                </a:ext>
              </a:extLst>
            </p:cNvPr>
            <p:cNvSpPr/>
            <p:nvPr/>
          </p:nvSpPr>
          <p:spPr>
            <a:xfrm>
              <a:off x="7441406" y="2644574"/>
              <a:ext cx="211931" cy="235839"/>
            </a:xfrm>
            <a:custGeom>
              <a:avLst/>
              <a:gdLst>
                <a:gd name="connsiteX0" fmla="*/ 211931 w 211931"/>
                <a:gd name="connsiteY0" fmla="*/ 34576 h 235839"/>
                <a:gd name="connsiteX1" fmla="*/ 169069 w 211931"/>
                <a:gd name="connsiteY1" fmla="*/ 235839 h 235839"/>
                <a:gd name="connsiteX2" fmla="*/ 0 w 211931"/>
                <a:gd name="connsiteY2" fmla="*/ 216884 h 235839"/>
                <a:gd name="connsiteX3" fmla="*/ 54769 w 211931"/>
                <a:gd name="connsiteY3" fmla="*/ 0 h 235839"/>
                <a:gd name="connsiteX4" fmla="*/ 211931 w 211931"/>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1" h="235839">
                  <a:moveTo>
                    <a:pt x="211931" y="34576"/>
                  </a:moveTo>
                  <a:lnTo>
                    <a:pt x="169069" y="235839"/>
                  </a:lnTo>
                  <a:lnTo>
                    <a:pt x="0" y="216884"/>
                  </a:lnTo>
                  <a:lnTo>
                    <a:pt x="54769" y="0"/>
                  </a:lnTo>
                  <a:lnTo>
                    <a:pt x="211931" y="34576"/>
                  </a:lnTo>
                  <a:close/>
                </a:path>
              </a:pathLst>
            </a:custGeom>
            <a:solidFill>
              <a:srgbClr val="FFFFFF">
                <a:alpha val="40000"/>
              </a:srgbClr>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A9C4396A-0011-57C5-AA28-D9525BAAC685}"/>
                </a:ext>
              </a:extLst>
            </p:cNvPr>
            <p:cNvSpPr/>
            <p:nvPr/>
          </p:nvSpPr>
          <p:spPr>
            <a:xfrm>
              <a:off x="7610475" y="2644574"/>
              <a:ext cx="176212" cy="235839"/>
            </a:xfrm>
            <a:custGeom>
              <a:avLst/>
              <a:gdLst>
                <a:gd name="connsiteX0" fmla="*/ 42863 w 176212"/>
                <a:gd name="connsiteY0" fmla="*/ 34576 h 235839"/>
                <a:gd name="connsiteX1" fmla="*/ 0 w 176212"/>
                <a:gd name="connsiteY1" fmla="*/ 235839 h 235839"/>
                <a:gd name="connsiteX2" fmla="*/ 116681 w 176212"/>
                <a:gd name="connsiteY2" fmla="*/ 203645 h 235839"/>
                <a:gd name="connsiteX3" fmla="*/ 176213 w 176212"/>
                <a:gd name="connsiteY3" fmla="*/ 0 h 235839"/>
                <a:gd name="connsiteX4" fmla="*/ 42863 w 176212"/>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 h="235839">
                  <a:moveTo>
                    <a:pt x="42863" y="34576"/>
                  </a:moveTo>
                  <a:lnTo>
                    <a:pt x="0" y="235839"/>
                  </a:lnTo>
                  <a:lnTo>
                    <a:pt x="116681" y="203645"/>
                  </a:lnTo>
                  <a:lnTo>
                    <a:pt x="176213" y="0"/>
                  </a:lnTo>
                  <a:lnTo>
                    <a:pt x="42863" y="34576"/>
                  </a:lnTo>
                  <a:close/>
                </a:path>
              </a:pathLst>
            </a:custGeom>
            <a:solidFill>
              <a:srgbClr val="FFFFFF">
                <a:alpha val="20000"/>
              </a:srgbClr>
            </a:solid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AE27A7C9-9C7D-A145-E1BE-3D3B16F7AC83}"/>
                </a:ext>
              </a:extLst>
            </p:cNvPr>
            <p:cNvSpPr/>
            <p:nvPr/>
          </p:nvSpPr>
          <p:spPr>
            <a:xfrm>
              <a:off x="7504938" y="2811371"/>
              <a:ext cx="188619" cy="265203"/>
            </a:xfrm>
            <a:custGeom>
              <a:avLst/>
              <a:gdLst>
                <a:gd name="connsiteX0" fmla="*/ 0 w 188619"/>
                <a:gd name="connsiteY0" fmla="*/ 265203 h 265203"/>
                <a:gd name="connsiteX1" fmla="*/ 78581 w 188619"/>
                <a:gd name="connsiteY1" fmla="*/ 114327 h 265203"/>
                <a:gd name="connsiteX2" fmla="*/ 78581 w 188619"/>
                <a:gd name="connsiteY2" fmla="*/ 44033 h 265203"/>
                <a:gd name="connsiteX3" fmla="*/ 113442 w 188619"/>
                <a:gd name="connsiteY3" fmla="*/ 599 h 265203"/>
                <a:gd name="connsiteX4" fmla="*/ 188119 w 188619"/>
                <a:gd name="connsiteY4" fmla="*/ 6695 h 265203"/>
                <a:gd name="connsiteX5" fmla="*/ 140494 w 188619"/>
                <a:gd name="connsiteY5" fmla="*/ 114423 h 265203"/>
                <a:gd name="connsiteX6" fmla="*/ 94297 w 188619"/>
                <a:gd name="connsiteY6" fmla="*/ 265203 h 26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19" h="265203">
                  <a:moveTo>
                    <a:pt x="0" y="265203"/>
                  </a:moveTo>
                  <a:lnTo>
                    <a:pt x="78581" y="114327"/>
                  </a:lnTo>
                  <a:cubicBezTo>
                    <a:pt x="75730" y="90983"/>
                    <a:pt x="75730" y="67378"/>
                    <a:pt x="78581" y="44033"/>
                  </a:cubicBezTo>
                  <a:cubicBezTo>
                    <a:pt x="83344" y="5933"/>
                    <a:pt x="83344" y="-2544"/>
                    <a:pt x="113442" y="599"/>
                  </a:cubicBezTo>
                  <a:cubicBezTo>
                    <a:pt x="143542" y="3742"/>
                    <a:pt x="183356" y="-4449"/>
                    <a:pt x="188119" y="6695"/>
                  </a:cubicBezTo>
                  <a:cubicBezTo>
                    <a:pt x="192881" y="17839"/>
                    <a:pt x="162687" y="99469"/>
                    <a:pt x="140494" y="114423"/>
                  </a:cubicBezTo>
                  <a:lnTo>
                    <a:pt x="94297" y="265203"/>
                  </a:lnTo>
                  <a:close/>
                </a:path>
              </a:pathLst>
            </a:custGeom>
            <a:solidFill>
              <a:srgbClr val="B97964"/>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A6EB2719-833C-8E55-2049-AE15BA4B3E3C}"/>
                </a:ext>
              </a:extLst>
            </p:cNvPr>
            <p:cNvSpPr/>
            <p:nvPr/>
          </p:nvSpPr>
          <p:spPr>
            <a:xfrm>
              <a:off x="7479506" y="3030569"/>
              <a:ext cx="138874" cy="145925"/>
            </a:xfrm>
            <a:custGeom>
              <a:avLst/>
              <a:gdLst>
                <a:gd name="connsiteX0" fmla="*/ 0 w 138874"/>
                <a:gd name="connsiteY0" fmla="*/ 128873 h 145925"/>
                <a:gd name="connsiteX1" fmla="*/ 138874 w 138874"/>
                <a:gd name="connsiteY1" fmla="*/ 12668 h 145925"/>
                <a:gd name="connsiteX2" fmla="*/ 40481 w 138874"/>
                <a:gd name="connsiteY2" fmla="*/ 0 h 145925"/>
              </a:gdLst>
              <a:ahLst/>
              <a:cxnLst>
                <a:cxn ang="0">
                  <a:pos x="connsiteX0" y="connsiteY0"/>
                </a:cxn>
                <a:cxn ang="0">
                  <a:pos x="connsiteX1" y="connsiteY1"/>
                </a:cxn>
                <a:cxn ang="0">
                  <a:pos x="connsiteX2" y="connsiteY2"/>
                </a:cxn>
              </a:cxnLst>
              <a:rect l="l" t="t" r="r" b="b"/>
              <a:pathLst>
                <a:path w="138874" h="145925">
                  <a:moveTo>
                    <a:pt x="0" y="128873"/>
                  </a:moveTo>
                  <a:cubicBezTo>
                    <a:pt x="50006" y="171450"/>
                    <a:pt x="107156" y="134874"/>
                    <a:pt x="138874" y="12668"/>
                  </a:cubicBezTo>
                  <a:lnTo>
                    <a:pt x="40481" y="0"/>
                  </a:lnTo>
                  <a:close/>
                </a:path>
              </a:pathLst>
            </a:custGeom>
            <a:solidFill>
              <a:srgbClr val="D92332"/>
            </a:solid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3CEC97ED-E4AB-6E8F-AE4C-A32D2D581F10}"/>
                </a:ext>
              </a:extLst>
            </p:cNvPr>
            <p:cNvSpPr/>
            <p:nvPr/>
          </p:nvSpPr>
          <p:spPr>
            <a:xfrm>
              <a:off x="7504938" y="3003708"/>
              <a:ext cx="124586" cy="52196"/>
            </a:xfrm>
            <a:custGeom>
              <a:avLst/>
              <a:gdLst>
                <a:gd name="connsiteX0" fmla="*/ 20098 w 124586"/>
                <a:gd name="connsiteY0" fmla="*/ 0 h 52196"/>
                <a:gd name="connsiteX1" fmla="*/ 0 w 124586"/>
                <a:gd name="connsiteY1" fmla="*/ 35433 h 52196"/>
                <a:gd name="connsiteX2" fmla="*/ 124587 w 124586"/>
                <a:gd name="connsiteY2" fmla="*/ 52197 h 52196"/>
                <a:gd name="connsiteX3" fmla="*/ 124587 w 124586"/>
                <a:gd name="connsiteY3" fmla="*/ 15716 h 52196"/>
                <a:gd name="connsiteX4" fmla="*/ 20098 w 124586"/>
                <a:gd name="connsiteY4" fmla="*/ 0 h 52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2196">
                  <a:moveTo>
                    <a:pt x="20098" y="0"/>
                  </a:moveTo>
                  <a:lnTo>
                    <a:pt x="0" y="35433"/>
                  </a:lnTo>
                  <a:lnTo>
                    <a:pt x="124587" y="52197"/>
                  </a:lnTo>
                  <a:lnTo>
                    <a:pt x="124587" y="15716"/>
                  </a:lnTo>
                  <a:lnTo>
                    <a:pt x="20098" y="0"/>
                  </a:lnTo>
                  <a:close/>
                </a:path>
              </a:pathLst>
            </a:custGeom>
            <a:solidFill>
              <a:srgbClr val="2E353A"/>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746AAC5C-6F55-75DE-1DBD-07324AAB66AB}"/>
                </a:ext>
              </a:extLst>
            </p:cNvPr>
            <p:cNvSpPr/>
            <p:nvPr/>
          </p:nvSpPr>
          <p:spPr>
            <a:xfrm>
              <a:off x="6502908" y="2717196"/>
              <a:ext cx="57054" cy="125348"/>
            </a:xfrm>
            <a:custGeom>
              <a:avLst/>
              <a:gdLst>
                <a:gd name="connsiteX0" fmla="*/ 0 w 57054"/>
                <a:gd name="connsiteY0" fmla="*/ 103632 h 125348"/>
                <a:gd name="connsiteX1" fmla="*/ 34480 w 57054"/>
                <a:gd name="connsiteY1" fmla="*/ 125349 h 125348"/>
                <a:gd name="connsiteX2" fmla="*/ 57055 w 57054"/>
                <a:gd name="connsiteY2" fmla="*/ 1714 h 125348"/>
                <a:gd name="connsiteX3" fmla="*/ 20574 w 57054"/>
                <a:gd name="connsiteY3" fmla="*/ 0 h 125348"/>
                <a:gd name="connsiteX4" fmla="*/ 0 w 57054"/>
                <a:gd name="connsiteY4" fmla="*/ 103632 h 125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54" h="125348">
                  <a:moveTo>
                    <a:pt x="0" y="103632"/>
                  </a:moveTo>
                  <a:lnTo>
                    <a:pt x="34480" y="125349"/>
                  </a:lnTo>
                  <a:lnTo>
                    <a:pt x="57055" y="1714"/>
                  </a:lnTo>
                  <a:lnTo>
                    <a:pt x="20574" y="0"/>
                  </a:lnTo>
                  <a:lnTo>
                    <a:pt x="0" y="103632"/>
                  </a:lnTo>
                  <a:close/>
                </a:path>
              </a:pathLst>
            </a:custGeom>
            <a:solidFill>
              <a:srgbClr val="2E353A"/>
            </a:solid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4A294050-E910-12D8-6C84-D36E778F5E43}"/>
                </a:ext>
              </a:extLst>
            </p:cNvPr>
            <p:cNvSpPr/>
            <p:nvPr/>
          </p:nvSpPr>
          <p:spPr>
            <a:xfrm>
              <a:off x="6815423" y="3217545"/>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D92332"/>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58B9E72F-0204-95A8-00B9-06CCB75F90B7}"/>
                </a:ext>
              </a:extLst>
            </p:cNvPr>
            <p:cNvSpPr/>
            <p:nvPr/>
          </p:nvSpPr>
          <p:spPr>
            <a:xfrm>
              <a:off x="6815423" y="3203542"/>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FF869E">
                <a:alpha val="40000"/>
              </a:srgbClr>
            </a:solid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4EC5FF21-2327-D4DE-78FD-5E525E8B7EFB}"/>
                </a:ext>
              </a:extLst>
            </p:cNvPr>
            <p:cNvSpPr/>
            <p:nvPr/>
          </p:nvSpPr>
          <p:spPr>
            <a:xfrm>
              <a:off x="6048565" y="2372105"/>
              <a:ext cx="335184" cy="333756"/>
            </a:xfrm>
            <a:custGeom>
              <a:avLst/>
              <a:gdLst>
                <a:gd name="connsiteX0" fmla="*/ 321659 w 335184"/>
                <a:gd name="connsiteY0" fmla="*/ 333756 h 333756"/>
                <a:gd name="connsiteX1" fmla="*/ 272320 w 335184"/>
                <a:gd name="connsiteY1" fmla="*/ 282797 h 333756"/>
                <a:gd name="connsiteX2" fmla="*/ 163163 w 335184"/>
                <a:gd name="connsiteY2" fmla="*/ 171260 h 333756"/>
                <a:gd name="connsiteX3" fmla="*/ 104394 w 335184"/>
                <a:gd name="connsiteY3" fmla="*/ 112205 h 333756"/>
                <a:gd name="connsiteX4" fmla="*/ 53054 w 335184"/>
                <a:gd name="connsiteY4" fmla="*/ 60674 h 333756"/>
                <a:gd name="connsiteX5" fmla="*/ 16764 w 335184"/>
                <a:gd name="connsiteY5" fmla="*/ 24289 h 333756"/>
                <a:gd name="connsiteX6" fmla="*/ 6572 w 335184"/>
                <a:gd name="connsiteY6" fmla="*/ 14097 h 333756"/>
                <a:gd name="connsiteX7" fmla="*/ 0 w 335184"/>
                <a:gd name="connsiteY7" fmla="*/ 13526 h 333756"/>
                <a:gd name="connsiteX8" fmla="*/ 13430 w 335184"/>
                <a:gd name="connsiteY8" fmla="*/ 0 h 333756"/>
                <a:gd name="connsiteX9" fmla="*/ 14002 w 335184"/>
                <a:gd name="connsiteY9" fmla="*/ 6572 h 333756"/>
                <a:gd name="connsiteX10" fmla="*/ 24289 w 335184"/>
                <a:gd name="connsiteY10" fmla="*/ 16764 h 333756"/>
                <a:gd name="connsiteX11" fmla="*/ 60865 w 335184"/>
                <a:gd name="connsiteY11" fmla="*/ 52864 h 333756"/>
                <a:gd name="connsiteX12" fmla="*/ 112490 w 335184"/>
                <a:gd name="connsiteY12" fmla="*/ 104013 h 333756"/>
                <a:gd name="connsiteX13" fmla="*/ 171926 w 335184"/>
                <a:gd name="connsiteY13" fmla="*/ 162497 h 333756"/>
                <a:gd name="connsiteX14" fmla="*/ 283940 w 335184"/>
                <a:gd name="connsiteY14" fmla="*/ 271177 h 333756"/>
                <a:gd name="connsiteX15" fmla="*/ 335185 w 335184"/>
                <a:gd name="connsiteY15" fmla="*/ 320231 h 3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184" h="333756">
                  <a:moveTo>
                    <a:pt x="321659" y="333756"/>
                  </a:moveTo>
                  <a:lnTo>
                    <a:pt x="272320" y="282797"/>
                  </a:lnTo>
                  <a:cubicBezTo>
                    <a:pt x="242887" y="252032"/>
                    <a:pt x="202883" y="211741"/>
                    <a:pt x="163163" y="171260"/>
                  </a:cubicBezTo>
                  <a:lnTo>
                    <a:pt x="104394" y="112205"/>
                  </a:lnTo>
                  <a:lnTo>
                    <a:pt x="53054" y="60674"/>
                  </a:lnTo>
                  <a:lnTo>
                    <a:pt x="16764" y="24289"/>
                  </a:lnTo>
                  <a:cubicBezTo>
                    <a:pt x="12383" y="19907"/>
                    <a:pt x="8858" y="16478"/>
                    <a:pt x="6572" y="14097"/>
                  </a:cubicBezTo>
                  <a:cubicBezTo>
                    <a:pt x="4558" y="12994"/>
                    <a:pt x="2174" y="12787"/>
                    <a:pt x="0" y="13526"/>
                  </a:cubicBezTo>
                  <a:lnTo>
                    <a:pt x="13430" y="0"/>
                  </a:lnTo>
                  <a:cubicBezTo>
                    <a:pt x="12691" y="2174"/>
                    <a:pt x="12898" y="4558"/>
                    <a:pt x="14002" y="6572"/>
                  </a:cubicBezTo>
                  <a:lnTo>
                    <a:pt x="24289" y="16764"/>
                  </a:lnTo>
                  <a:lnTo>
                    <a:pt x="60865" y="52864"/>
                  </a:lnTo>
                  <a:lnTo>
                    <a:pt x="112490" y="104013"/>
                  </a:lnTo>
                  <a:lnTo>
                    <a:pt x="171926" y="162497"/>
                  </a:lnTo>
                  <a:cubicBezTo>
                    <a:pt x="212598" y="202025"/>
                    <a:pt x="253079" y="241840"/>
                    <a:pt x="283940" y="271177"/>
                  </a:cubicBezTo>
                  <a:lnTo>
                    <a:pt x="335185" y="320231"/>
                  </a:lnTo>
                  <a:close/>
                </a:path>
              </a:pathLst>
            </a:custGeom>
            <a:solidFill>
              <a:srgbClr val="2E353A"/>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2CD1E86D-A93D-7EC4-8B4B-BCEC14957CF0}"/>
                </a:ext>
              </a:extLst>
            </p:cNvPr>
            <p:cNvSpPr/>
            <p:nvPr/>
          </p:nvSpPr>
          <p:spPr>
            <a:xfrm>
              <a:off x="6655593" y="4810427"/>
              <a:ext cx="144494" cy="131733"/>
            </a:xfrm>
            <a:custGeom>
              <a:avLst/>
              <a:gdLst>
                <a:gd name="connsiteX0" fmla="*/ 79343 w 144494"/>
                <a:gd name="connsiteY0" fmla="*/ 841 h 131733"/>
                <a:gd name="connsiteX1" fmla="*/ 0 w 144494"/>
                <a:gd name="connsiteY1" fmla="*/ 126571 h 131733"/>
                <a:gd name="connsiteX2" fmla="*/ 79343 w 144494"/>
                <a:gd name="connsiteY2" fmla="*/ 97996 h 131733"/>
                <a:gd name="connsiteX3" fmla="*/ 144494 w 144494"/>
                <a:gd name="connsiteY3" fmla="*/ 50371 h 131733"/>
                <a:gd name="connsiteX4" fmla="*/ 138208 w 144494"/>
                <a:gd name="connsiteY4" fmla="*/ 16366 h 131733"/>
                <a:gd name="connsiteX5" fmla="*/ 79343 w 144494"/>
                <a:gd name="connsiteY5" fmla="*/ 841 h 13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94" h="131733">
                  <a:moveTo>
                    <a:pt x="79343" y="841"/>
                  </a:moveTo>
                  <a:cubicBezTo>
                    <a:pt x="79343" y="841"/>
                    <a:pt x="29051" y="106187"/>
                    <a:pt x="0" y="126571"/>
                  </a:cubicBezTo>
                  <a:cubicBezTo>
                    <a:pt x="0" y="126571"/>
                    <a:pt x="38862" y="149716"/>
                    <a:pt x="79343" y="97996"/>
                  </a:cubicBezTo>
                  <a:cubicBezTo>
                    <a:pt x="131731" y="31321"/>
                    <a:pt x="144494" y="50371"/>
                    <a:pt x="144494" y="50371"/>
                  </a:cubicBezTo>
                  <a:cubicBezTo>
                    <a:pt x="143455" y="38866"/>
                    <a:pt x="141350" y="27482"/>
                    <a:pt x="138208" y="16366"/>
                  </a:cubicBezTo>
                  <a:cubicBezTo>
                    <a:pt x="130302" y="-5446"/>
                    <a:pt x="79343" y="841"/>
                    <a:pt x="79343" y="841"/>
                  </a:cubicBezTo>
                  <a:close/>
                </a:path>
              </a:pathLst>
            </a:custGeom>
            <a:solidFill>
              <a:srgbClr val="B97964"/>
            </a:solid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B139BD11-01CF-8AC0-4E04-B542EE388B19}"/>
                </a:ext>
              </a:extLst>
            </p:cNvPr>
            <p:cNvSpPr/>
            <p:nvPr/>
          </p:nvSpPr>
          <p:spPr>
            <a:xfrm>
              <a:off x="7094315" y="4810125"/>
              <a:ext cx="133635" cy="144520"/>
            </a:xfrm>
            <a:custGeom>
              <a:avLst/>
              <a:gdLst>
                <a:gd name="connsiteX0" fmla="*/ 71438 w 133635"/>
                <a:gd name="connsiteY0" fmla="*/ 0 h 144520"/>
                <a:gd name="connsiteX1" fmla="*/ 38100 w 133635"/>
                <a:gd name="connsiteY1" fmla="*/ 81915 h 144520"/>
                <a:gd name="connsiteX2" fmla="*/ 0 w 133635"/>
                <a:gd name="connsiteY2" fmla="*/ 141732 h 144520"/>
                <a:gd name="connsiteX3" fmla="*/ 50959 w 133635"/>
                <a:gd name="connsiteY3" fmla="*/ 131731 h 144520"/>
                <a:gd name="connsiteX4" fmla="*/ 133636 w 133635"/>
                <a:gd name="connsiteY4" fmla="*/ 44672 h 144520"/>
                <a:gd name="connsiteX5" fmla="*/ 126016 w 133635"/>
                <a:gd name="connsiteY5" fmla="*/ 27242 h 144520"/>
                <a:gd name="connsiteX6" fmla="*/ 71438 w 133635"/>
                <a:gd name="connsiteY6" fmla="*/ 0 h 14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5" h="144520">
                  <a:moveTo>
                    <a:pt x="71438" y="0"/>
                  </a:moveTo>
                  <a:cubicBezTo>
                    <a:pt x="71438" y="0"/>
                    <a:pt x="57150" y="39053"/>
                    <a:pt x="38100" y="81915"/>
                  </a:cubicBezTo>
                  <a:cubicBezTo>
                    <a:pt x="29375" y="104124"/>
                    <a:pt x="16437" y="124436"/>
                    <a:pt x="0" y="141732"/>
                  </a:cubicBezTo>
                  <a:cubicBezTo>
                    <a:pt x="0" y="141732"/>
                    <a:pt x="33147" y="152495"/>
                    <a:pt x="50959" y="131731"/>
                  </a:cubicBezTo>
                  <a:cubicBezTo>
                    <a:pt x="68771" y="110966"/>
                    <a:pt x="99346" y="36481"/>
                    <a:pt x="133636" y="44672"/>
                  </a:cubicBezTo>
                  <a:cubicBezTo>
                    <a:pt x="131815" y="38574"/>
                    <a:pt x="129256" y="32720"/>
                    <a:pt x="126016" y="27242"/>
                  </a:cubicBezTo>
                  <a:cubicBezTo>
                    <a:pt x="120872" y="19050"/>
                    <a:pt x="71438" y="0"/>
                    <a:pt x="71438" y="0"/>
                  </a:cubicBezTo>
                  <a:close/>
                </a:path>
              </a:pathLst>
            </a:custGeom>
            <a:solidFill>
              <a:srgbClr val="B97964"/>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8718421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50"/>
                                        </p:tgtEl>
                                        <p:attrNameLst>
                                          <p:attrName>style.visibility</p:attrName>
                                        </p:attrNameLst>
                                      </p:cBhvr>
                                      <p:to>
                                        <p:strVal val="visible"/>
                                      </p:to>
                                    </p:set>
                                    <p:animEffect transition="in" filter="wipe(up)">
                                      <p:cBhvr>
                                        <p:cTn id="7" dur="500"/>
                                        <p:tgtEl>
                                          <p:spTgt spid="25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6000"/>
                                  </p:iterate>
                                  <p:childTnLst>
                                    <p:set>
                                      <p:cBhvr>
                                        <p:cTn id="11" dur="1" fill="hold">
                                          <p:stCondLst>
                                            <p:cond delay="0"/>
                                          </p:stCondLst>
                                        </p:cTn>
                                        <p:tgtEl>
                                          <p:spTgt spid="281"/>
                                        </p:tgtEl>
                                        <p:attrNameLst>
                                          <p:attrName>style.visibility</p:attrName>
                                        </p:attrNameLst>
                                      </p:cBhvr>
                                      <p:to>
                                        <p:strVal val="visible"/>
                                      </p:to>
                                    </p:set>
                                    <p:animEffect transition="in" filter="wipe(up)">
                                      <p:cBhvr>
                                        <p:cTn id="12" dur="500"/>
                                        <p:tgtEl>
                                          <p:spTgt spid="28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6000"/>
                                  </p:iterate>
                                  <p:childTnLst>
                                    <p:set>
                                      <p:cBhvr>
                                        <p:cTn id="16" dur="1" fill="hold">
                                          <p:stCondLst>
                                            <p:cond delay="0"/>
                                          </p:stCondLst>
                                        </p:cTn>
                                        <p:tgtEl>
                                          <p:spTgt spid="282"/>
                                        </p:tgtEl>
                                        <p:attrNameLst>
                                          <p:attrName>style.visibility</p:attrName>
                                        </p:attrNameLst>
                                      </p:cBhvr>
                                      <p:to>
                                        <p:strVal val="visible"/>
                                      </p:to>
                                    </p:set>
                                    <p:animEffect transition="in" filter="wipe(up)">
                                      <p:cBhvr>
                                        <p:cTn id="17" dur="500"/>
                                        <p:tgtEl>
                                          <p:spTgt spid="28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6000"/>
                                  </p:iterate>
                                  <p:childTnLst>
                                    <p:set>
                                      <p:cBhvr>
                                        <p:cTn id="21" dur="1" fill="hold">
                                          <p:stCondLst>
                                            <p:cond delay="0"/>
                                          </p:stCondLst>
                                        </p:cTn>
                                        <p:tgtEl>
                                          <p:spTgt spid="283"/>
                                        </p:tgtEl>
                                        <p:attrNameLst>
                                          <p:attrName>style.visibility</p:attrName>
                                        </p:attrNameLst>
                                      </p:cBhvr>
                                      <p:to>
                                        <p:strVal val="visible"/>
                                      </p:to>
                                    </p:set>
                                    <p:animEffect transition="in" filter="wipe(up)">
                                      <p:cBhvr>
                                        <p:cTn id="22" dur="500"/>
                                        <p:tgtEl>
                                          <p:spTgt spid="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p:bldP spid="281" grpId="0"/>
      <p:bldP spid="282" grpId="0"/>
      <p:bldP spid="28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nterior of a classroom Free Vector">
            <a:extLst>
              <a:ext uri="{FF2B5EF4-FFF2-40B4-BE49-F238E27FC236}">
                <a16:creationId xmlns:a16="http://schemas.microsoft.com/office/drawing/2014/main" id="{CCDEF22C-BB58-E739-1D6A-B7B54BAF307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964" b="18818"/>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495BD858-6161-A280-EB2C-D53821876AF4}"/>
              </a:ext>
            </a:extLst>
          </p:cNvPr>
          <p:cNvSpPr/>
          <p:nvPr/>
        </p:nvSpPr>
        <p:spPr>
          <a:xfrm>
            <a:off x="0" y="0"/>
            <a:ext cx="12192000" cy="6858000"/>
          </a:xfrm>
          <a:prstGeom prst="rect">
            <a:avLst/>
          </a:prstGeom>
          <a:solidFill>
            <a:schemeClr val="tx1">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99">
            <a:extLst>
              <a:ext uri="{FF2B5EF4-FFF2-40B4-BE49-F238E27FC236}">
                <a16:creationId xmlns:a16="http://schemas.microsoft.com/office/drawing/2014/main" id="{EAC678E3-BE77-0A95-692E-1639FD0081DC}"/>
              </a:ext>
            </a:extLst>
          </p:cNvPr>
          <p:cNvSpPr txBox="1"/>
          <p:nvPr/>
        </p:nvSpPr>
        <p:spPr>
          <a:xfrm>
            <a:off x="931573" y="3973954"/>
            <a:ext cx="10328854" cy="1938992"/>
          </a:xfrm>
          <a:prstGeom prst="rect">
            <a:avLst/>
          </a:prstGeom>
          <a:noFill/>
          <a:ln w="9525">
            <a:noFill/>
          </a:ln>
        </p:spPr>
        <p:txBody>
          <a:bodyPr wrap="square">
            <a:spAutoFit/>
            <a:scene3d>
              <a:camera prst="orthographicFront"/>
              <a:lightRig rig="threePt" dir="t"/>
            </a:scene3d>
          </a:bodyPr>
          <a:lstStyle/>
          <a:p>
            <a:pPr lvl="0" algn="ctr"/>
            <a:r>
              <a:rPr lang="vi-VN" sz="6000" dirty="0">
                <a:solidFill>
                  <a:schemeClr val="bg1"/>
                </a:solidFill>
                <a:latin typeface="#9Slide07 IcielBaliho Script" pitchFamily="2" charset="0"/>
              </a:rPr>
              <a:t>Vì sao ta có thể đính một bức tranh lên bảng bằng sắt?</a:t>
            </a:r>
            <a:endParaRPr lang="en-US" sz="6000" dirty="0">
              <a:solidFill>
                <a:schemeClr val="bg1"/>
              </a:solidFill>
              <a:latin typeface="#9Slide07 IcielBaliho Script" pitchFamily="2" charset="0"/>
            </a:endParaRPr>
          </a:p>
        </p:txBody>
      </p:sp>
      <p:pic>
        <p:nvPicPr>
          <p:cNvPr id="2052" name="Picture 4" descr="Ngành Vật lý học – Chương trình đào tạo và cơ hội việc làm">
            <a:extLst>
              <a:ext uri="{FF2B5EF4-FFF2-40B4-BE49-F238E27FC236}">
                <a16:creationId xmlns:a16="http://schemas.microsoft.com/office/drawing/2014/main" id="{1B4F11B5-16CE-0868-0A44-D1CAEFE4F6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3174" y="1238903"/>
            <a:ext cx="3102387" cy="1938992"/>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15 quyển sách hay về vật lý đáng đọc nhất - Readvii">
            <a:extLst>
              <a:ext uri="{FF2B5EF4-FFF2-40B4-BE49-F238E27FC236}">
                <a16:creationId xmlns:a16="http://schemas.microsoft.com/office/drawing/2014/main" id="{8CABC526-9849-30A5-0D79-AE701D7D91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60691" y="1238903"/>
            <a:ext cx="3273834" cy="197269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BHT 03 - Hộp Bút Nam Châm Logo ép kim in logo làm Quà tặng Quảng cáo">
            <a:extLst>
              <a:ext uri="{FF2B5EF4-FFF2-40B4-BE49-F238E27FC236}">
                <a16:creationId xmlns:a16="http://schemas.microsoft.com/office/drawing/2014/main" id="{4ADE206E-1C3F-F850-2AF9-B8FCB7D6A643}"/>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12500" b="12500"/>
          <a:stretch/>
        </p:blipFill>
        <p:spPr bwMode="auto">
          <a:xfrm>
            <a:off x="5176831" y="-2295282"/>
            <a:ext cx="2167719" cy="1219342"/>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a16="http://schemas.microsoft.com/office/drawing/2014/main" id="{AC2C8ED7-9B83-3465-FF6D-15969793D0A6}"/>
              </a:ext>
            </a:extLst>
          </p:cNvPr>
          <p:cNvPicPr>
            <a:picLocks noChangeAspect="1"/>
          </p:cNvPicPr>
          <p:nvPr/>
        </p:nvPicPr>
        <p:blipFill rotWithShape="1">
          <a:blip r:embed="rId6">
            <a:extLst>
              <a:ext uri="{28A0092B-C50C-407E-A947-70E740481C1C}">
                <a14:useLocalDpi xmlns:a14="http://schemas.microsoft.com/office/drawing/2010/main" val="0"/>
              </a:ext>
            </a:extLst>
          </a:blip>
          <a:srcRect l="7710" t="3384" r="16197" b="3384"/>
          <a:stretch/>
        </p:blipFill>
        <p:spPr>
          <a:xfrm>
            <a:off x="-2142699" y="-1378423"/>
            <a:ext cx="1403485" cy="1719617"/>
          </a:xfrm>
          <a:prstGeom prst="rect">
            <a:avLst/>
          </a:prstGeom>
        </p:spPr>
      </p:pic>
      <p:sp>
        <p:nvSpPr>
          <p:cNvPr id="10" name="TextBox 9">
            <a:extLst>
              <a:ext uri="{FF2B5EF4-FFF2-40B4-BE49-F238E27FC236}">
                <a16:creationId xmlns:a16="http://schemas.microsoft.com/office/drawing/2014/main" id="{50E73122-A050-12F0-019B-6549F2B9CC82}"/>
              </a:ext>
            </a:extLst>
          </p:cNvPr>
          <p:cNvSpPr txBox="1"/>
          <p:nvPr/>
        </p:nvSpPr>
        <p:spPr>
          <a:xfrm>
            <a:off x="13335515" y="1563530"/>
            <a:ext cx="6204203" cy="1323439"/>
          </a:xfrm>
          <a:prstGeom prst="rect">
            <a:avLst/>
          </a:prstGeom>
          <a:noFill/>
        </p:spPr>
        <p:txBody>
          <a:bodyPr wrap="square" rtlCol="0">
            <a:spAutoFit/>
          </a:bodyPr>
          <a:lstStyle/>
          <a:p>
            <a:pPr algn="ctr"/>
            <a:r>
              <a:rPr lang="en-US" sz="8000" dirty="0">
                <a:solidFill>
                  <a:srgbClr val="D92332"/>
                </a:solidFill>
                <a:latin typeface="#9Slide07 Cadena" panose="02000503000000020004" pitchFamily="2" charset="0"/>
              </a:rPr>
              <a:t>CHỦ ĐỀ 6: TỪ</a:t>
            </a:r>
          </a:p>
        </p:txBody>
      </p:sp>
    </p:spTree>
    <p:extLst>
      <p:ext uri="{BB962C8B-B14F-4D97-AF65-F5344CB8AC3E}">
        <p14:creationId xmlns:p14="http://schemas.microsoft.com/office/powerpoint/2010/main" val="34848970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par>
                                <p:cTn id="8" presetID="14" presetClass="entr" presetSubtype="10" fill="hold" nodeType="withEffect">
                                  <p:stCondLst>
                                    <p:cond delay="0"/>
                                  </p:stCondLst>
                                  <p:childTnLst>
                                    <p:set>
                                      <p:cBhvr>
                                        <p:cTn id="9" dur="1" fill="hold">
                                          <p:stCondLst>
                                            <p:cond delay="0"/>
                                          </p:stCondLst>
                                        </p:cTn>
                                        <p:tgtEl>
                                          <p:spTgt spid="2052"/>
                                        </p:tgtEl>
                                        <p:attrNameLst>
                                          <p:attrName>style.visibility</p:attrName>
                                        </p:attrNameLst>
                                      </p:cBhvr>
                                      <p:to>
                                        <p:strVal val="visible"/>
                                      </p:to>
                                    </p:set>
                                    <p:animEffect transition="in" filter="randombar(horizontal)">
                                      <p:cBhvr>
                                        <p:cTn id="10" dur="1000"/>
                                        <p:tgtEl>
                                          <p:spTgt spid="2052"/>
                                        </p:tgtEl>
                                      </p:cBhvr>
                                    </p:animEffect>
                                  </p:childTnLst>
                                </p:cTn>
                              </p:par>
                              <p:par>
                                <p:cTn id="11" presetID="14" presetClass="entr" presetSubtype="10" fill="hold" nodeType="withEffect">
                                  <p:stCondLst>
                                    <p:cond delay="0"/>
                                  </p:stCondLst>
                                  <p:childTnLst>
                                    <p:set>
                                      <p:cBhvr>
                                        <p:cTn id="12" dur="1" fill="hold">
                                          <p:stCondLst>
                                            <p:cond delay="0"/>
                                          </p:stCondLst>
                                        </p:cTn>
                                        <p:tgtEl>
                                          <p:spTgt spid="2054"/>
                                        </p:tgtEl>
                                        <p:attrNameLst>
                                          <p:attrName>style.visibility</p:attrName>
                                        </p:attrNameLst>
                                      </p:cBhvr>
                                      <p:to>
                                        <p:strVal val="visible"/>
                                      </p:to>
                                    </p:set>
                                    <p:animEffect transition="in" filter="randombar(horizontal)">
                                      <p:cBhvr>
                                        <p:cTn id="13" dur="1000"/>
                                        <p:tgtEl>
                                          <p:spTgt spid="20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626" name="Rectangle: Rounded Corners 189625">
            <a:extLst>
              <a:ext uri="{FF2B5EF4-FFF2-40B4-BE49-F238E27FC236}">
                <a16:creationId xmlns:a16="http://schemas.microsoft.com/office/drawing/2014/main" id="{27B6AB5C-C2E9-3703-2A3C-B010ED5AE496}"/>
              </a:ext>
            </a:extLst>
          </p:cNvPr>
          <p:cNvSpPr/>
          <p:nvPr/>
        </p:nvSpPr>
        <p:spPr>
          <a:xfrm>
            <a:off x="913869" y="1069813"/>
            <a:ext cx="9908438" cy="4906265"/>
          </a:xfrm>
          <a:prstGeom prst="roundRect">
            <a:avLst/>
          </a:prstGeom>
          <a:noFill/>
          <a:ln w="38100">
            <a:solidFill>
              <a:srgbClr val="3E4DB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 name="Group 54">
            <a:extLst>
              <a:ext uri="{FF2B5EF4-FFF2-40B4-BE49-F238E27FC236}">
                <a16:creationId xmlns:a16="http://schemas.microsoft.com/office/drawing/2014/main" id="{564F0457-C3D8-4607-97A8-57295C0E5144}"/>
              </a:ext>
            </a:extLst>
          </p:cNvPr>
          <p:cNvGrpSpPr/>
          <p:nvPr/>
        </p:nvGrpSpPr>
        <p:grpSpPr>
          <a:xfrm rot="19857971">
            <a:off x="9895584" y="-1151763"/>
            <a:ext cx="3581400" cy="2037299"/>
            <a:chOff x="7823334" y="-697505"/>
            <a:chExt cx="4276665" cy="2432804"/>
          </a:xfrm>
        </p:grpSpPr>
        <p:sp>
          <p:nvSpPr>
            <p:cNvPr id="56" name="Freeform: Shape 55">
              <a:extLst>
                <a:ext uri="{FF2B5EF4-FFF2-40B4-BE49-F238E27FC236}">
                  <a16:creationId xmlns:a16="http://schemas.microsoft.com/office/drawing/2014/main" id="{55C81D15-2845-4289-8C4E-ED0CDF2EE0EC}"/>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7" name="Freeform: Shape 56">
              <a:extLst>
                <a:ext uri="{FF2B5EF4-FFF2-40B4-BE49-F238E27FC236}">
                  <a16:creationId xmlns:a16="http://schemas.microsoft.com/office/drawing/2014/main" id="{E9642F2A-C271-4B66-B31C-8C05009EB8DE}"/>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58" name="Group 57">
            <a:extLst>
              <a:ext uri="{FF2B5EF4-FFF2-40B4-BE49-F238E27FC236}">
                <a16:creationId xmlns:a16="http://schemas.microsoft.com/office/drawing/2014/main" id="{2833CCCC-BEB8-4D22-9065-0574CD43A3CD}"/>
              </a:ext>
            </a:extLst>
          </p:cNvPr>
          <p:cNvGrpSpPr/>
          <p:nvPr/>
        </p:nvGrpSpPr>
        <p:grpSpPr>
          <a:xfrm rot="3800731" flipV="1">
            <a:off x="548161" y="5297385"/>
            <a:ext cx="3069190" cy="3633408"/>
            <a:chOff x="7823334" y="-697505"/>
            <a:chExt cx="4276665" cy="2432804"/>
          </a:xfrm>
        </p:grpSpPr>
        <p:sp>
          <p:nvSpPr>
            <p:cNvPr id="59" name="Freeform: Shape 58">
              <a:extLst>
                <a:ext uri="{FF2B5EF4-FFF2-40B4-BE49-F238E27FC236}">
                  <a16:creationId xmlns:a16="http://schemas.microsoft.com/office/drawing/2014/main" id="{298E6811-4D8C-4F23-9708-D85A53944E13}"/>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0" name="Freeform: Shape 59">
              <a:extLst>
                <a:ext uri="{FF2B5EF4-FFF2-40B4-BE49-F238E27FC236}">
                  <a16:creationId xmlns:a16="http://schemas.microsoft.com/office/drawing/2014/main" id="{9FAB2109-51DA-41C0-B9EA-9A22D4900066}"/>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89509" name="Graphic 6">
            <a:extLst>
              <a:ext uri="{FF2B5EF4-FFF2-40B4-BE49-F238E27FC236}">
                <a16:creationId xmlns:a16="http://schemas.microsoft.com/office/drawing/2014/main" id="{1612D3CE-B9AD-6A74-F033-A8B08EE00D36}"/>
              </a:ext>
            </a:extLst>
          </p:cNvPr>
          <p:cNvGrpSpPr/>
          <p:nvPr/>
        </p:nvGrpSpPr>
        <p:grpSpPr>
          <a:xfrm>
            <a:off x="9316597" y="2637929"/>
            <a:ext cx="2712121" cy="4220069"/>
            <a:chOff x="6048565" y="2282479"/>
            <a:chExt cx="1738122" cy="2704524"/>
          </a:xfrm>
        </p:grpSpPr>
        <p:sp>
          <p:nvSpPr>
            <p:cNvPr id="189510" name="Freeform: Shape 189509">
              <a:extLst>
                <a:ext uri="{FF2B5EF4-FFF2-40B4-BE49-F238E27FC236}">
                  <a16:creationId xmlns:a16="http://schemas.microsoft.com/office/drawing/2014/main" id="{6652A4A8-D897-0F05-6B31-1DE2AC59735D}"/>
                </a:ext>
              </a:extLst>
            </p:cNvPr>
            <p:cNvSpPr/>
            <p:nvPr/>
          </p:nvSpPr>
          <p:spPr>
            <a:xfrm>
              <a:off x="6314597" y="2643879"/>
              <a:ext cx="264510" cy="200475"/>
            </a:xfrm>
            <a:custGeom>
              <a:avLst/>
              <a:gdLst>
                <a:gd name="connsiteX0" fmla="*/ 260129 w 264510"/>
                <a:gd name="connsiteY0" fmla="*/ 200475 h 200475"/>
                <a:gd name="connsiteX1" fmla="*/ 113063 w 264510"/>
                <a:gd name="connsiteY1" fmla="*/ 114750 h 200475"/>
                <a:gd name="connsiteX2" fmla="*/ 42864 w 264510"/>
                <a:gd name="connsiteY2" fmla="*/ 111512 h 200475"/>
                <a:gd name="connsiteX3" fmla="*/ 1144 w 264510"/>
                <a:gd name="connsiteY3" fmla="*/ 74555 h 200475"/>
                <a:gd name="connsiteX4" fmla="*/ 10669 w 264510"/>
                <a:gd name="connsiteY4" fmla="*/ 355 h 200475"/>
                <a:gd name="connsiteX5" fmla="*/ 116111 w 264510"/>
                <a:gd name="connsiteY5" fmla="*/ 52933 h 200475"/>
                <a:gd name="connsiteX6" fmla="*/ 264510 w 264510"/>
                <a:gd name="connsiteY6" fmla="*/ 105988 h 2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10" h="200475">
                  <a:moveTo>
                    <a:pt x="260129" y="200475"/>
                  </a:moveTo>
                  <a:lnTo>
                    <a:pt x="113063" y="114750"/>
                  </a:lnTo>
                  <a:cubicBezTo>
                    <a:pt x="89618" y="116502"/>
                    <a:pt x="66048" y="115414"/>
                    <a:pt x="42864" y="111512"/>
                  </a:cubicBezTo>
                  <a:cubicBezTo>
                    <a:pt x="4764" y="104940"/>
                    <a:pt x="-3428" y="104559"/>
                    <a:pt x="1144" y="74555"/>
                  </a:cubicBezTo>
                  <a:cubicBezTo>
                    <a:pt x="5716" y="44551"/>
                    <a:pt x="-666" y="4546"/>
                    <a:pt x="10669" y="355"/>
                  </a:cubicBezTo>
                  <a:cubicBezTo>
                    <a:pt x="22004" y="-3836"/>
                    <a:pt x="102204" y="29978"/>
                    <a:pt x="116111" y="52933"/>
                  </a:cubicBezTo>
                  <a:lnTo>
                    <a:pt x="264510" y="105988"/>
                  </a:lnTo>
                  <a:close/>
                </a:path>
              </a:pathLst>
            </a:custGeom>
            <a:solidFill>
              <a:srgbClr val="B97964"/>
            </a:solidFill>
            <a:ln w="9525" cap="flat">
              <a:noFill/>
              <a:prstDash val="solid"/>
              <a:miter/>
            </a:ln>
          </p:spPr>
          <p:txBody>
            <a:bodyPr rtlCol="0" anchor="ctr"/>
            <a:lstStyle/>
            <a:p>
              <a:endParaRPr lang="en-US"/>
            </a:p>
          </p:txBody>
        </p:sp>
        <p:sp>
          <p:nvSpPr>
            <p:cNvPr id="189511" name="Freeform: Shape 189510">
              <a:extLst>
                <a:ext uri="{FF2B5EF4-FFF2-40B4-BE49-F238E27FC236}">
                  <a16:creationId xmlns:a16="http://schemas.microsoft.com/office/drawing/2014/main" id="{D81358AA-E9EF-6202-F01F-BFBED5064D21}"/>
                </a:ext>
              </a:extLst>
            </p:cNvPr>
            <p:cNvSpPr/>
            <p:nvPr/>
          </p:nvSpPr>
          <p:spPr>
            <a:xfrm>
              <a:off x="6507956" y="2699099"/>
              <a:ext cx="502443" cy="224850"/>
            </a:xfrm>
            <a:custGeom>
              <a:avLst/>
              <a:gdLst>
                <a:gd name="connsiteX0" fmla="*/ 502444 w 502443"/>
                <a:gd name="connsiteY0" fmla="*/ 0 h 224850"/>
                <a:gd name="connsiteX1" fmla="*/ 502444 w 502443"/>
                <a:gd name="connsiteY1" fmla="*/ 171450 h 224850"/>
                <a:gd name="connsiteX2" fmla="*/ 420434 w 502443"/>
                <a:gd name="connsiteY2" fmla="*/ 196215 h 224850"/>
                <a:gd name="connsiteX3" fmla="*/ 271463 w 502443"/>
                <a:gd name="connsiteY3" fmla="*/ 224790 h 224850"/>
                <a:gd name="connsiteX4" fmla="*/ 0 w 502443"/>
                <a:gd name="connsiteY4" fmla="*/ 112967 h 224850"/>
                <a:gd name="connsiteX5" fmla="*/ 38100 w 502443"/>
                <a:gd name="connsiteY5" fmla="*/ 40386 h 224850"/>
                <a:gd name="connsiteX6" fmla="*/ 295275 w 502443"/>
                <a:gd name="connsiteY6" fmla="*/ 112681 h 224850"/>
                <a:gd name="connsiteX7" fmla="*/ 502444 w 502443"/>
                <a:gd name="connsiteY7" fmla="*/ 0 h 22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443" h="224850">
                  <a:moveTo>
                    <a:pt x="502444" y="0"/>
                  </a:moveTo>
                  <a:lnTo>
                    <a:pt x="502444" y="171450"/>
                  </a:lnTo>
                  <a:cubicBezTo>
                    <a:pt x="502444" y="171450"/>
                    <a:pt x="465868" y="183547"/>
                    <a:pt x="420434" y="196215"/>
                  </a:cubicBezTo>
                  <a:cubicBezTo>
                    <a:pt x="368332" y="210693"/>
                    <a:pt x="304610" y="225933"/>
                    <a:pt x="271463" y="224790"/>
                  </a:cubicBezTo>
                  <a:cubicBezTo>
                    <a:pt x="209550" y="221742"/>
                    <a:pt x="0" y="112967"/>
                    <a:pt x="0" y="112967"/>
                  </a:cubicBezTo>
                  <a:lnTo>
                    <a:pt x="38100" y="40386"/>
                  </a:lnTo>
                  <a:cubicBezTo>
                    <a:pt x="38100" y="40386"/>
                    <a:pt x="266700" y="118300"/>
                    <a:pt x="295275" y="112681"/>
                  </a:cubicBezTo>
                  <a:cubicBezTo>
                    <a:pt x="323850" y="107061"/>
                    <a:pt x="502444" y="0"/>
                    <a:pt x="502444" y="0"/>
                  </a:cubicBezTo>
                  <a:close/>
                </a:path>
              </a:pathLst>
            </a:custGeom>
            <a:solidFill>
              <a:srgbClr val="D92332"/>
            </a:solidFill>
            <a:ln w="9525" cap="flat">
              <a:noFill/>
              <a:prstDash val="solid"/>
              <a:miter/>
            </a:ln>
          </p:spPr>
          <p:txBody>
            <a:bodyPr rtlCol="0" anchor="ctr"/>
            <a:lstStyle/>
            <a:p>
              <a:endParaRPr lang="en-US"/>
            </a:p>
          </p:txBody>
        </p:sp>
        <p:sp>
          <p:nvSpPr>
            <p:cNvPr id="189512" name="Freeform: Shape 189511">
              <a:extLst>
                <a:ext uri="{FF2B5EF4-FFF2-40B4-BE49-F238E27FC236}">
                  <a16:creationId xmlns:a16="http://schemas.microsoft.com/office/drawing/2014/main" id="{657BCB3A-891A-1158-77C6-606403E0495F}"/>
                </a:ext>
              </a:extLst>
            </p:cNvPr>
            <p:cNvSpPr/>
            <p:nvPr/>
          </p:nvSpPr>
          <p:spPr>
            <a:xfrm>
              <a:off x="6928389" y="2782633"/>
              <a:ext cx="82010" cy="112775"/>
            </a:xfrm>
            <a:custGeom>
              <a:avLst/>
              <a:gdLst>
                <a:gd name="connsiteX0" fmla="*/ 82010 w 82010"/>
                <a:gd name="connsiteY0" fmla="*/ 0 h 112775"/>
                <a:gd name="connsiteX1" fmla="*/ 82010 w 82010"/>
                <a:gd name="connsiteY1" fmla="*/ 88011 h 112775"/>
                <a:gd name="connsiteX2" fmla="*/ 0 w 82010"/>
                <a:gd name="connsiteY2" fmla="*/ 112776 h 112775"/>
                <a:gd name="connsiteX3" fmla="*/ 82010 w 82010"/>
                <a:gd name="connsiteY3" fmla="*/ 0 h 112775"/>
              </a:gdLst>
              <a:ahLst/>
              <a:cxnLst>
                <a:cxn ang="0">
                  <a:pos x="connsiteX0" y="connsiteY0"/>
                </a:cxn>
                <a:cxn ang="0">
                  <a:pos x="connsiteX1" y="connsiteY1"/>
                </a:cxn>
                <a:cxn ang="0">
                  <a:pos x="connsiteX2" y="connsiteY2"/>
                </a:cxn>
                <a:cxn ang="0">
                  <a:pos x="connsiteX3" y="connsiteY3"/>
                </a:cxn>
              </a:cxnLst>
              <a:rect l="l" t="t" r="r" b="b"/>
              <a:pathLst>
                <a:path w="82010" h="112775">
                  <a:moveTo>
                    <a:pt x="82010" y="0"/>
                  </a:moveTo>
                  <a:lnTo>
                    <a:pt x="82010" y="88011"/>
                  </a:lnTo>
                  <a:cubicBezTo>
                    <a:pt x="82010" y="88011"/>
                    <a:pt x="45434" y="100108"/>
                    <a:pt x="0" y="112776"/>
                  </a:cubicBezTo>
                  <a:cubicBezTo>
                    <a:pt x="16764" y="61722"/>
                    <a:pt x="58579" y="20098"/>
                    <a:pt x="82010" y="0"/>
                  </a:cubicBezTo>
                  <a:close/>
                </a:path>
              </a:pathLst>
            </a:custGeom>
            <a:solidFill>
              <a:srgbClr val="000000">
                <a:alpha val="20000"/>
              </a:srgbClr>
            </a:solidFill>
            <a:ln w="9525" cap="flat">
              <a:noFill/>
              <a:prstDash val="solid"/>
              <a:miter/>
            </a:ln>
          </p:spPr>
          <p:txBody>
            <a:bodyPr rtlCol="0" anchor="ctr"/>
            <a:lstStyle/>
            <a:p>
              <a:endParaRPr lang="en-US"/>
            </a:p>
          </p:txBody>
        </p:sp>
        <p:sp>
          <p:nvSpPr>
            <p:cNvPr id="189513" name="Freeform: Shape 189512">
              <a:extLst>
                <a:ext uri="{FF2B5EF4-FFF2-40B4-BE49-F238E27FC236}">
                  <a16:creationId xmlns:a16="http://schemas.microsoft.com/office/drawing/2014/main" id="{E82FC898-83C6-7911-AFAC-D7B73140BD5A}"/>
                </a:ext>
              </a:extLst>
            </p:cNvPr>
            <p:cNvSpPr/>
            <p:nvPr/>
          </p:nvSpPr>
          <p:spPr>
            <a:xfrm>
              <a:off x="6734556" y="3309366"/>
              <a:ext cx="484536" cy="1517141"/>
            </a:xfrm>
            <a:custGeom>
              <a:avLst/>
              <a:gdLst>
                <a:gd name="connsiteX0" fmla="*/ 313944 w 484536"/>
                <a:gd name="connsiteY0" fmla="*/ 0 h 1517141"/>
                <a:gd name="connsiteX1" fmla="*/ 183166 w 484536"/>
                <a:gd name="connsiteY1" fmla="*/ 776097 h 1517141"/>
                <a:gd name="connsiteX2" fmla="*/ 0 w 484536"/>
                <a:gd name="connsiteY2" fmla="*/ 1501902 h 1517141"/>
                <a:gd name="connsiteX3" fmla="*/ 58864 w 484536"/>
                <a:gd name="connsiteY3" fmla="*/ 1517142 h 1517141"/>
                <a:gd name="connsiteX4" fmla="*/ 306514 w 484536"/>
                <a:gd name="connsiteY4" fmla="*/ 821150 h 1517141"/>
                <a:gd name="connsiteX5" fmla="*/ 484537 w 484536"/>
                <a:gd name="connsiteY5" fmla="*/ 69342 h 151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536" h="1517141">
                  <a:moveTo>
                    <a:pt x="313944" y="0"/>
                  </a:moveTo>
                  <a:cubicBezTo>
                    <a:pt x="313944" y="0"/>
                    <a:pt x="210693" y="550164"/>
                    <a:pt x="183166" y="776097"/>
                  </a:cubicBezTo>
                  <a:cubicBezTo>
                    <a:pt x="147161" y="1070800"/>
                    <a:pt x="0" y="1501902"/>
                    <a:pt x="0" y="1501902"/>
                  </a:cubicBezTo>
                  <a:lnTo>
                    <a:pt x="58864" y="1517142"/>
                  </a:lnTo>
                  <a:cubicBezTo>
                    <a:pt x="58864" y="1517142"/>
                    <a:pt x="266319" y="1150811"/>
                    <a:pt x="306514" y="821150"/>
                  </a:cubicBezTo>
                  <a:cubicBezTo>
                    <a:pt x="471297" y="484251"/>
                    <a:pt x="484537" y="69342"/>
                    <a:pt x="484537" y="69342"/>
                  </a:cubicBezTo>
                  <a:close/>
                </a:path>
              </a:pathLst>
            </a:custGeom>
            <a:solidFill>
              <a:srgbClr val="B97964"/>
            </a:solidFill>
            <a:ln w="9525" cap="flat">
              <a:noFill/>
              <a:prstDash val="solid"/>
              <a:miter/>
            </a:ln>
          </p:spPr>
          <p:txBody>
            <a:bodyPr rtlCol="0" anchor="ctr"/>
            <a:lstStyle/>
            <a:p>
              <a:endParaRPr lang="en-US"/>
            </a:p>
          </p:txBody>
        </p:sp>
        <p:sp>
          <p:nvSpPr>
            <p:cNvPr id="189514" name="Freeform: Shape 189513">
              <a:extLst>
                <a:ext uri="{FF2B5EF4-FFF2-40B4-BE49-F238E27FC236}">
                  <a16:creationId xmlns:a16="http://schemas.microsoft.com/office/drawing/2014/main" id="{398A24DB-8BC9-61F7-1D33-97024196B748}"/>
                </a:ext>
              </a:extLst>
            </p:cNvPr>
            <p:cNvSpPr/>
            <p:nvPr/>
          </p:nvSpPr>
          <p:spPr>
            <a:xfrm>
              <a:off x="6619989" y="4832984"/>
              <a:ext cx="180098" cy="151637"/>
            </a:xfrm>
            <a:custGeom>
              <a:avLst/>
              <a:gdLst>
                <a:gd name="connsiteX0" fmla="*/ 5410 w 180098"/>
                <a:gd name="connsiteY0" fmla="*/ 111633 h 151637"/>
                <a:gd name="connsiteX1" fmla="*/ 35604 w 180098"/>
                <a:gd name="connsiteY1" fmla="*/ 104013 h 151637"/>
                <a:gd name="connsiteX2" fmla="*/ 35604 w 180098"/>
                <a:gd name="connsiteY2" fmla="*/ 104013 h 151637"/>
                <a:gd name="connsiteX3" fmla="*/ 107709 w 180098"/>
                <a:gd name="connsiteY3" fmla="*/ 0 h 151637"/>
                <a:gd name="connsiteX4" fmla="*/ 147999 w 180098"/>
                <a:gd name="connsiteY4" fmla="*/ 0 h 151637"/>
                <a:gd name="connsiteX5" fmla="*/ 178956 w 180098"/>
                <a:gd name="connsiteY5" fmla="*/ 22193 h 151637"/>
                <a:gd name="connsiteX6" fmla="*/ 180099 w 180098"/>
                <a:gd name="connsiteY6" fmla="*/ 27813 h 151637"/>
                <a:gd name="connsiteX7" fmla="*/ 177050 w 180098"/>
                <a:gd name="connsiteY7" fmla="*/ 56388 h 151637"/>
                <a:gd name="connsiteX8" fmla="*/ 153428 w 180098"/>
                <a:gd name="connsiteY8" fmla="*/ 151638 h 151637"/>
                <a:gd name="connsiteX9" fmla="*/ 146571 w 180098"/>
                <a:gd name="connsiteY9" fmla="*/ 149828 h 151637"/>
                <a:gd name="connsiteX10" fmla="*/ 159048 w 180098"/>
                <a:gd name="connsiteY10" fmla="*/ 89726 h 151637"/>
                <a:gd name="connsiteX11" fmla="*/ 131712 w 180098"/>
                <a:gd name="connsiteY11" fmla="*/ 109633 h 151637"/>
                <a:gd name="connsiteX12" fmla="*/ 61989 w 180098"/>
                <a:gd name="connsiteY12" fmla="*/ 140779 h 151637"/>
                <a:gd name="connsiteX13" fmla="*/ 5410 w 180098"/>
                <a:gd name="connsiteY13" fmla="*/ 111633 h 15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098" h="151637">
                  <a:moveTo>
                    <a:pt x="5410" y="111633"/>
                  </a:moveTo>
                  <a:cubicBezTo>
                    <a:pt x="14920" y="107257"/>
                    <a:pt x="25157" y="104673"/>
                    <a:pt x="35604" y="104013"/>
                  </a:cubicBezTo>
                  <a:lnTo>
                    <a:pt x="35604" y="104013"/>
                  </a:lnTo>
                  <a:cubicBezTo>
                    <a:pt x="35604" y="104013"/>
                    <a:pt x="71799" y="82677"/>
                    <a:pt x="107709" y="0"/>
                  </a:cubicBezTo>
                  <a:lnTo>
                    <a:pt x="147999" y="0"/>
                  </a:lnTo>
                  <a:cubicBezTo>
                    <a:pt x="161944" y="194"/>
                    <a:pt x="174295" y="9049"/>
                    <a:pt x="178956" y="22193"/>
                  </a:cubicBezTo>
                  <a:cubicBezTo>
                    <a:pt x="179618" y="23998"/>
                    <a:pt x="180003" y="25893"/>
                    <a:pt x="180099" y="27813"/>
                  </a:cubicBezTo>
                  <a:cubicBezTo>
                    <a:pt x="179681" y="37392"/>
                    <a:pt x="178663" y="46936"/>
                    <a:pt x="177050" y="56388"/>
                  </a:cubicBezTo>
                  <a:cubicBezTo>
                    <a:pt x="171078" y="88579"/>
                    <a:pt x="163190" y="120386"/>
                    <a:pt x="153428" y="151638"/>
                  </a:cubicBezTo>
                  <a:lnTo>
                    <a:pt x="146571" y="149828"/>
                  </a:lnTo>
                  <a:lnTo>
                    <a:pt x="159048" y="89726"/>
                  </a:lnTo>
                  <a:cubicBezTo>
                    <a:pt x="163144" y="69247"/>
                    <a:pt x="141713" y="88963"/>
                    <a:pt x="131712" y="109633"/>
                  </a:cubicBezTo>
                  <a:cubicBezTo>
                    <a:pt x="121710" y="130302"/>
                    <a:pt x="106470" y="150971"/>
                    <a:pt x="61989" y="140779"/>
                  </a:cubicBezTo>
                  <a:cubicBezTo>
                    <a:pt x="10077" y="128492"/>
                    <a:pt x="-10878" y="120968"/>
                    <a:pt x="5410" y="111633"/>
                  </a:cubicBezTo>
                  <a:close/>
                </a:path>
              </a:pathLst>
            </a:custGeom>
            <a:solidFill>
              <a:srgbClr val="2E353A"/>
            </a:solidFill>
            <a:ln w="9525" cap="flat">
              <a:noFill/>
              <a:prstDash val="solid"/>
              <a:miter/>
            </a:ln>
          </p:spPr>
          <p:txBody>
            <a:bodyPr rtlCol="0" anchor="ctr"/>
            <a:lstStyle/>
            <a:p>
              <a:endParaRPr lang="en-US"/>
            </a:p>
          </p:txBody>
        </p:sp>
        <p:sp>
          <p:nvSpPr>
            <p:cNvPr id="189515" name="Freeform: Shape 189514">
              <a:extLst>
                <a:ext uri="{FF2B5EF4-FFF2-40B4-BE49-F238E27FC236}">
                  <a16:creationId xmlns:a16="http://schemas.microsoft.com/office/drawing/2014/main" id="{6B52C0F7-E091-E95F-6D40-6C3CD61A0A75}"/>
                </a:ext>
              </a:extLst>
            </p:cNvPr>
            <p:cNvSpPr/>
            <p:nvPr/>
          </p:nvSpPr>
          <p:spPr>
            <a:xfrm>
              <a:off x="7156037" y="3300603"/>
              <a:ext cx="209162" cy="1537049"/>
            </a:xfrm>
            <a:custGeom>
              <a:avLst/>
              <a:gdLst>
                <a:gd name="connsiteX0" fmla="*/ 0 w 209162"/>
                <a:gd name="connsiteY0" fmla="*/ 0 h 1537049"/>
                <a:gd name="connsiteX1" fmla="*/ 32671 w 209162"/>
                <a:gd name="connsiteY1" fmla="*/ 786384 h 1537049"/>
                <a:gd name="connsiteX2" fmla="*/ 3524 w 209162"/>
                <a:gd name="connsiteY2" fmla="*/ 1534382 h 1537049"/>
                <a:gd name="connsiteX3" fmla="*/ 64294 w 209162"/>
                <a:gd name="connsiteY3" fmla="*/ 1537049 h 1537049"/>
                <a:gd name="connsiteX4" fmla="*/ 162878 w 209162"/>
                <a:gd name="connsiteY4" fmla="*/ 804862 h 1537049"/>
                <a:gd name="connsiteX5" fmla="*/ 181928 w 209162"/>
                <a:gd name="connsiteY5" fmla="*/ 32480 h 153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62" h="1537049">
                  <a:moveTo>
                    <a:pt x="0" y="0"/>
                  </a:moveTo>
                  <a:cubicBezTo>
                    <a:pt x="0" y="0"/>
                    <a:pt x="12859" y="559594"/>
                    <a:pt x="32671" y="786384"/>
                  </a:cubicBezTo>
                  <a:cubicBezTo>
                    <a:pt x="58388" y="1082135"/>
                    <a:pt x="3524" y="1534382"/>
                    <a:pt x="3524" y="1534382"/>
                  </a:cubicBezTo>
                  <a:lnTo>
                    <a:pt x="64294" y="1537049"/>
                  </a:lnTo>
                  <a:cubicBezTo>
                    <a:pt x="64294" y="1537049"/>
                    <a:pt x="191453" y="1135761"/>
                    <a:pt x="162878" y="804862"/>
                  </a:cubicBezTo>
                  <a:cubicBezTo>
                    <a:pt x="254413" y="441103"/>
                    <a:pt x="181928" y="32480"/>
                    <a:pt x="181928" y="32480"/>
                  </a:cubicBezTo>
                  <a:close/>
                </a:path>
              </a:pathLst>
            </a:custGeom>
            <a:solidFill>
              <a:srgbClr val="B97964"/>
            </a:solidFill>
            <a:ln w="9525" cap="flat">
              <a:noFill/>
              <a:prstDash val="solid"/>
              <a:miter/>
            </a:ln>
          </p:spPr>
          <p:txBody>
            <a:bodyPr rtlCol="0" anchor="ctr"/>
            <a:lstStyle/>
            <a:p>
              <a:endParaRPr lang="en-US"/>
            </a:p>
          </p:txBody>
        </p:sp>
        <p:sp>
          <p:nvSpPr>
            <p:cNvPr id="189516" name="Freeform: Shape 189515">
              <a:extLst>
                <a:ext uri="{FF2B5EF4-FFF2-40B4-BE49-F238E27FC236}">
                  <a16:creationId xmlns:a16="http://schemas.microsoft.com/office/drawing/2014/main" id="{1DC54B2C-2DA6-7214-7BFB-BA04B7CCAFD8}"/>
                </a:ext>
              </a:extLst>
            </p:cNvPr>
            <p:cNvSpPr/>
            <p:nvPr/>
          </p:nvSpPr>
          <p:spPr>
            <a:xfrm>
              <a:off x="7060344" y="4836263"/>
              <a:ext cx="169785" cy="150740"/>
            </a:xfrm>
            <a:custGeom>
              <a:avLst/>
              <a:gdLst>
                <a:gd name="connsiteX0" fmla="*/ 4729 w 169785"/>
                <a:gd name="connsiteY0" fmla="*/ 126833 h 150740"/>
                <a:gd name="connsiteX1" fmla="*/ 33971 w 169785"/>
                <a:gd name="connsiteY1" fmla="*/ 115879 h 150740"/>
                <a:gd name="connsiteX2" fmla="*/ 33971 w 169785"/>
                <a:gd name="connsiteY2" fmla="*/ 115879 h 150740"/>
                <a:gd name="connsiteX3" fmla="*/ 94359 w 169785"/>
                <a:gd name="connsiteY3" fmla="*/ 4722 h 150740"/>
                <a:gd name="connsiteX4" fmla="*/ 134460 w 169785"/>
                <a:gd name="connsiteY4" fmla="*/ 150 h 150740"/>
                <a:gd name="connsiteX5" fmla="*/ 167607 w 169785"/>
                <a:gd name="connsiteY5" fmla="*/ 19200 h 150740"/>
                <a:gd name="connsiteX6" fmla="*/ 169321 w 169785"/>
                <a:gd name="connsiteY6" fmla="*/ 24629 h 150740"/>
                <a:gd name="connsiteX7" fmla="*/ 169321 w 169785"/>
                <a:gd name="connsiteY7" fmla="*/ 53871 h 150740"/>
                <a:gd name="connsiteX8" fmla="*/ 156176 w 169785"/>
                <a:gd name="connsiteY8" fmla="*/ 150741 h 150740"/>
                <a:gd name="connsiteX9" fmla="*/ 149128 w 169785"/>
                <a:gd name="connsiteY9" fmla="*/ 149692 h 150740"/>
                <a:gd name="connsiteX10" fmla="*/ 155034 w 169785"/>
                <a:gd name="connsiteY10" fmla="*/ 88542 h 150740"/>
                <a:gd name="connsiteX11" fmla="*/ 129983 w 169785"/>
                <a:gd name="connsiteY11" fmla="*/ 111307 h 150740"/>
                <a:gd name="connsiteX12" fmla="*/ 63975 w 169785"/>
                <a:gd name="connsiteY12" fmla="*/ 149883 h 150740"/>
                <a:gd name="connsiteX13" fmla="*/ 4729 w 169785"/>
                <a:gd name="connsiteY13" fmla="*/ 126833 h 15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85" h="150740">
                  <a:moveTo>
                    <a:pt x="4729" y="126833"/>
                  </a:moveTo>
                  <a:cubicBezTo>
                    <a:pt x="13724" y="121422"/>
                    <a:pt x="23635" y="117709"/>
                    <a:pt x="33971" y="115879"/>
                  </a:cubicBezTo>
                  <a:lnTo>
                    <a:pt x="33971" y="115879"/>
                  </a:lnTo>
                  <a:cubicBezTo>
                    <a:pt x="33971" y="115879"/>
                    <a:pt x="67689" y="90828"/>
                    <a:pt x="94359" y="4722"/>
                  </a:cubicBezTo>
                  <a:lnTo>
                    <a:pt x="134460" y="150"/>
                  </a:lnTo>
                  <a:cubicBezTo>
                    <a:pt x="148433" y="-1183"/>
                    <a:pt x="161724" y="6456"/>
                    <a:pt x="167607" y="19200"/>
                  </a:cubicBezTo>
                  <a:cubicBezTo>
                    <a:pt x="168461" y="20908"/>
                    <a:pt x="169040" y="22741"/>
                    <a:pt x="169321" y="24629"/>
                  </a:cubicBezTo>
                  <a:cubicBezTo>
                    <a:pt x="169940" y="34367"/>
                    <a:pt x="169940" y="44134"/>
                    <a:pt x="169321" y="53871"/>
                  </a:cubicBezTo>
                  <a:cubicBezTo>
                    <a:pt x="166885" y="86395"/>
                    <a:pt x="162495" y="118743"/>
                    <a:pt x="156176" y="150741"/>
                  </a:cubicBezTo>
                  <a:lnTo>
                    <a:pt x="149128" y="149692"/>
                  </a:lnTo>
                  <a:lnTo>
                    <a:pt x="155034" y="88542"/>
                  </a:lnTo>
                  <a:cubicBezTo>
                    <a:pt x="156939" y="67777"/>
                    <a:pt x="137698" y="89780"/>
                    <a:pt x="129983" y="111307"/>
                  </a:cubicBezTo>
                  <a:cubicBezTo>
                    <a:pt x="122268" y="132833"/>
                    <a:pt x="109409" y="155122"/>
                    <a:pt x="63975" y="149883"/>
                  </a:cubicBezTo>
                  <a:cubicBezTo>
                    <a:pt x="11206" y="143025"/>
                    <a:pt x="-10416" y="137882"/>
                    <a:pt x="4729" y="126833"/>
                  </a:cubicBezTo>
                  <a:close/>
                </a:path>
              </a:pathLst>
            </a:custGeom>
            <a:solidFill>
              <a:srgbClr val="2E353A"/>
            </a:solidFill>
            <a:ln w="9525" cap="flat">
              <a:noFill/>
              <a:prstDash val="solid"/>
              <a:miter/>
            </a:ln>
          </p:spPr>
          <p:txBody>
            <a:bodyPr rtlCol="0" anchor="ctr"/>
            <a:lstStyle/>
            <a:p>
              <a:endParaRPr lang="en-US"/>
            </a:p>
          </p:txBody>
        </p:sp>
        <p:sp>
          <p:nvSpPr>
            <p:cNvPr id="189517" name="Freeform: Shape 189516">
              <a:extLst>
                <a:ext uri="{FF2B5EF4-FFF2-40B4-BE49-F238E27FC236}">
                  <a16:creationId xmlns:a16="http://schemas.microsoft.com/office/drawing/2014/main" id="{CEE66E4F-D5A3-24FA-495F-9460A3E15F05}"/>
                </a:ext>
              </a:extLst>
            </p:cNvPr>
            <p:cNvSpPr/>
            <p:nvPr/>
          </p:nvSpPr>
          <p:spPr>
            <a:xfrm>
              <a:off x="7047271" y="2282479"/>
              <a:ext cx="432239" cy="582098"/>
            </a:xfrm>
            <a:custGeom>
              <a:avLst/>
              <a:gdLst>
                <a:gd name="connsiteX0" fmla="*/ 313934 w 432239"/>
                <a:gd name="connsiteY0" fmla="*/ 66195 h 582098"/>
                <a:gd name="connsiteX1" fmla="*/ 369561 w 432239"/>
                <a:gd name="connsiteY1" fmla="*/ 117440 h 582098"/>
                <a:gd name="connsiteX2" fmla="*/ 356797 w 432239"/>
                <a:gd name="connsiteY2" fmla="*/ 248599 h 582098"/>
                <a:gd name="connsiteX3" fmla="*/ 371084 w 432239"/>
                <a:gd name="connsiteY3" fmla="*/ 338229 h 582098"/>
                <a:gd name="connsiteX4" fmla="*/ 412423 w 432239"/>
                <a:gd name="connsiteY4" fmla="*/ 463673 h 582098"/>
                <a:gd name="connsiteX5" fmla="*/ 355273 w 432239"/>
                <a:gd name="connsiteY5" fmla="*/ 571877 h 582098"/>
                <a:gd name="connsiteX6" fmla="*/ 39329 w 432239"/>
                <a:gd name="connsiteY6" fmla="*/ 494058 h 582098"/>
                <a:gd name="connsiteX7" fmla="*/ 47044 w 432239"/>
                <a:gd name="connsiteY7" fmla="*/ 366613 h 582098"/>
                <a:gd name="connsiteX8" fmla="*/ 1229 w 432239"/>
                <a:gd name="connsiteY8" fmla="*/ 268696 h 582098"/>
                <a:gd name="connsiteX9" fmla="*/ 47044 w 432239"/>
                <a:gd name="connsiteY9" fmla="*/ 167636 h 582098"/>
                <a:gd name="connsiteX10" fmla="*/ 47044 w 432239"/>
                <a:gd name="connsiteY10" fmla="*/ 46383 h 582098"/>
                <a:gd name="connsiteX11" fmla="*/ 313934 w 432239"/>
                <a:gd name="connsiteY11" fmla="*/ 66195 h 58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239" h="582098">
                  <a:moveTo>
                    <a:pt x="313934" y="66195"/>
                  </a:moveTo>
                  <a:cubicBezTo>
                    <a:pt x="313934" y="66195"/>
                    <a:pt x="344129" y="67814"/>
                    <a:pt x="369561" y="117440"/>
                  </a:cubicBezTo>
                  <a:cubicBezTo>
                    <a:pt x="394992" y="167065"/>
                    <a:pt x="363179" y="222215"/>
                    <a:pt x="356797" y="248599"/>
                  </a:cubicBezTo>
                  <a:cubicBezTo>
                    <a:pt x="350415" y="274983"/>
                    <a:pt x="318697" y="298319"/>
                    <a:pt x="371084" y="338229"/>
                  </a:cubicBezTo>
                  <a:cubicBezTo>
                    <a:pt x="423472" y="378139"/>
                    <a:pt x="454905" y="420525"/>
                    <a:pt x="412423" y="463673"/>
                  </a:cubicBezTo>
                  <a:cubicBezTo>
                    <a:pt x="369942" y="506821"/>
                    <a:pt x="416614" y="539873"/>
                    <a:pt x="355273" y="571877"/>
                  </a:cubicBezTo>
                  <a:cubicBezTo>
                    <a:pt x="293932" y="603881"/>
                    <a:pt x="67904" y="555971"/>
                    <a:pt x="39329" y="494058"/>
                  </a:cubicBezTo>
                  <a:cubicBezTo>
                    <a:pt x="10754" y="432146"/>
                    <a:pt x="45234" y="385092"/>
                    <a:pt x="47044" y="366613"/>
                  </a:cubicBezTo>
                  <a:cubicBezTo>
                    <a:pt x="48854" y="348135"/>
                    <a:pt x="10754" y="329180"/>
                    <a:pt x="1229" y="268696"/>
                  </a:cubicBezTo>
                  <a:cubicBezTo>
                    <a:pt x="-8296" y="208213"/>
                    <a:pt x="40472" y="195259"/>
                    <a:pt x="47044" y="167636"/>
                  </a:cubicBezTo>
                  <a:cubicBezTo>
                    <a:pt x="53616" y="140014"/>
                    <a:pt x="23041" y="105152"/>
                    <a:pt x="47044" y="46383"/>
                  </a:cubicBezTo>
                  <a:cubicBezTo>
                    <a:pt x="71047" y="-12386"/>
                    <a:pt x="310696" y="-25054"/>
                    <a:pt x="313934" y="66195"/>
                  </a:cubicBezTo>
                  <a:close/>
                </a:path>
              </a:pathLst>
            </a:custGeom>
            <a:solidFill>
              <a:srgbClr val="2E353A"/>
            </a:solidFill>
            <a:ln w="9525" cap="flat">
              <a:noFill/>
              <a:prstDash val="solid"/>
              <a:miter/>
            </a:ln>
          </p:spPr>
          <p:txBody>
            <a:bodyPr rtlCol="0" anchor="ctr"/>
            <a:lstStyle/>
            <a:p>
              <a:endParaRPr lang="en-US"/>
            </a:p>
          </p:txBody>
        </p:sp>
        <p:sp>
          <p:nvSpPr>
            <p:cNvPr id="189518" name="Freeform: Shape 189517">
              <a:extLst>
                <a:ext uri="{FF2B5EF4-FFF2-40B4-BE49-F238E27FC236}">
                  <a16:creationId xmlns:a16="http://schemas.microsoft.com/office/drawing/2014/main" id="{9485158F-E20D-3F68-0379-475B939AA88B}"/>
                </a:ext>
              </a:extLst>
            </p:cNvPr>
            <p:cNvSpPr/>
            <p:nvPr/>
          </p:nvSpPr>
          <p:spPr>
            <a:xfrm>
              <a:off x="7361491" y="2739104"/>
              <a:ext cx="191892" cy="433797"/>
            </a:xfrm>
            <a:custGeom>
              <a:avLst/>
              <a:gdLst>
                <a:gd name="connsiteX0" fmla="*/ 151829 w 191892"/>
                <a:gd name="connsiteY0" fmla="*/ 433578 h 433797"/>
                <a:gd name="connsiteX1" fmla="*/ 43815 w 191892"/>
                <a:gd name="connsiteY1" fmla="*/ 302038 h 433797"/>
                <a:gd name="connsiteX2" fmla="*/ 0 w 191892"/>
                <a:gd name="connsiteY2" fmla="*/ 193929 h 433797"/>
                <a:gd name="connsiteX3" fmla="*/ 19050 w 191892"/>
                <a:gd name="connsiteY3" fmla="*/ 140208 h 433797"/>
                <a:gd name="connsiteX4" fmla="*/ 68771 w 191892"/>
                <a:gd name="connsiteY4" fmla="*/ 0 h 433797"/>
                <a:gd name="connsiteX5" fmla="*/ 155829 w 191892"/>
                <a:gd name="connsiteY5" fmla="*/ 233077 h 433797"/>
                <a:gd name="connsiteX6" fmla="*/ 183547 w 191892"/>
                <a:gd name="connsiteY6" fmla="*/ 333184 h 433797"/>
                <a:gd name="connsiteX7" fmla="*/ 191834 w 191892"/>
                <a:gd name="connsiteY7" fmla="*/ 359378 h 433797"/>
                <a:gd name="connsiteX8" fmla="*/ 191834 w 191892"/>
                <a:gd name="connsiteY8" fmla="*/ 359378 h 433797"/>
                <a:gd name="connsiteX9" fmla="*/ 151829 w 191892"/>
                <a:gd name="connsiteY9" fmla="*/ 433578 h 433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92" h="433797">
                  <a:moveTo>
                    <a:pt x="151829" y="433578"/>
                  </a:moveTo>
                  <a:cubicBezTo>
                    <a:pt x="115729" y="438245"/>
                    <a:pt x="74009" y="367760"/>
                    <a:pt x="43815" y="302038"/>
                  </a:cubicBezTo>
                  <a:cubicBezTo>
                    <a:pt x="18002" y="246316"/>
                    <a:pt x="0" y="193929"/>
                    <a:pt x="0" y="193929"/>
                  </a:cubicBezTo>
                  <a:lnTo>
                    <a:pt x="19050" y="140208"/>
                  </a:lnTo>
                  <a:lnTo>
                    <a:pt x="68771" y="0"/>
                  </a:lnTo>
                  <a:cubicBezTo>
                    <a:pt x="68771" y="0"/>
                    <a:pt x="103537" y="48482"/>
                    <a:pt x="155829" y="233077"/>
                  </a:cubicBezTo>
                  <a:cubicBezTo>
                    <a:pt x="164211" y="262795"/>
                    <a:pt x="174308" y="296037"/>
                    <a:pt x="183547" y="333184"/>
                  </a:cubicBezTo>
                  <a:cubicBezTo>
                    <a:pt x="183476" y="342571"/>
                    <a:pt x="186377" y="351740"/>
                    <a:pt x="191834" y="359378"/>
                  </a:cubicBezTo>
                  <a:lnTo>
                    <a:pt x="191834" y="359378"/>
                  </a:lnTo>
                  <a:cubicBezTo>
                    <a:pt x="191834" y="387286"/>
                    <a:pt x="195167" y="427958"/>
                    <a:pt x="151829" y="433578"/>
                  </a:cubicBezTo>
                  <a:close/>
                </a:path>
              </a:pathLst>
            </a:custGeom>
            <a:solidFill>
              <a:srgbClr val="D92332"/>
            </a:solidFill>
            <a:ln w="9525" cap="flat">
              <a:noFill/>
              <a:prstDash val="solid"/>
              <a:miter/>
            </a:ln>
          </p:spPr>
          <p:txBody>
            <a:bodyPr rtlCol="0" anchor="ctr"/>
            <a:lstStyle/>
            <a:p>
              <a:endParaRPr lang="en-US"/>
            </a:p>
          </p:txBody>
        </p:sp>
        <p:sp>
          <p:nvSpPr>
            <p:cNvPr id="189519" name="Freeform: Shape 189518">
              <a:extLst>
                <a:ext uri="{FF2B5EF4-FFF2-40B4-BE49-F238E27FC236}">
                  <a16:creationId xmlns:a16="http://schemas.microsoft.com/office/drawing/2014/main" id="{5C7E5B85-6C9B-B26B-84F8-D71A9E5BD186}"/>
                </a:ext>
              </a:extLst>
            </p:cNvPr>
            <p:cNvSpPr/>
            <p:nvPr/>
          </p:nvSpPr>
          <p:spPr>
            <a:xfrm>
              <a:off x="7361205" y="2879312"/>
              <a:ext cx="45497" cy="161829"/>
            </a:xfrm>
            <a:custGeom>
              <a:avLst/>
              <a:gdLst>
                <a:gd name="connsiteX0" fmla="*/ 43434 w 45497"/>
                <a:gd name="connsiteY0" fmla="*/ 161830 h 161829"/>
                <a:gd name="connsiteX1" fmla="*/ 0 w 45497"/>
                <a:gd name="connsiteY1" fmla="*/ 53721 h 161829"/>
                <a:gd name="connsiteX2" fmla="*/ 19050 w 45497"/>
                <a:gd name="connsiteY2" fmla="*/ 0 h 161829"/>
                <a:gd name="connsiteX3" fmla="*/ 43434 w 45497"/>
                <a:gd name="connsiteY3" fmla="*/ 161830 h 161829"/>
              </a:gdLst>
              <a:ahLst/>
              <a:cxnLst>
                <a:cxn ang="0">
                  <a:pos x="connsiteX0" y="connsiteY0"/>
                </a:cxn>
                <a:cxn ang="0">
                  <a:pos x="connsiteX1" y="connsiteY1"/>
                </a:cxn>
                <a:cxn ang="0">
                  <a:pos x="connsiteX2" y="connsiteY2"/>
                </a:cxn>
                <a:cxn ang="0">
                  <a:pos x="connsiteX3" y="connsiteY3"/>
                </a:cxn>
              </a:cxnLst>
              <a:rect l="l" t="t" r="r" b="b"/>
              <a:pathLst>
                <a:path w="45497" h="161829">
                  <a:moveTo>
                    <a:pt x="43434" y="161830"/>
                  </a:moveTo>
                  <a:cubicBezTo>
                    <a:pt x="17717" y="106108"/>
                    <a:pt x="0" y="53721"/>
                    <a:pt x="0" y="53721"/>
                  </a:cubicBezTo>
                  <a:lnTo>
                    <a:pt x="19050" y="0"/>
                  </a:lnTo>
                  <a:cubicBezTo>
                    <a:pt x="32385" y="37148"/>
                    <a:pt x="51911" y="104489"/>
                    <a:pt x="43434" y="161830"/>
                  </a:cubicBezTo>
                  <a:close/>
                </a:path>
              </a:pathLst>
            </a:custGeom>
            <a:solidFill>
              <a:srgbClr val="000000">
                <a:alpha val="20000"/>
              </a:srgbClr>
            </a:solidFill>
            <a:ln w="9525" cap="flat">
              <a:noFill/>
              <a:prstDash val="solid"/>
              <a:miter/>
            </a:ln>
          </p:spPr>
          <p:txBody>
            <a:bodyPr rtlCol="0" anchor="ctr"/>
            <a:lstStyle/>
            <a:p>
              <a:endParaRPr lang="en-US"/>
            </a:p>
          </p:txBody>
        </p:sp>
        <p:sp>
          <p:nvSpPr>
            <p:cNvPr id="189520" name="Freeform: Shape 189519">
              <a:extLst>
                <a:ext uri="{FF2B5EF4-FFF2-40B4-BE49-F238E27FC236}">
                  <a16:creationId xmlns:a16="http://schemas.microsoft.com/office/drawing/2014/main" id="{70BD4B36-02CD-8B39-28C0-1E0A7C3F6AC5}"/>
                </a:ext>
              </a:extLst>
            </p:cNvPr>
            <p:cNvSpPr/>
            <p:nvPr/>
          </p:nvSpPr>
          <p:spPr>
            <a:xfrm>
              <a:off x="7493513" y="2972085"/>
              <a:ext cx="59811" cy="134743"/>
            </a:xfrm>
            <a:custGeom>
              <a:avLst/>
              <a:gdLst>
                <a:gd name="connsiteX0" fmla="*/ 59812 w 59811"/>
                <a:gd name="connsiteY0" fmla="*/ 126397 h 134743"/>
                <a:gd name="connsiteX1" fmla="*/ 59812 w 59811"/>
                <a:gd name="connsiteY1" fmla="*/ 126397 h 134743"/>
                <a:gd name="connsiteX2" fmla="*/ 9710 w 59811"/>
                <a:gd name="connsiteY2" fmla="*/ 115824 h 134743"/>
                <a:gd name="connsiteX3" fmla="*/ 24379 w 59811"/>
                <a:gd name="connsiteY3" fmla="*/ 0 h 134743"/>
                <a:gd name="connsiteX4" fmla="*/ 51811 w 59811"/>
                <a:gd name="connsiteY4" fmla="*/ 100108 h 134743"/>
                <a:gd name="connsiteX5" fmla="*/ 59812 w 59811"/>
                <a:gd name="connsiteY5" fmla="*/ 126397 h 1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11" h="134743">
                  <a:moveTo>
                    <a:pt x="59812" y="126397"/>
                  </a:moveTo>
                  <a:lnTo>
                    <a:pt x="59812" y="126397"/>
                  </a:lnTo>
                  <a:cubicBezTo>
                    <a:pt x="40762" y="138970"/>
                    <a:pt x="20854" y="138779"/>
                    <a:pt x="9710" y="115824"/>
                  </a:cubicBezTo>
                  <a:cubicBezTo>
                    <a:pt x="-12864" y="69437"/>
                    <a:pt x="8948" y="23527"/>
                    <a:pt x="24379" y="0"/>
                  </a:cubicBezTo>
                  <a:cubicBezTo>
                    <a:pt x="32856" y="29718"/>
                    <a:pt x="42571" y="62960"/>
                    <a:pt x="51811" y="100108"/>
                  </a:cubicBezTo>
                  <a:cubicBezTo>
                    <a:pt x="51506" y="109513"/>
                    <a:pt x="54319" y="118756"/>
                    <a:pt x="59812" y="126397"/>
                  </a:cubicBezTo>
                  <a:close/>
                </a:path>
              </a:pathLst>
            </a:custGeom>
            <a:solidFill>
              <a:srgbClr val="000000">
                <a:alpha val="20000"/>
              </a:srgbClr>
            </a:solidFill>
            <a:ln w="9525" cap="flat">
              <a:noFill/>
              <a:prstDash val="solid"/>
              <a:miter/>
            </a:ln>
          </p:spPr>
          <p:txBody>
            <a:bodyPr rtlCol="0" anchor="ctr"/>
            <a:lstStyle/>
            <a:p>
              <a:endParaRPr lang="en-US"/>
            </a:p>
          </p:txBody>
        </p:sp>
        <p:sp>
          <p:nvSpPr>
            <p:cNvPr id="189521" name="Freeform: Shape 189520">
              <a:extLst>
                <a:ext uri="{FF2B5EF4-FFF2-40B4-BE49-F238E27FC236}">
                  <a16:creationId xmlns:a16="http://schemas.microsoft.com/office/drawing/2014/main" id="{6452DDAA-5D80-AEAF-9027-31E26D07F1A1}"/>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F0BB62"/>
            </a:solidFill>
            <a:ln w="9525" cap="flat">
              <a:noFill/>
              <a:prstDash val="solid"/>
              <a:miter/>
            </a:ln>
          </p:spPr>
          <p:txBody>
            <a:bodyPr rtlCol="0" anchor="ctr"/>
            <a:lstStyle/>
            <a:p>
              <a:endParaRPr lang="en-US"/>
            </a:p>
          </p:txBody>
        </p:sp>
        <p:sp>
          <p:nvSpPr>
            <p:cNvPr id="189522" name="Freeform: Shape 189521">
              <a:extLst>
                <a:ext uri="{FF2B5EF4-FFF2-40B4-BE49-F238E27FC236}">
                  <a16:creationId xmlns:a16="http://schemas.microsoft.com/office/drawing/2014/main" id="{B350789D-4626-5B90-89E5-D11FD670F14A}"/>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000000">
                <a:alpha val="20000"/>
              </a:srgbClr>
            </a:solidFill>
            <a:ln w="9525" cap="flat">
              <a:noFill/>
              <a:prstDash val="solid"/>
              <a:miter/>
            </a:ln>
          </p:spPr>
          <p:txBody>
            <a:bodyPr rtlCol="0" anchor="ctr"/>
            <a:lstStyle/>
            <a:p>
              <a:endParaRPr lang="en-US"/>
            </a:p>
          </p:txBody>
        </p:sp>
        <p:sp>
          <p:nvSpPr>
            <p:cNvPr id="189523" name="Freeform: Shape 189522">
              <a:extLst>
                <a:ext uri="{FF2B5EF4-FFF2-40B4-BE49-F238E27FC236}">
                  <a16:creationId xmlns:a16="http://schemas.microsoft.com/office/drawing/2014/main" id="{33842F35-573B-F7A1-E247-E9DCD733CC1F}"/>
                </a:ext>
              </a:extLst>
            </p:cNvPr>
            <p:cNvSpPr/>
            <p:nvPr/>
          </p:nvSpPr>
          <p:spPr>
            <a:xfrm>
              <a:off x="7004439" y="2693098"/>
              <a:ext cx="425632" cy="504443"/>
            </a:xfrm>
            <a:custGeom>
              <a:avLst/>
              <a:gdLst>
                <a:gd name="connsiteX0" fmla="*/ 7580 w 425632"/>
                <a:gd name="connsiteY0" fmla="*/ 477298 h 504443"/>
                <a:gd name="connsiteX1" fmla="*/ 321905 w 425632"/>
                <a:gd name="connsiteY1" fmla="*/ 504444 h 504443"/>
                <a:gd name="connsiteX2" fmla="*/ 355338 w 425632"/>
                <a:gd name="connsiteY2" fmla="*/ 273558 h 504443"/>
                <a:gd name="connsiteX3" fmla="*/ 384389 w 425632"/>
                <a:gd name="connsiteY3" fmla="*/ 170974 h 504443"/>
                <a:gd name="connsiteX4" fmla="*/ 406011 w 425632"/>
                <a:gd name="connsiteY4" fmla="*/ 104299 h 504443"/>
                <a:gd name="connsiteX5" fmla="*/ 425632 w 425632"/>
                <a:gd name="connsiteY5" fmla="*/ 46387 h 504443"/>
                <a:gd name="connsiteX6" fmla="*/ 295140 w 425632"/>
                <a:gd name="connsiteY6" fmla="*/ 14859 h 504443"/>
                <a:gd name="connsiteX7" fmla="*/ 153979 w 425632"/>
                <a:gd name="connsiteY7" fmla="*/ 0 h 504443"/>
                <a:gd name="connsiteX8" fmla="*/ 22534 w 425632"/>
                <a:gd name="connsiteY8" fmla="*/ 6382 h 504443"/>
                <a:gd name="connsiteX9" fmla="*/ 6247 w 425632"/>
                <a:gd name="connsiteY9" fmla="*/ 73628 h 504443"/>
                <a:gd name="connsiteX10" fmla="*/ 7580 w 425632"/>
                <a:gd name="connsiteY10" fmla="*/ 477298 h 50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632" h="504443">
                  <a:moveTo>
                    <a:pt x="7580" y="477298"/>
                  </a:moveTo>
                  <a:lnTo>
                    <a:pt x="321905" y="504444"/>
                  </a:lnTo>
                  <a:cubicBezTo>
                    <a:pt x="324965" y="426526"/>
                    <a:pt x="336170" y="349143"/>
                    <a:pt x="355338" y="273558"/>
                  </a:cubicBezTo>
                  <a:cubicBezTo>
                    <a:pt x="362863" y="243459"/>
                    <a:pt x="372292" y="209836"/>
                    <a:pt x="384389" y="170974"/>
                  </a:cubicBezTo>
                  <a:cubicBezTo>
                    <a:pt x="390866" y="150209"/>
                    <a:pt x="398010" y="127921"/>
                    <a:pt x="406011" y="104299"/>
                  </a:cubicBezTo>
                  <a:cubicBezTo>
                    <a:pt x="412012" y="86106"/>
                    <a:pt x="418489" y="66770"/>
                    <a:pt x="425632" y="46387"/>
                  </a:cubicBezTo>
                  <a:cubicBezTo>
                    <a:pt x="382948" y="32759"/>
                    <a:pt x="339338" y="22223"/>
                    <a:pt x="295140" y="14859"/>
                  </a:cubicBezTo>
                  <a:cubicBezTo>
                    <a:pt x="248497" y="6575"/>
                    <a:pt x="201325" y="1610"/>
                    <a:pt x="153979" y="0"/>
                  </a:cubicBezTo>
                  <a:cubicBezTo>
                    <a:pt x="92829" y="0"/>
                    <a:pt x="22534" y="6382"/>
                    <a:pt x="22534" y="6382"/>
                  </a:cubicBezTo>
                  <a:cubicBezTo>
                    <a:pt x="22534" y="6382"/>
                    <a:pt x="12533" y="8763"/>
                    <a:pt x="6247" y="73628"/>
                  </a:cubicBezTo>
                  <a:cubicBezTo>
                    <a:pt x="627" y="134112"/>
                    <a:pt x="-4993" y="255842"/>
                    <a:pt x="7580" y="477298"/>
                  </a:cubicBezTo>
                  <a:close/>
                </a:path>
              </a:pathLst>
            </a:custGeom>
            <a:solidFill>
              <a:srgbClr val="F0BB62"/>
            </a:solidFill>
            <a:ln w="9525" cap="flat">
              <a:noFill/>
              <a:prstDash val="solid"/>
              <a:miter/>
            </a:ln>
          </p:spPr>
          <p:txBody>
            <a:bodyPr rtlCol="0" anchor="ctr"/>
            <a:lstStyle/>
            <a:p>
              <a:endParaRPr lang="en-US"/>
            </a:p>
          </p:txBody>
        </p:sp>
        <p:sp>
          <p:nvSpPr>
            <p:cNvPr id="189524" name="Freeform: Shape 189523">
              <a:extLst>
                <a:ext uri="{FF2B5EF4-FFF2-40B4-BE49-F238E27FC236}">
                  <a16:creationId xmlns:a16="http://schemas.microsoft.com/office/drawing/2014/main" id="{2655D632-1D26-4D25-9AB9-475909333108}"/>
                </a:ext>
              </a:extLst>
            </p:cNvPr>
            <p:cNvSpPr/>
            <p:nvPr/>
          </p:nvSpPr>
          <p:spPr>
            <a:xfrm>
              <a:off x="7005279" y="2693098"/>
              <a:ext cx="425078" cy="550354"/>
            </a:xfrm>
            <a:custGeom>
              <a:avLst/>
              <a:gdLst>
                <a:gd name="connsiteX0" fmla="*/ 8264 w 425078"/>
                <a:gd name="connsiteY0" fmla="*/ 524447 h 550354"/>
                <a:gd name="connsiteX1" fmla="*/ 322589 w 425078"/>
                <a:gd name="connsiteY1" fmla="*/ 550355 h 550354"/>
                <a:gd name="connsiteX2" fmla="*/ 354784 w 425078"/>
                <a:gd name="connsiteY2" fmla="*/ 273558 h 550354"/>
                <a:gd name="connsiteX3" fmla="*/ 383835 w 425078"/>
                <a:gd name="connsiteY3" fmla="*/ 170974 h 550354"/>
                <a:gd name="connsiteX4" fmla="*/ 405457 w 425078"/>
                <a:gd name="connsiteY4" fmla="*/ 104299 h 550354"/>
                <a:gd name="connsiteX5" fmla="*/ 425078 w 425078"/>
                <a:gd name="connsiteY5" fmla="*/ 46387 h 550354"/>
                <a:gd name="connsiteX6" fmla="*/ 294585 w 425078"/>
                <a:gd name="connsiteY6" fmla="*/ 14859 h 550354"/>
                <a:gd name="connsiteX7" fmla="*/ 153425 w 425078"/>
                <a:gd name="connsiteY7" fmla="*/ 0 h 550354"/>
                <a:gd name="connsiteX8" fmla="*/ 21980 w 425078"/>
                <a:gd name="connsiteY8" fmla="*/ 6382 h 550354"/>
                <a:gd name="connsiteX9" fmla="*/ 5692 w 425078"/>
                <a:gd name="connsiteY9" fmla="*/ 73628 h 550354"/>
                <a:gd name="connsiteX10" fmla="*/ 8264 w 425078"/>
                <a:gd name="connsiteY10" fmla="*/ 524447 h 55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078" h="550354">
                  <a:moveTo>
                    <a:pt x="8264" y="524447"/>
                  </a:moveTo>
                  <a:lnTo>
                    <a:pt x="322589" y="550355"/>
                  </a:lnTo>
                  <a:cubicBezTo>
                    <a:pt x="327542" y="472250"/>
                    <a:pt x="331257" y="366713"/>
                    <a:pt x="354784" y="273558"/>
                  </a:cubicBezTo>
                  <a:cubicBezTo>
                    <a:pt x="362308" y="243459"/>
                    <a:pt x="371738" y="209836"/>
                    <a:pt x="383835" y="170974"/>
                  </a:cubicBezTo>
                  <a:cubicBezTo>
                    <a:pt x="390312" y="150209"/>
                    <a:pt x="397456" y="127921"/>
                    <a:pt x="405457" y="104299"/>
                  </a:cubicBezTo>
                  <a:cubicBezTo>
                    <a:pt x="411457" y="86106"/>
                    <a:pt x="417934" y="66770"/>
                    <a:pt x="425078" y="46387"/>
                  </a:cubicBezTo>
                  <a:cubicBezTo>
                    <a:pt x="382394" y="32759"/>
                    <a:pt x="338783" y="22223"/>
                    <a:pt x="294585" y="14859"/>
                  </a:cubicBezTo>
                  <a:cubicBezTo>
                    <a:pt x="247942" y="6575"/>
                    <a:pt x="200771" y="1610"/>
                    <a:pt x="153425" y="0"/>
                  </a:cubicBezTo>
                  <a:cubicBezTo>
                    <a:pt x="92275" y="0"/>
                    <a:pt x="21980" y="6382"/>
                    <a:pt x="21980" y="6382"/>
                  </a:cubicBezTo>
                  <a:cubicBezTo>
                    <a:pt x="21980" y="6382"/>
                    <a:pt x="11979" y="8763"/>
                    <a:pt x="5692" y="73628"/>
                  </a:cubicBezTo>
                  <a:cubicBezTo>
                    <a:pt x="-213" y="134112"/>
                    <a:pt x="-4404" y="302990"/>
                    <a:pt x="8264" y="524447"/>
                  </a:cubicBezTo>
                  <a:close/>
                </a:path>
              </a:pathLst>
            </a:custGeom>
            <a:solidFill>
              <a:srgbClr val="2E353A"/>
            </a:solidFill>
            <a:ln w="9525" cap="flat">
              <a:noFill/>
              <a:prstDash val="solid"/>
              <a:miter/>
            </a:ln>
          </p:spPr>
          <p:txBody>
            <a:bodyPr rtlCol="0" anchor="ctr"/>
            <a:lstStyle/>
            <a:p>
              <a:endParaRPr lang="en-US"/>
            </a:p>
          </p:txBody>
        </p:sp>
        <p:sp>
          <p:nvSpPr>
            <p:cNvPr id="189525" name="Freeform: Shape 189524">
              <a:extLst>
                <a:ext uri="{FF2B5EF4-FFF2-40B4-BE49-F238E27FC236}">
                  <a16:creationId xmlns:a16="http://schemas.microsoft.com/office/drawing/2014/main" id="{784A21E8-A917-4A16-41CE-DFAFF6F64825}"/>
                </a:ext>
              </a:extLst>
            </p:cNvPr>
            <p:cNvSpPr/>
            <p:nvPr/>
          </p:nvSpPr>
          <p:spPr>
            <a:xfrm>
              <a:off x="7158350" y="2592419"/>
              <a:ext cx="126845" cy="169830"/>
            </a:xfrm>
            <a:custGeom>
              <a:avLst/>
              <a:gdLst>
                <a:gd name="connsiteX0" fmla="*/ 26071 w 126845"/>
                <a:gd name="connsiteY0" fmla="*/ 169831 h 169830"/>
                <a:gd name="connsiteX1" fmla="*/ 126846 w 126845"/>
                <a:gd name="connsiteY1" fmla="*/ 126778 h 169830"/>
                <a:gd name="connsiteX2" fmla="*/ 118559 w 126845"/>
                <a:gd name="connsiteY2" fmla="*/ 0 h 169830"/>
                <a:gd name="connsiteX3" fmla="*/ 25309 w 126845"/>
                <a:gd name="connsiteY3" fmla="*/ 17431 h 169830"/>
                <a:gd name="connsiteX4" fmla="*/ 28929 w 126845"/>
                <a:gd name="connsiteY4" fmla="*/ 56769 h 169830"/>
                <a:gd name="connsiteX5" fmla="*/ 4069 w 126845"/>
                <a:gd name="connsiteY5" fmla="*/ 113919 h 169830"/>
                <a:gd name="connsiteX6" fmla="*/ 26071 w 126845"/>
                <a:gd name="connsiteY6" fmla="*/ 169831 h 16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45" h="169830">
                  <a:moveTo>
                    <a:pt x="26071" y="169831"/>
                  </a:moveTo>
                  <a:cubicBezTo>
                    <a:pt x="103605" y="160306"/>
                    <a:pt x="126846" y="126778"/>
                    <a:pt x="126846" y="126778"/>
                  </a:cubicBezTo>
                  <a:cubicBezTo>
                    <a:pt x="77697" y="80391"/>
                    <a:pt x="118559" y="0"/>
                    <a:pt x="118559" y="0"/>
                  </a:cubicBezTo>
                  <a:lnTo>
                    <a:pt x="25309" y="17431"/>
                  </a:lnTo>
                  <a:cubicBezTo>
                    <a:pt x="27498" y="30434"/>
                    <a:pt x="28708" y="43584"/>
                    <a:pt x="28929" y="56769"/>
                  </a:cubicBezTo>
                  <a:cubicBezTo>
                    <a:pt x="29691" y="113348"/>
                    <a:pt x="4069" y="113919"/>
                    <a:pt x="4069" y="113919"/>
                  </a:cubicBezTo>
                  <a:cubicBezTo>
                    <a:pt x="-12314" y="144494"/>
                    <a:pt x="26071" y="169831"/>
                    <a:pt x="26071" y="169831"/>
                  </a:cubicBezTo>
                  <a:close/>
                </a:path>
              </a:pathLst>
            </a:custGeom>
            <a:solidFill>
              <a:srgbClr val="B97964"/>
            </a:solidFill>
            <a:ln w="9525" cap="flat">
              <a:noFill/>
              <a:prstDash val="solid"/>
              <a:miter/>
            </a:ln>
          </p:spPr>
          <p:txBody>
            <a:bodyPr rtlCol="0" anchor="ctr"/>
            <a:lstStyle/>
            <a:p>
              <a:endParaRPr lang="en-US"/>
            </a:p>
          </p:txBody>
        </p:sp>
        <p:sp>
          <p:nvSpPr>
            <p:cNvPr id="189526" name="Freeform: Shape 189525">
              <a:extLst>
                <a:ext uri="{FF2B5EF4-FFF2-40B4-BE49-F238E27FC236}">
                  <a16:creationId xmlns:a16="http://schemas.microsoft.com/office/drawing/2014/main" id="{3290A2EB-258B-8DA2-C859-CF03BED2E620}"/>
                </a:ext>
              </a:extLst>
            </p:cNvPr>
            <p:cNvSpPr/>
            <p:nvPr/>
          </p:nvSpPr>
          <p:spPr>
            <a:xfrm>
              <a:off x="7183659" y="2592038"/>
              <a:ext cx="93249" cy="57150"/>
            </a:xfrm>
            <a:custGeom>
              <a:avLst/>
              <a:gdLst>
                <a:gd name="connsiteX0" fmla="*/ 0 w 93249"/>
                <a:gd name="connsiteY0" fmla="*/ 17812 h 57150"/>
                <a:gd name="connsiteX1" fmla="*/ 3620 w 93249"/>
                <a:gd name="connsiteY1" fmla="*/ 57150 h 57150"/>
                <a:gd name="connsiteX2" fmla="*/ 93250 w 93249"/>
                <a:gd name="connsiteY2" fmla="*/ 0 h 57150"/>
              </a:gdLst>
              <a:ahLst/>
              <a:cxnLst>
                <a:cxn ang="0">
                  <a:pos x="connsiteX0" y="connsiteY0"/>
                </a:cxn>
                <a:cxn ang="0">
                  <a:pos x="connsiteX1" y="connsiteY1"/>
                </a:cxn>
                <a:cxn ang="0">
                  <a:pos x="connsiteX2" y="connsiteY2"/>
                </a:cxn>
              </a:cxnLst>
              <a:rect l="l" t="t" r="r" b="b"/>
              <a:pathLst>
                <a:path w="93249" h="57150">
                  <a:moveTo>
                    <a:pt x="0" y="17812"/>
                  </a:moveTo>
                  <a:cubicBezTo>
                    <a:pt x="2189" y="30815"/>
                    <a:pt x="3399" y="43965"/>
                    <a:pt x="3620" y="57150"/>
                  </a:cubicBezTo>
                  <a:cubicBezTo>
                    <a:pt x="66580" y="57150"/>
                    <a:pt x="93250" y="0"/>
                    <a:pt x="93250" y="0"/>
                  </a:cubicBezTo>
                  <a:close/>
                </a:path>
              </a:pathLst>
            </a:custGeom>
            <a:solidFill>
              <a:srgbClr val="000000">
                <a:alpha val="20000"/>
              </a:srgbClr>
            </a:solidFill>
            <a:ln w="9525" cap="flat">
              <a:noFill/>
              <a:prstDash val="solid"/>
              <a:miter/>
            </a:ln>
          </p:spPr>
          <p:txBody>
            <a:bodyPr rtlCol="0" anchor="ctr"/>
            <a:lstStyle/>
            <a:p>
              <a:endParaRPr lang="en-US"/>
            </a:p>
          </p:txBody>
        </p:sp>
        <p:sp>
          <p:nvSpPr>
            <p:cNvPr id="189527" name="Freeform: Shape 189526">
              <a:extLst>
                <a:ext uri="{FF2B5EF4-FFF2-40B4-BE49-F238E27FC236}">
                  <a16:creationId xmlns:a16="http://schemas.microsoft.com/office/drawing/2014/main" id="{141D2B04-8A6A-ACCA-C91A-3FA55B3F3F99}"/>
                </a:ext>
              </a:extLst>
            </p:cNvPr>
            <p:cNvSpPr/>
            <p:nvPr/>
          </p:nvSpPr>
          <p:spPr>
            <a:xfrm>
              <a:off x="7111505" y="2348649"/>
              <a:ext cx="220731" cy="286111"/>
            </a:xfrm>
            <a:custGeom>
              <a:avLst/>
              <a:gdLst>
                <a:gd name="connsiteX0" fmla="*/ 123685 w 220731"/>
                <a:gd name="connsiteY0" fmla="*/ 311 h 286111"/>
                <a:gd name="connsiteX1" fmla="*/ 3670 w 220731"/>
                <a:gd name="connsiteY1" fmla="*/ 121088 h 286111"/>
                <a:gd name="connsiteX2" fmla="*/ 112159 w 220731"/>
                <a:gd name="connsiteY2" fmla="*/ 283775 h 286111"/>
                <a:gd name="connsiteX3" fmla="*/ 123685 w 220731"/>
                <a:gd name="connsiteY3" fmla="*/ 311 h 286111"/>
              </a:gdLst>
              <a:ahLst/>
              <a:cxnLst>
                <a:cxn ang="0">
                  <a:pos x="connsiteX0" y="connsiteY0"/>
                </a:cxn>
                <a:cxn ang="0">
                  <a:pos x="connsiteX1" y="connsiteY1"/>
                </a:cxn>
                <a:cxn ang="0">
                  <a:pos x="connsiteX2" y="connsiteY2"/>
                </a:cxn>
                <a:cxn ang="0">
                  <a:pos x="connsiteX3" y="connsiteY3"/>
                </a:cxn>
              </a:cxnLst>
              <a:rect l="l" t="t" r="r" b="b"/>
              <a:pathLst>
                <a:path w="220731" h="286111">
                  <a:moveTo>
                    <a:pt x="123685" y="311"/>
                  </a:moveTo>
                  <a:cubicBezTo>
                    <a:pt x="42627" y="-4071"/>
                    <a:pt x="14147" y="37935"/>
                    <a:pt x="3670" y="121088"/>
                  </a:cubicBezTo>
                  <a:cubicBezTo>
                    <a:pt x="-9475" y="225101"/>
                    <a:pt x="9575" y="300539"/>
                    <a:pt x="112159" y="283775"/>
                  </a:cubicBezTo>
                  <a:cubicBezTo>
                    <a:pt x="251320" y="261201"/>
                    <a:pt x="258368" y="7740"/>
                    <a:pt x="123685" y="311"/>
                  </a:cubicBezTo>
                  <a:close/>
                </a:path>
              </a:pathLst>
            </a:custGeom>
            <a:solidFill>
              <a:srgbClr val="B97964"/>
            </a:solidFill>
            <a:ln w="9525" cap="flat">
              <a:noFill/>
              <a:prstDash val="solid"/>
              <a:miter/>
            </a:ln>
          </p:spPr>
          <p:txBody>
            <a:bodyPr rtlCol="0" anchor="ctr"/>
            <a:lstStyle/>
            <a:p>
              <a:endParaRPr lang="en-US"/>
            </a:p>
          </p:txBody>
        </p:sp>
        <p:sp>
          <p:nvSpPr>
            <p:cNvPr id="189528" name="Freeform: Shape 189527">
              <a:extLst>
                <a:ext uri="{FF2B5EF4-FFF2-40B4-BE49-F238E27FC236}">
                  <a16:creationId xmlns:a16="http://schemas.microsoft.com/office/drawing/2014/main" id="{E9BA4ED0-BC11-6FAB-43CA-35931559DD1E}"/>
                </a:ext>
              </a:extLst>
            </p:cNvPr>
            <p:cNvSpPr/>
            <p:nvPr/>
          </p:nvSpPr>
          <p:spPr>
            <a:xfrm>
              <a:off x="7142321" y="2468117"/>
              <a:ext cx="25431" cy="42757"/>
            </a:xfrm>
            <a:custGeom>
              <a:avLst/>
              <a:gdLst>
                <a:gd name="connsiteX0" fmla="*/ 25432 w 25431"/>
                <a:gd name="connsiteY0" fmla="*/ 0 h 42757"/>
                <a:gd name="connsiteX1" fmla="*/ 0 w 25431"/>
                <a:gd name="connsiteY1" fmla="*/ 32290 h 42757"/>
                <a:gd name="connsiteX2" fmla="*/ 20955 w 25431"/>
                <a:gd name="connsiteY2" fmla="*/ 42672 h 42757"/>
              </a:gdLst>
              <a:ahLst/>
              <a:cxnLst>
                <a:cxn ang="0">
                  <a:pos x="connsiteX0" y="connsiteY0"/>
                </a:cxn>
                <a:cxn ang="0">
                  <a:pos x="connsiteX1" y="connsiteY1"/>
                </a:cxn>
                <a:cxn ang="0">
                  <a:pos x="connsiteX2" y="connsiteY2"/>
                </a:cxn>
              </a:cxnLst>
              <a:rect l="l" t="t" r="r" b="b"/>
              <a:pathLst>
                <a:path w="25431" h="42757">
                  <a:moveTo>
                    <a:pt x="25432" y="0"/>
                  </a:moveTo>
                  <a:cubicBezTo>
                    <a:pt x="18295" y="11754"/>
                    <a:pt x="9755" y="22597"/>
                    <a:pt x="0" y="32290"/>
                  </a:cubicBezTo>
                  <a:cubicBezTo>
                    <a:pt x="4493" y="39397"/>
                    <a:pt x="12578" y="43403"/>
                    <a:pt x="20955" y="42672"/>
                  </a:cubicBezTo>
                  <a:close/>
                </a:path>
              </a:pathLst>
            </a:custGeom>
            <a:solidFill>
              <a:srgbClr val="A24E3F"/>
            </a:solidFill>
            <a:ln w="9525" cap="flat">
              <a:noFill/>
              <a:prstDash val="solid"/>
              <a:miter/>
            </a:ln>
          </p:spPr>
          <p:txBody>
            <a:bodyPr rtlCol="0" anchor="ctr"/>
            <a:lstStyle/>
            <a:p>
              <a:endParaRPr lang="en-US"/>
            </a:p>
          </p:txBody>
        </p:sp>
        <p:sp>
          <p:nvSpPr>
            <p:cNvPr id="189529" name="Freeform: Shape 189528">
              <a:extLst>
                <a:ext uri="{FF2B5EF4-FFF2-40B4-BE49-F238E27FC236}">
                  <a16:creationId xmlns:a16="http://schemas.microsoft.com/office/drawing/2014/main" id="{33A857FB-B37A-A86C-3358-F6E5EF795600}"/>
                </a:ext>
              </a:extLst>
            </p:cNvPr>
            <p:cNvSpPr/>
            <p:nvPr/>
          </p:nvSpPr>
          <p:spPr>
            <a:xfrm>
              <a:off x="7217759" y="2452762"/>
              <a:ext cx="16162" cy="24138"/>
            </a:xfrm>
            <a:custGeom>
              <a:avLst/>
              <a:gdLst>
                <a:gd name="connsiteX0" fmla="*/ 0 w 16162"/>
                <a:gd name="connsiteY0" fmla="*/ 11450 h 24138"/>
                <a:gd name="connsiteX1" fmla="*/ 7144 w 16162"/>
                <a:gd name="connsiteY1" fmla="*/ 24118 h 24138"/>
                <a:gd name="connsiteX2" fmla="*/ 16097 w 16162"/>
                <a:gd name="connsiteY2" fmla="*/ 12688 h 24138"/>
                <a:gd name="connsiteX3" fmla="*/ 8954 w 16162"/>
                <a:gd name="connsiteY3" fmla="*/ 20 h 24138"/>
                <a:gd name="connsiteX4" fmla="*/ 0 w 16162"/>
                <a:gd name="connsiteY4" fmla="*/ 11450 h 24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 h="24138">
                  <a:moveTo>
                    <a:pt x="0" y="11450"/>
                  </a:moveTo>
                  <a:cubicBezTo>
                    <a:pt x="0" y="18118"/>
                    <a:pt x="2667" y="23738"/>
                    <a:pt x="7144" y="24118"/>
                  </a:cubicBezTo>
                  <a:cubicBezTo>
                    <a:pt x="11621" y="24500"/>
                    <a:pt x="15526" y="19356"/>
                    <a:pt x="16097" y="12688"/>
                  </a:cubicBezTo>
                  <a:cubicBezTo>
                    <a:pt x="16669" y="6021"/>
                    <a:pt x="13430" y="401"/>
                    <a:pt x="8954" y="20"/>
                  </a:cubicBezTo>
                  <a:cubicBezTo>
                    <a:pt x="4477" y="-361"/>
                    <a:pt x="571" y="4688"/>
                    <a:pt x="0" y="11450"/>
                  </a:cubicBezTo>
                  <a:close/>
                </a:path>
              </a:pathLst>
            </a:custGeom>
            <a:solidFill>
              <a:srgbClr val="2E353A"/>
            </a:solidFill>
            <a:ln w="9525" cap="flat">
              <a:noFill/>
              <a:prstDash val="solid"/>
              <a:miter/>
            </a:ln>
          </p:spPr>
          <p:txBody>
            <a:bodyPr rtlCol="0" anchor="ctr"/>
            <a:lstStyle/>
            <a:p>
              <a:endParaRPr lang="en-US"/>
            </a:p>
          </p:txBody>
        </p:sp>
        <p:sp>
          <p:nvSpPr>
            <p:cNvPr id="189530" name="Freeform: Shape 189529">
              <a:extLst>
                <a:ext uri="{FF2B5EF4-FFF2-40B4-BE49-F238E27FC236}">
                  <a16:creationId xmlns:a16="http://schemas.microsoft.com/office/drawing/2014/main" id="{55AE9C2C-2629-9860-9F99-EF0B5513F3F8}"/>
                </a:ext>
              </a:extLst>
            </p:cNvPr>
            <p:cNvSpPr/>
            <p:nvPr/>
          </p:nvSpPr>
          <p:spPr>
            <a:xfrm>
              <a:off x="7214520" y="2446400"/>
              <a:ext cx="14097" cy="8418"/>
            </a:xfrm>
            <a:custGeom>
              <a:avLst/>
              <a:gdLst>
                <a:gd name="connsiteX0" fmla="*/ 14097 w 14097"/>
                <a:gd name="connsiteY0" fmla="*/ 6858 h 8418"/>
                <a:gd name="connsiteX1" fmla="*/ 0 w 14097"/>
                <a:gd name="connsiteY1" fmla="*/ 0 h 8418"/>
                <a:gd name="connsiteX2" fmla="*/ 14097 w 14097"/>
                <a:gd name="connsiteY2" fmla="*/ 6858 h 8418"/>
              </a:gdLst>
              <a:ahLst/>
              <a:cxnLst>
                <a:cxn ang="0">
                  <a:pos x="connsiteX0" y="connsiteY0"/>
                </a:cxn>
                <a:cxn ang="0">
                  <a:pos x="connsiteX1" y="connsiteY1"/>
                </a:cxn>
                <a:cxn ang="0">
                  <a:pos x="connsiteX2" y="connsiteY2"/>
                </a:cxn>
              </a:cxnLst>
              <a:rect l="l" t="t" r="r" b="b"/>
              <a:pathLst>
                <a:path w="14097" h="8418">
                  <a:moveTo>
                    <a:pt x="14097" y="6858"/>
                  </a:moveTo>
                  <a:lnTo>
                    <a:pt x="0" y="0"/>
                  </a:lnTo>
                  <a:cubicBezTo>
                    <a:pt x="0" y="0"/>
                    <a:pt x="6287" y="12763"/>
                    <a:pt x="14097" y="6858"/>
                  </a:cubicBezTo>
                  <a:close/>
                </a:path>
              </a:pathLst>
            </a:custGeom>
            <a:solidFill>
              <a:srgbClr val="2E353A"/>
            </a:solidFill>
            <a:ln w="9525" cap="flat">
              <a:noFill/>
              <a:prstDash val="solid"/>
              <a:miter/>
            </a:ln>
          </p:spPr>
          <p:txBody>
            <a:bodyPr rtlCol="0" anchor="ctr"/>
            <a:lstStyle/>
            <a:p>
              <a:endParaRPr lang="en-US"/>
            </a:p>
          </p:txBody>
        </p:sp>
        <p:sp>
          <p:nvSpPr>
            <p:cNvPr id="189531" name="Freeform: Shape 189530">
              <a:extLst>
                <a:ext uri="{FF2B5EF4-FFF2-40B4-BE49-F238E27FC236}">
                  <a16:creationId xmlns:a16="http://schemas.microsoft.com/office/drawing/2014/main" id="{ACD2C475-B969-7595-B7DC-B35AE9AF1224}"/>
                </a:ext>
              </a:extLst>
            </p:cNvPr>
            <p:cNvSpPr/>
            <p:nvPr/>
          </p:nvSpPr>
          <p:spPr>
            <a:xfrm>
              <a:off x="7135129" y="2444857"/>
              <a:ext cx="16210" cy="24129"/>
            </a:xfrm>
            <a:custGeom>
              <a:avLst/>
              <a:gdLst>
                <a:gd name="connsiteX0" fmla="*/ 48 w 16210"/>
                <a:gd name="connsiteY0" fmla="*/ 11450 h 24129"/>
                <a:gd name="connsiteX1" fmla="*/ 7191 w 16210"/>
                <a:gd name="connsiteY1" fmla="*/ 24118 h 24129"/>
                <a:gd name="connsiteX2" fmla="*/ 16145 w 16210"/>
                <a:gd name="connsiteY2" fmla="*/ 12688 h 24129"/>
                <a:gd name="connsiteX3" fmla="*/ 9096 w 16210"/>
                <a:gd name="connsiteY3" fmla="*/ 20 h 24129"/>
                <a:gd name="connsiteX4" fmla="*/ 48 w 16210"/>
                <a:gd name="connsiteY4" fmla="*/ 1145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0" h="24129">
                  <a:moveTo>
                    <a:pt x="48" y="11450"/>
                  </a:moveTo>
                  <a:cubicBezTo>
                    <a:pt x="-429" y="18117"/>
                    <a:pt x="2715" y="23832"/>
                    <a:pt x="7191" y="24118"/>
                  </a:cubicBezTo>
                  <a:cubicBezTo>
                    <a:pt x="11668" y="24404"/>
                    <a:pt x="15573" y="19356"/>
                    <a:pt x="16145" y="12688"/>
                  </a:cubicBezTo>
                  <a:cubicBezTo>
                    <a:pt x="16716" y="6021"/>
                    <a:pt x="13478" y="401"/>
                    <a:pt x="9096" y="20"/>
                  </a:cubicBezTo>
                  <a:cubicBezTo>
                    <a:pt x="4715" y="-361"/>
                    <a:pt x="619" y="4782"/>
                    <a:pt x="48" y="11450"/>
                  </a:cubicBezTo>
                  <a:close/>
                </a:path>
              </a:pathLst>
            </a:custGeom>
            <a:solidFill>
              <a:srgbClr val="2E353A"/>
            </a:solidFill>
            <a:ln w="9525" cap="flat">
              <a:noFill/>
              <a:prstDash val="solid"/>
              <a:miter/>
            </a:ln>
          </p:spPr>
          <p:txBody>
            <a:bodyPr rtlCol="0" anchor="ctr"/>
            <a:lstStyle/>
            <a:p>
              <a:endParaRPr lang="en-US"/>
            </a:p>
          </p:txBody>
        </p:sp>
        <p:sp>
          <p:nvSpPr>
            <p:cNvPr id="189532" name="Freeform: Shape 189531">
              <a:extLst>
                <a:ext uri="{FF2B5EF4-FFF2-40B4-BE49-F238E27FC236}">
                  <a16:creationId xmlns:a16="http://schemas.microsoft.com/office/drawing/2014/main" id="{0BB98B4B-C641-AD54-01C9-4B58BB50E05B}"/>
                </a:ext>
              </a:extLst>
            </p:cNvPr>
            <p:cNvSpPr/>
            <p:nvPr/>
          </p:nvSpPr>
          <p:spPr>
            <a:xfrm>
              <a:off x="7131939" y="2438590"/>
              <a:ext cx="14096" cy="8367"/>
            </a:xfrm>
            <a:custGeom>
              <a:avLst/>
              <a:gdLst>
                <a:gd name="connsiteX0" fmla="*/ 14097 w 14096"/>
                <a:gd name="connsiteY0" fmla="*/ 6763 h 8367"/>
                <a:gd name="connsiteX1" fmla="*/ 0 w 14096"/>
                <a:gd name="connsiteY1" fmla="*/ 0 h 8367"/>
                <a:gd name="connsiteX2" fmla="*/ 14097 w 14096"/>
                <a:gd name="connsiteY2" fmla="*/ 6763 h 8367"/>
              </a:gdLst>
              <a:ahLst/>
              <a:cxnLst>
                <a:cxn ang="0">
                  <a:pos x="connsiteX0" y="connsiteY0"/>
                </a:cxn>
                <a:cxn ang="0">
                  <a:pos x="connsiteX1" y="connsiteY1"/>
                </a:cxn>
                <a:cxn ang="0">
                  <a:pos x="connsiteX2" y="connsiteY2"/>
                </a:cxn>
              </a:cxnLst>
              <a:rect l="l" t="t" r="r" b="b"/>
              <a:pathLst>
                <a:path w="14096" h="8367">
                  <a:moveTo>
                    <a:pt x="14097" y="6763"/>
                  </a:moveTo>
                  <a:lnTo>
                    <a:pt x="0" y="0"/>
                  </a:lnTo>
                  <a:cubicBezTo>
                    <a:pt x="0" y="0"/>
                    <a:pt x="6287" y="12763"/>
                    <a:pt x="14097" y="6763"/>
                  </a:cubicBezTo>
                  <a:close/>
                </a:path>
              </a:pathLst>
            </a:custGeom>
            <a:solidFill>
              <a:srgbClr val="2E353A"/>
            </a:solidFill>
            <a:ln w="9525" cap="flat">
              <a:noFill/>
              <a:prstDash val="solid"/>
              <a:miter/>
            </a:ln>
          </p:spPr>
          <p:txBody>
            <a:bodyPr rtlCol="0" anchor="ctr"/>
            <a:lstStyle/>
            <a:p>
              <a:endParaRPr lang="en-US"/>
            </a:p>
          </p:txBody>
        </p:sp>
        <p:sp>
          <p:nvSpPr>
            <p:cNvPr id="189533" name="Freeform: Shape 189532">
              <a:extLst>
                <a:ext uri="{FF2B5EF4-FFF2-40B4-BE49-F238E27FC236}">
                  <a16:creationId xmlns:a16="http://schemas.microsoft.com/office/drawing/2014/main" id="{A0AE21B7-36ED-A297-7359-435B91827C43}"/>
                </a:ext>
              </a:extLst>
            </p:cNvPr>
            <p:cNvSpPr/>
            <p:nvPr/>
          </p:nvSpPr>
          <p:spPr>
            <a:xfrm>
              <a:off x="7221664" y="2408110"/>
              <a:ext cx="34480" cy="14287"/>
            </a:xfrm>
            <a:custGeom>
              <a:avLst/>
              <a:gdLst>
                <a:gd name="connsiteX0" fmla="*/ 0 w 34480"/>
                <a:gd name="connsiteY0" fmla="*/ 95 h 14287"/>
                <a:gd name="connsiteX1" fmla="*/ 34480 w 34480"/>
                <a:gd name="connsiteY1" fmla="*/ 14288 h 14287"/>
              </a:gdLst>
              <a:ahLst/>
              <a:cxnLst>
                <a:cxn ang="0">
                  <a:pos x="connsiteX0" y="connsiteY0"/>
                </a:cxn>
                <a:cxn ang="0">
                  <a:pos x="connsiteX1" y="connsiteY1"/>
                </a:cxn>
              </a:cxnLst>
              <a:rect l="l" t="t" r="r" b="b"/>
              <a:pathLst>
                <a:path w="34480" h="14287">
                  <a:moveTo>
                    <a:pt x="0" y="95"/>
                  </a:moveTo>
                  <a:cubicBezTo>
                    <a:pt x="13074" y="-784"/>
                    <a:pt x="25814" y="4460"/>
                    <a:pt x="34480" y="14288"/>
                  </a:cubicBezTo>
                </a:path>
              </a:pathLst>
            </a:custGeom>
            <a:noFill/>
            <a:ln w="6903" cap="rnd">
              <a:solidFill>
                <a:srgbClr val="2E353A"/>
              </a:solidFill>
              <a:prstDash val="solid"/>
              <a:round/>
            </a:ln>
          </p:spPr>
          <p:txBody>
            <a:bodyPr rtlCol="0" anchor="ctr"/>
            <a:lstStyle/>
            <a:p>
              <a:endParaRPr lang="en-US"/>
            </a:p>
          </p:txBody>
        </p:sp>
        <p:sp>
          <p:nvSpPr>
            <p:cNvPr id="189534" name="Freeform: Shape 189533">
              <a:extLst>
                <a:ext uri="{FF2B5EF4-FFF2-40B4-BE49-F238E27FC236}">
                  <a16:creationId xmlns:a16="http://schemas.microsoft.com/office/drawing/2014/main" id="{48B7AC3E-2984-5779-972E-CDF292BB2655}"/>
                </a:ext>
              </a:extLst>
            </p:cNvPr>
            <p:cNvSpPr/>
            <p:nvPr/>
          </p:nvSpPr>
          <p:spPr>
            <a:xfrm>
              <a:off x="7130129" y="2399923"/>
              <a:ext cx="32670" cy="6567"/>
            </a:xfrm>
            <a:custGeom>
              <a:avLst/>
              <a:gdLst>
                <a:gd name="connsiteX0" fmla="*/ 32671 w 32670"/>
                <a:gd name="connsiteY0" fmla="*/ 1710 h 6567"/>
                <a:gd name="connsiteX1" fmla="*/ 0 w 32670"/>
                <a:gd name="connsiteY1" fmla="*/ 6568 h 6567"/>
              </a:gdLst>
              <a:ahLst/>
              <a:cxnLst>
                <a:cxn ang="0">
                  <a:pos x="connsiteX0" y="connsiteY0"/>
                </a:cxn>
                <a:cxn ang="0">
                  <a:pos x="connsiteX1" y="connsiteY1"/>
                </a:cxn>
              </a:cxnLst>
              <a:rect l="l" t="t" r="r" b="b"/>
              <a:pathLst>
                <a:path w="32670" h="6567">
                  <a:moveTo>
                    <a:pt x="32671" y="1710"/>
                  </a:moveTo>
                  <a:cubicBezTo>
                    <a:pt x="21608" y="-1721"/>
                    <a:pt x="9586" y="67"/>
                    <a:pt x="0" y="6568"/>
                  </a:cubicBezTo>
                </a:path>
              </a:pathLst>
            </a:custGeom>
            <a:noFill/>
            <a:ln w="6903" cap="rnd">
              <a:solidFill>
                <a:srgbClr val="2E353A"/>
              </a:solidFill>
              <a:prstDash val="solid"/>
              <a:round/>
            </a:ln>
          </p:spPr>
          <p:txBody>
            <a:bodyPr rtlCol="0" anchor="ctr"/>
            <a:lstStyle/>
            <a:p>
              <a:endParaRPr lang="en-US"/>
            </a:p>
          </p:txBody>
        </p:sp>
        <p:sp>
          <p:nvSpPr>
            <p:cNvPr id="189535" name="Freeform: Shape 189534">
              <a:extLst>
                <a:ext uri="{FF2B5EF4-FFF2-40B4-BE49-F238E27FC236}">
                  <a16:creationId xmlns:a16="http://schemas.microsoft.com/office/drawing/2014/main" id="{D8CC5D20-17EB-F379-71AD-C2C6A8992C8E}"/>
                </a:ext>
              </a:extLst>
            </p:cNvPr>
            <p:cNvSpPr/>
            <p:nvPr/>
          </p:nvSpPr>
          <p:spPr>
            <a:xfrm>
              <a:off x="7173277" y="2531078"/>
              <a:ext cx="55260" cy="40743"/>
            </a:xfrm>
            <a:custGeom>
              <a:avLst/>
              <a:gdLst>
                <a:gd name="connsiteX0" fmla="*/ 0 w 55260"/>
                <a:gd name="connsiteY0" fmla="*/ 12097 h 40743"/>
                <a:gd name="connsiteX1" fmla="*/ 7906 w 55260"/>
                <a:gd name="connsiteY1" fmla="*/ 40672 h 40743"/>
                <a:gd name="connsiteX2" fmla="*/ 13240 w 55260"/>
                <a:gd name="connsiteY2" fmla="*/ 40672 h 40743"/>
                <a:gd name="connsiteX3" fmla="*/ 52197 w 55260"/>
                <a:gd name="connsiteY3" fmla="*/ 22384 h 40743"/>
                <a:gd name="connsiteX4" fmla="*/ 55245 w 55260"/>
                <a:gd name="connsiteY4" fmla="*/ 8192 h 40743"/>
                <a:gd name="connsiteX5" fmla="*/ 54197 w 55260"/>
                <a:gd name="connsiteY5" fmla="*/ 0 h 40743"/>
                <a:gd name="connsiteX6" fmla="*/ 8572 w 55260"/>
                <a:gd name="connsiteY6" fmla="*/ 12097 h 40743"/>
                <a:gd name="connsiteX7" fmla="*/ 0 w 55260"/>
                <a:gd name="connsiteY7" fmla="*/ 12097 h 4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60" h="40743">
                  <a:moveTo>
                    <a:pt x="0" y="12097"/>
                  </a:moveTo>
                  <a:cubicBezTo>
                    <a:pt x="3334" y="21415"/>
                    <a:pt x="5976" y="30966"/>
                    <a:pt x="7906" y="40672"/>
                  </a:cubicBezTo>
                  <a:cubicBezTo>
                    <a:pt x="9682" y="40767"/>
                    <a:pt x="11463" y="40767"/>
                    <a:pt x="13240" y="40672"/>
                  </a:cubicBezTo>
                  <a:cubicBezTo>
                    <a:pt x="36957" y="39624"/>
                    <a:pt x="47530" y="31147"/>
                    <a:pt x="52197" y="22384"/>
                  </a:cubicBezTo>
                  <a:cubicBezTo>
                    <a:pt x="54355" y="17973"/>
                    <a:pt x="55402" y="13100"/>
                    <a:pt x="55245" y="8192"/>
                  </a:cubicBezTo>
                  <a:cubicBezTo>
                    <a:pt x="55322" y="5423"/>
                    <a:pt x="54968" y="2660"/>
                    <a:pt x="54197" y="0"/>
                  </a:cubicBezTo>
                  <a:cubicBezTo>
                    <a:pt x="40026" y="7241"/>
                    <a:pt x="24470" y="11365"/>
                    <a:pt x="8572" y="12097"/>
                  </a:cubicBezTo>
                  <a:cubicBezTo>
                    <a:pt x="3143" y="12097"/>
                    <a:pt x="0" y="12097"/>
                    <a:pt x="0" y="12097"/>
                  </a:cubicBezTo>
                  <a:close/>
                </a:path>
              </a:pathLst>
            </a:custGeom>
            <a:solidFill>
              <a:srgbClr val="2E353A"/>
            </a:solidFill>
            <a:ln w="9525" cap="flat">
              <a:noFill/>
              <a:prstDash val="solid"/>
              <a:miter/>
            </a:ln>
          </p:spPr>
          <p:txBody>
            <a:bodyPr rtlCol="0" anchor="ctr"/>
            <a:lstStyle/>
            <a:p>
              <a:endParaRPr lang="en-US"/>
            </a:p>
          </p:txBody>
        </p:sp>
        <p:sp>
          <p:nvSpPr>
            <p:cNvPr id="189536" name="Freeform: Shape 189535">
              <a:extLst>
                <a:ext uri="{FF2B5EF4-FFF2-40B4-BE49-F238E27FC236}">
                  <a16:creationId xmlns:a16="http://schemas.microsoft.com/office/drawing/2014/main" id="{01217FF8-DAD4-D096-9DFD-73FBFB961790}"/>
                </a:ext>
              </a:extLst>
            </p:cNvPr>
            <p:cNvSpPr/>
            <p:nvPr/>
          </p:nvSpPr>
          <p:spPr>
            <a:xfrm>
              <a:off x="7181850" y="2531459"/>
              <a:ext cx="47159" cy="20097"/>
            </a:xfrm>
            <a:custGeom>
              <a:avLst/>
              <a:gdLst>
                <a:gd name="connsiteX0" fmla="*/ 0 w 47159"/>
                <a:gd name="connsiteY0" fmla="*/ 11716 h 20097"/>
                <a:gd name="connsiteX1" fmla="*/ 2572 w 47159"/>
                <a:gd name="connsiteY1" fmla="*/ 20098 h 20097"/>
                <a:gd name="connsiteX2" fmla="*/ 47149 w 47159"/>
                <a:gd name="connsiteY2" fmla="*/ 8192 h 20097"/>
                <a:gd name="connsiteX3" fmla="*/ 46101 w 47159"/>
                <a:gd name="connsiteY3" fmla="*/ 0 h 20097"/>
                <a:gd name="connsiteX4" fmla="*/ 0 w 47159"/>
                <a:gd name="connsiteY4" fmla="*/ 11716 h 20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59" h="20097">
                  <a:moveTo>
                    <a:pt x="0" y="11716"/>
                  </a:moveTo>
                  <a:lnTo>
                    <a:pt x="2572" y="20098"/>
                  </a:lnTo>
                  <a:cubicBezTo>
                    <a:pt x="24955" y="19050"/>
                    <a:pt x="40672" y="15240"/>
                    <a:pt x="47149" y="8192"/>
                  </a:cubicBezTo>
                  <a:cubicBezTo>
                    <a:pt x="47226" y="5423"/>
                    <a:pt x="46872" y="2660"/>
                    <a:pt x="46101" y="0"/>
                  </a:cubicBezTo>
                  <a:cubicBezTo>
                    <a:pt x="31755" y="7175"/>
                    <a:pt x="16031" y="11171"/>
                    <a:pt x="0" y="11716"/>
                  </a:cubicBezTo>
                  <a:close/>
                </a:path>
              </a:pathLst>
            </a:custGeom>
            <a:solidFill>
              <a:srgbClr val="FFFFFF"/>
            </a:solidFill>
            <a:ln w="9525" cap="flat">
              <a:noFill/>
              <a:prstDash val="solid"/>
              <a:miter/>
            </a:ln>
          </p:spPr>
          <p:txBody>
            <a:bodyPr rtlCol="0" anchor="ctr"/>
            <a:lstStyle/>
            <a:p>
              <a:endParaRPr lang="en-US"/>
            </a:p>
          </p:txBody>
        </p:sp>
        <p:sp>
          <p:nvSpPr>
            <p:cNvPr id="189537" name="Freeform: Shape 189536">
              <a:extLst>
                <a:ext uri="{FF2B5EF4-FFF2-40B4-BE49-F238E27FC236}">
                  <a16:creationId xmlns:a16="http://schemas.microsoft.com/office/drawing/2014/main" id="{FBDADE6B-58D6-8807-15D7-CFC149A2A8A3}"/>
                </a:ext>
              </a:extLst>
            </p:cNvPr>
            <p:cNvSpPr/>
            <p:nvPr/>
          </p:nvSpPr>
          <p:spPr>
            <a:xfrm>
              <a:off x="7186517" y="2553462"/>
              <a:ext cx="38957" cy="18287"/>
            </a:xfrm>
            <a:custGeom>
              <a:avLst/>
              <a:gdLst>
                <a:gd name="connsiteX0" fmla="*/ 0 w 38957"/>
                <a:gd name="connsiteY0" fmla="*/ 18288 h 18287"/>
                <a:gd name="connsiteX1" fmla="*/ 38957 w 38957"/>
                <a:gd name="connsiteY1" fmla="*/ 0 h 18287"/>
                <a:gd name="connsiteX2" fmla="*/ 12859 w 38957"/>
                <a:gd name="connsiteY2" fmla="*/ 6382 h 18287"/>
                <a:gd name="connsiteX3" fmla="*/ 0 w 38957"/>
                <a:gd name="connsiteY3" fmla="*/ 18288 h 18287"/>
              </a:gdLst>
              <a:ahLst/>
              <a:cxnLst>
                <a:cxn ang="0">
                  <a:pos x="connsiteX0" y="connsiteY0"/>
                </a:cxn>
                <a:cxn ang="0">
                  <a:pos x="connsiteX1" y="connsiteY1"/>
                </a:cxn>
                <a:cxn ang="0">
                  <a:pos x="connsiteX2" y="connsiteY2"/>
                </a:cxn>
                <a:cxn ang="0">
                  <a:pos x="connsiteX3" y="connsiteY3"/>
                </a:cxn>
              </a:cxnLst>
              <a:rect l="l" t="t" r="r" b="b"/>
              <a:pathLst>
                <a:path w="38957" h="18287">
                  <a:moveTo>
                    <a:pt x="0" y="18288"/>
                  </a:moveTo>
                  <a:cubicBezTo>
                    <a:pt x="23717" y="17240"/>
                    <a:pt x="34290" y="8763"/>
                    <a:pt x="38957" y="0"/>
                  </a:cubicBezTo>
                  <a:cubicBezTo>
                    <a:pt x="29948" y="565"/>
                    <a:pt x="21112" y="2726"/>
                    <a:pt x="12859" y="6382"/>
                  </a:cubicBezTo>
                  <a:cubicBezTo>
                    <a:pt x="7431" y="8906"/>
                    <a:pt x="2934" y="13070"/>
                    <a:pt x="0" y="18288"/>
                  </a:cubicBezTo>
                  <a:close/>
                </a:path>
              </a:pathLst>
            </a:custGeom>
            <a:solidFill>
              <a:srgbClr val="DE5753"/>
            </a:solidFill>
            <a:ln w="9525" cap="flat">
              <a:noFill/>
              <a:prstDash val="solid"/>
              <a:miter/>
            </a:ln>
          </p:spPr>
          <p:txBody>
            <a:bodyPr rtlCol="0" anchor="ctr"/>
            <a:lstStyle/>
            <a:p>
              <a:endParaRPr lang="en-US"/>
            </a:p>
          </p:txBody>
        </p:sp>
        <p:sp>
          <p:nvSpPr>
            <p:cNvPr id="189538" name="Freeform: Shape 189537">
              <a:extLst>
                <a:ext uri="{FF2B5EF4-FFF2-40B4-BE49-F238E27FC236}">
                  <a16:creationId xmlns:a16="http://schemas.microsoft.com/office/drawing/2014/main" id="{69B755DC-C342-F2D9-C882-3238C31787EE}"/>
                </a:ext>
              </a:extLst>
            </p:cNvPr>
            <p:cNvSpPr/>
            <p:nvPr/>
          </p:nvSpPr>
          <p:spPr>
            <a:xfrm>
              <a:off x="7116619" y="2317526"/>
              <a:ext cx="239367" cy="265177"/>
            </a:xfrm>
            <a:custGeom>
              <a:avLst/>
              <a:gdLst>
                <a:gd name="connsiteX0" fmla="*/ 199723 w 239367"/>
                <a:gd name="connsiteY0" fmla="*/ 172976 h 265177"/>
                <a:gd name="connsiteX1" fmla="*/ 174006 w 239367"/>
                <a:gd name="connsiteY1" fmla="*/ 53151 h 265177"/>
                <a:gd name="connsiteX2" fmla="*/ 79 w 239367"/>
                <a:gd name="connsiteY2" fmla="*/ 141353 h 265177"/>
                <a:gd name="connsiteX3" fmla="*/ 131810 w 239367"/>
                <a:gd name="connsiteY3" fmla="*/ 97 h 265177"/>
                <a:gd name="connsiteX4" fmla="*/ 184293 w 239367"/>
                <a:gd name="connsiteY4" fmla="*/ 265178 h 265177"/>
                <a:gd name="connsiteX5" fmla="*/ 199723 w 239367"/>
                <a:gd name="connsiteY5" fmla="*/ 172976 h 2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367" h="265177">
                  <a:moveTo>
                    <a:pt x="199723" y="172976"/>
                  </a:moveTo>
                  <a:cubicBezTo>
                    <a:pt x="199723" y="172976"/>
                    <a:pt x="165433" y="104300"/>
                    <a:pt x="174006" y="53151"/>
                  </a:cubicBezTo>
                  <a:cubicBezTo>
                    <a:pt x="174006" y="53151"/>
                    <a:pt x="16938" y="-21239"/>
                    <a:pt x="79" y="141353"/>
                  </a:cubicBezTo>
                  <a:cubicBezTo>
                    <a:pt x="79" y="141353"/>
                    <a:pt x="-7731" y="-4285"/>
                    <a:pt x="131810" y="97"/>
                  </a:cubicBezTo>
                  <a:cubicBezTo>
                    <a:pt x="271351" y="4478"/>
                    <a:pt x="259635" y="208409"/>
                    <a:pt x="184293" y="265178"/>
                  </a:cubicBezTo>
                  <a:cubicBezTo>
                    <a:pt x="184293" y="265178"/>
                    <a:pt x="220869" y="216124"/>
                    <a:pt x="199723" y="172976"/>
                  </a:cubicBezTo>
                  <a:close/>
                </a:path>
              </a:pathLst>
            </a:custGeom>
            <a:solidFill>
              <a:srgbClr val="2E353A"/>
            </a:solidFill>
            <a:ln w="9525" cap="flat">
              <a:noFill/>
              <a:prstDash val="solid"/>
              <a:miter/>
            </a:ln>
          </p:spPr>
          <p:txBody>
            <a:bodyPr rtlCol="0" anchor="ctr"/>
            <a:lstStyle/>
            <a:p>
              <a:endParaRPr lang="en-US"/>
            </a:p>
          </p:txBody>
        </p:sp>
        <p:sp>
          <p:nvSpPr>
            <p:cNvPr id="189539" name="Freeform: Shape 189538">
              <a:extLst>
                <a:ext uri="{FF2B5EF4-FFF2-40B4-BE49-F238E27FC236}">
                  <a16:creationId xmlns:a16="http://schemas.microsoft.com/office/drawing/2014/main" id="{BB5ADFC2-4F55-A444-CE9D-DEAA5E8E43D6}"/>
                </a:ext>
              </a:extLst>
            </p:cNvPr>
            <p:cNvSpPr/>
            <p:nvPr/>
          </p:nvSpPr>
          <p:spPr>
            <a:xfrm>
              <a:off x="7301399" y="2476156"/>
              <a:ext cx="59839" cy="65806"/>
            </a:xfrm>
            <a:custGeom>
              <a:avLst/>
              <a:gdLst>
                <a:gd name="connsiteX0" fmla="*/ 751 w 59839"/>
                <a:gd name="connsiteY0" fmla="*/ 30728 h 65806"/>
                <a:gd name="connsiteX1" fmla="*/ 40758 w 59839"/>
                <a:gd name="connsiteY1" fmla="*/ 331 h 65806"/>
                <a:gd name="connsiteX2" fmla="*/ 40852 w 59839"/>
                <a:gd name="connsiteY2" fmla="*/ 344 h 65806"/>
                <a:gd name="connsiteX3" fmla="*/ 12276 w 59839"/>
                <a:gd name="connsiteY3" fmla="*/ 65685 h 65806"/>
                <a:gd name="connsiteX4" fmla="*/ 751 w 59839"/>
                <a:gd name="connsiteY4" fmla="*/ 30728 h 6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39" h="65806">
                  <a:moveTo>
                    <a:pt x="751" y="30728"/>
                  </a:moveTo>
                  <a:cubicBezTo>
                    <a:pt x="3405" y="11287"/>
                    <a:pt x="21316" y="-2323"/>
                    <a:pt x="40758" y="331"/>
                  </a:cubicBezTo>
                  <a:cubicBezTo>
                    <a:pt x="40789" y="335"/>
                    <a:pt x="40820" y="339"/>
                    <a:pt x="40852" y="344"/>
                  </a:cubicBezTo>
                  <a:cubicBezTo>
                    <a:pt x="65807" y="4439"/>
                    <a:pt x="74951" y="56636"/>
                    <a:pt x="12276" y="65685"/>
                  </a:cubicBezTo>
                  <a:cubicBezTo>
                    <a:pt x="2656" y="67019"/>
                    <a:pt x="-1916" y="57494"/>
                    <a:pt x="751" y="30728"/>
                  </a:cubicBezTo>
                  <a:close/>
                </a:path>
              </a:pathLst>
            </a:custGeom>
            <a:solidFill>
              <a:srgbClr val="B97964"/>
            </a:solidFill>
            <a:ln w="9525" cap="flat">
              <a:noFill/>
              <a:prstDash val="solid"/>
              <a:miter/>
            </a:ln>
          </p:spPr>
          <p:txBody>
            <a:bodyPr rtlCol="0" anchor="ctr"/>
            <a:lstStyle/>
            <a:p>
              <a:endParaRPr lang="en-US"/>
            </a:p>
          </p:txBody>
        </p:sp>
        <p:sp>
          <p:nvSpPr>
            <p:cNvPr id="189540" name="Freeform: Shape 189539">
              <a:extLst>
                <a:ext uri="{FF2B5EF4-FFF2-40B4-BE49-F238E27FC236}">
                  <a16:creationId xmlns:a16="http://schemas.microsoft.com/office/drawing/2014/main" id="{807CF325-2047-DB5F-935F-215102BDC2F5}"/>
                </a:ext>
              </a:extLst>
            </p:cNvPr>
            <p:cNvSpPr/>
            <p:nvPr/>
          </p:nvSpPr>
          <p:spPr>
            <a:xfrm>
              <a:off x="7067550" y="2692007"/>
              <a:ext cx="289559" cy="108357"/>
            </a:xfrm>
            <a:custGeom>
              <a:avLst/>
              <a:gdLst>
                <a:gd name="connsiteX0" fmla="*/ 289560 w 289559"/>
                <a:gd name="connsiteY0" fmla="*/ 35762 h 108357"/>
                <a:gd name="connsiteX1" fmla="*/ 114300 w 289559"/>
                <a:gd name="connsiteY1" fmla="*/ 108342 h 108357"/>
                <a:gd name="connsiteX2" fmla="*/ 0 w 289559"/>
                <a:gd name="connsiteY2" fmla="*/ 11949 h 108357"/>
                <a:gd name="connsiteX3" fmla="*/ 289560 w 289559"/>
                <a:gd name="connsiteY3" fmla="*/ 35762 h 108357"/>
              </a:gdLst>
              <a:ahLst/>
              <a:cxnLst>
                <a:cxn ang="0">
                  <a:pos x="connsiteX0" y="connsiteY0"/>
                </a:cxn>
                <a:cxn ang="0">
                  <a:pos x="connsiteX1" y="connsiteY1"/>
                </a:cxn>
                <a:cxn ang="0">
                  <a:pos x="connsiteX2" y="connsiteY2"/>
                </a:cxn>
                <a:cxn ang="0">
                  <a:pos x="connsiteX3" y="connsiteY3"/>
                </a:cxn>
              </a:cxnLst>
              <a:rect l="l" t="t" r="r" b="b"/>
              <a:pathLst>
                <a:path w="289559" h="108357">
                  <a:moveTo>
                    <a:pt x="289560" y="35762"/>
                  </a:moveTo>
                  <a:cubicBezTo>
                    <a:pt x="289560" y="35762"/>
                    <a:pt x="198501" y="109580"/>
                    <a:pt x="114300" y="108342"/>
                  </a:cubicBezTo>
                  <a:cubicBezTo>
                    <a:pt x="30099" y="107104"/>
                    <a:pt x="0" y="11949"/>
                    <a:pt x="0" y="11949"/>
                  </a:cubicBezTo>
                  <a:cubicBezTo>
                    <a:pt x="0" y="11949"/>
                    <a:pt x="130778" y="-27008"/>
                    <a:pt x="289560" y="35762"/>
                  </a:cubicBezTo>
                  <a:close/>
                </a:path>
              </a:pathLst>
            </a:custGeom>
            <a:solidFill>
              <a:srgbClr val="B97964"/>
            </a:solidFill>
            <a:ln w="9525" cap="flat">
              <a:noFill/>
              <a:prstDash val="solid"/>
              <a:miter/>
            </a:ln>
          </p:spPr>
          <p:txBody>
            <a:bodyPr rtlCol="0" anchor="ctr"/>
            <a:lstStyle/>
            <a:p>
              <a:endParaRPr lang="en-US"/>
            </a:p>
          </p:txBody>
        </p:sp>
        <p:sp>
          <p:nvSpPr>
            <p:cNvPr id="189541" name="Freeform: Shape 189540">
              <a:extLst>
                <a:ext uri="{FF2B5EF4-FFF2-40B4-BE49-F238E27FC236}">
                  <a16:creationId xmlns:a16="http://schemas.microsoft.com/office/drawing/2014/main" id="{25F75C4B-8823-B8D3-364C-A0047EAC6019}"/>
                </a:ext>
              </a:extLst>
            </p:cNvPr>
            <p:cNvSpPr/>
            <p:nvPr/>
          </p:nvSpPr>
          <p:spPr>
            <a:xfrm>
              <a:off x="7285175" y="2713862"/>
              <a:ext cx="144990" cy="496062"/>
            </a:xfrm>
            <a:custGeom>
              <a:avLst/>
              <a:gdLst>
                <a:gd name="connsiteX0" fmla="*/ 64124 w 144990"/>
                <a:gd name="connsiteY0" fmla="*/ 0 h 496062"/>
                <a:gd name="connsiteX1" fmla="*/ 71934 w 144990"/>
                <a:gd name="connsiteY1" fmla="*/ 496062 h 496062"/>
                <a:gd name="connsiteX2" fmla="*/ 144991 w 144990"/>
                <a:gd name="connsiteY2" fmla="*/ 25241 h 496062"/>
              </a:gdLst>
              <a:ahLst/>
              <a:cxnLst>
                <a:cxn ang="0">
                  <a:pos x="connsiteX0" y="connsiteY0"/>
                </a:cxn>
                <a:cxn ang="0">
                  <a:pos x="connsiteX1" y="connsiteY1"/>
                </a:cxn>
                <a:cxn ang="0">
                  <a:pos x="connsiteX2" y="connsiteY2"/>
                </a:cxn>
              </a:cxnLst>
              <a:rect l="l" t="t" r="r" b="b"/>
              <a:pathLst>
                <a:path w="144990" h="496062">
                  <a:moveTo>
                    <a:pt x="64124" y="0"/>
                  </a:moveTo>
                  <a:cubicBezTo>
                    <a:pt x="64124" y="0"/>
                    <a:pt x="-85228" y="267462"/>
                    <a:pt x="71934" y="496062"/>
                  </a:cubicBezTo>
                  <a:cubicBezTo>
                    <a:pt x="71934" y="496062"/>
                    <a:pt x="93270" y="214027"/>
                    <a:pt x="144991" y="25241"/>
                  </a:cubicBezTo>
                  <a:close/>
                </a:path>
              </a:pathLst>
            </a:custGeom>
            <a:solidFill>
              <a:srgbClr val="D92332"/>
            </a:solidFill>
            <a:ln w="9525" cap="flat">
              <a:noFill/>
              <a:prstDash val="solid"/>
              <a:miter/>
            </a:ln>
          </p:spPr>
          <p:txBody>
            <a:bodyPr rtlCol="0" anchor="ctr"/>
            <a:lstStyle/>
            <a:p>
              <a:endParaRPr lang="en-US"/>
            </a:p>
          </p:txBody>
        </p:sp>
        <p:sp>
          <p:nvSpPr>
            <p:cNvPr id="189542" name="Freeform: Shape 189541">
              <a:extLst>
                <a:ext uri="{FF2B5EF4-FFF2-40B4-BE49-F238E27FC236}">
                  <a16:creationId xmlns:a16="http://schemas.microsoft.com/office/drawing/2014/main" id="{960AF760-38AF-E90D-D714-41650CFB028F}"/>
                </a:ext>
              </a:extLst>
            </p:cNvPr>
            <p:cNvSpPr/>
            <p:nvPr/>
          </p:nvSpPr>
          <p:spPr>
            <a:xfrm>
              <a:off x="6978180" y="2692717"/>
              <a:ext cx="97085" cy="461676"/>
            </a:xfrm>
            <a:custGeom>
              <a:avLst/>
              <a:gdLst>
                <a:gd name="connsiteX0" fmla="*/ 97085 w 97085"/>
                <a:gd name="connsiteY0" fmla="*/ 0 h 461676"/>
                <a:gd name="connsiteX1" fmla="*/ 68510 w 97085"/>
                <a:gd name="connsiteY1" fmla="*/ 259556 h 461676"/>
                <a:gd name="connsiteX2" fmla="*/ 6693 w 97085"/>
                <a:gd name="connsiteY2" fmla="*/ 461677 h 461676"/>
                <a:gd name="connsiteX3" fmla="*/ 32030 w 97085"/>
                <a:gd name="connsiteY3" fmla="*/ 6382 h 461676"/>
              </a:gdLst>
              <a:ahLst/>
              <a:cxnLst>
                <a:cxn ang="0">
                  <a:pos x="connsiteX0" y="connsiteY0"/>
                </a:cxn>
                <a:cxn ang="0">
                  <a:pos x="connsiteX1" y="connsiteY1"/>
                </a:cxn>
                <a:cxn ang="0">
                  <a:pos x="connsiteX2" y="connsiteY2"/>
                </a:cxn>
                <a:cxn ang="0">
                  <a:pos x="connsiteX3" y="connsiteY3"/>
                </a:cxn>
              </a:cxnLst>
              <a:rect l="l" t="t" r="r" b="b"/>
              <a:pathLst>
                <a:path w="97085" h="461676">
                  <a:moveTo>
                    <a:pt x="97085" y="0"/>
                  </a:moveTo>
                  <a:cubicBezTo>
                    <a:pt x="97085" y="0"/>
                    <a:pt x="95752" y="189262"/>
                    <a:pt x="68510" y="259556"/>
                  </a:cubicBezTo>
                  <a:cubicBezTo>
                    <a:pt x="41269" y="329851"/>
                    <a:pt x="6693" y="461677"/>
                    <a:pt x="6693" y="461677"/>
                  </a:cubicBezTo>
                  <a:cubicBezTo>
                    <a:pt x="6693" y="461677"/>
                    <a:pt x="-19596" y="146399"/>
                    <a:pt x="32030" y="6382"/>
                  </a:cubicBezTo>
                  <a:close/>
                </a:path>
              </a:pathLst>
            </a:custGeom>
            <a:solidFill>
              <a:srgbClr val="D92332"/>
            </a:solidFill>
            <a:ln w="9525" cap="flat">
              <a:noFill/>
              <a:prstDash val="solid"/>
              <a:miter/>
            </a:ln>
          </p:spPr>
          <p:txBody>
            <a:bodyPr rtlCol="0" anchor="ctr"/>
            <a:lstStyle/>
            <a:p>
              <a:endParaRPr lang="en-US"/>
            </a:p>
          </p:txBody>
        </p:sp>
        <p:sp>
          <p:nvSpPr>
            <p:cNvPr id="189543" name="Freeform: Shape 189542">
              <a:extLst>
                <a:ext uri="{FF2B5EF4-FFF2-40B4-BE49-F238E27FC236}">
                  <a16:creationId xmlns:a16="http://schemas.microsoft.com/office/drawing/2014/main" id="{A88360AB-7D41-AD8D-A126-16CF304DF930}"/>
                </a:ext>
              </a:extLst>
            </p:cNvPr>
            <p:cNvSpPr/>
            <p:nvPr/>
          </p:nvSpPr>
          <p:spPr>
            <a:xfrm>
              <a:off x="7111460" y="2361406"/>
              <a:ext cx="179165" cy="95567"/>
            </a:xfrm>
            <a:custGeom>
              <a:avLst/>
              <a:gdLst>
                <a:gd name="connsiteX0" fmla="*/ 179166 w 179165"/>
                <a:gd name="connsiteY0" fmla="*/ 9271 h 95567"/>
                <a:gd name="connsiteX1" fmla="*/ 65627 w 179165"/>
                <a:gd name="connsiteY1" fmla="*/ 9271 h 95567"/>
                <a:gd name="connsiteX2" fmla="*/ 0 w 179165"/>
                <a:gd name="connsiteY2" fmla="*/ 95567 h 95567"/>
              </a:gdLst>
              <a:ahLst/>
              <a:cxnLst>
                <a:cxn ang="0">
                  <a:pos x="connsiteX0" y="connsiteY0"/>
                </a:cxn>
                <a:cxn ang="0">
                  <a:pos x="connsiteX1" y="connsiteY1"/>
                </a:cxn>
                <a:cxn ang="0">
                  <a:pos x="connsiteX2" y="connsiteY2"/>
                </a:cxn>
              </a:cxnLst>
              <a:rect l="l" t="t" r="r" b="b"/>
              <a:pathLst>
                <a:path w="179165" h="95567">
                  <a:moveTo>
                    <a:pt x="179166" y="9271"/>
                  </a:moveTo>
                  <a:cubicBezTo>
                    <a:pt x="179166" y="9271"/>
                    <a:pt x="118777" y="-11589"/>
                    <a:pt x="65627" y="9271"/>
                  </a:cubicBezTo>
                  <a:cubicBezTo>
                    <a:pt x="12478" y="30131"/>
                    <a:pt x="26956" y="85471"/>
                    <a:pt x="0" y="95567"/>
                  </a:cubicBezTo>
                </a:path>
              </a:pathLst>
            </a:custGeom>
            <a:noFill/>
            <a:ln w="4763" cap="rnd">
              <a:solidFill>
                <a:srgbClr val="2E353A"/>
              </a:solidFill>
              <a:prstDash val="solid"/>
              <a:round/>
            </a:ln>
          </p:spPr>
          <p:txBody>
            <a:bodyPr rtlCol="0" anchor="ctr"/>
            <a:lstStyle/>
            <a:p>
              <a:endParaRPr lang="en-US"/>
            </a:p>
          </p:txBody>
        </p:sp>
        <p:sp>
          <p:nvSpPr>
            <p:cNvPr id="189544" name="Freeform: Shape 189543">
              <a:extLst>
                <a:ext uri="{FF2B5EF4-FFF2-40B4-BE49-F238E27FC236}">
                  <a16:creationId xmlns:a16="http://schemas.microsoft.com/office/drawing/2014/main" id="{F27D7788-4584-5BAB-6028-0D7B795C8EBD}"/>
                </a:ext>
              </a:extLst>
            </p:cNvPr>
            <p:cNvSpPr/>
            <p:nvPr/>
          </p:nvSpPr>
          <p:spPr>
            <a:xfrm>
              <a:off x="7498312" y="2637282"/>
              <a:ext cx="271705" cy="208311"/>
            </a:xfrm>
            <a:custGeom>
              <a:avLst/>
              <a:gdLst>
                <a:gd name="connsiteX0" fmla="*/ 271706 w 271705"/>
                <a:gd name="connsiteY0" fmla="*/ 21336 h 208311"/>
                <a:gd name="connsiteX1" fmla="*/ 246750 w 271705"/>
                <a:gd name="connsiteY1" fmla="*/ 7048 h 208311"/>
                <a:gd name="connsiteX2" fmla="*/ 155025 w 271705"/>
                <a:gd name="connsiteY2" fmla="*/ 32099 h 208311"/>
                <a:gd name="connsiteX3" fmla="*/ 31200 w 271705"/>
                <a:gd name="connsiteY3" fmla="*/ 0 h 208311"/>
                <a:gd name="connsiteX4" fmla="*/ 2625 w 271705"/>
                <a:gd name="connsiteY4" fmla="*/ 94012 h 208311"/>
                <a:gd name="connsiteX5" fmla="*/ 2625 w 271705"/>
                <a:gd name="connsiteY5" fmla="*/ 200025 h 208311"/>
                <a:gd name="connsiteX6" fmla="*/ 144357 w 271705"/>
                <a:gd name="connsiteY6" fmla="*/ 208312 h 208311"/>
                <a:gd name="connsiteX7" fmla="*/ 213413 w 271705"/>
                <a:gd name="connsiteY7" fmla="*/ 164306 h 20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705" h="208311">
                  <a:moveTo>
                    <a:pt x="271706" y="21336"/>
                  </a:moveTo>
                  <a:lnTo>
                    <a:pt x="246750" y="7048"/>
                  </a:lnTo>
                  <a:lnTo>
                    <a:pt x="155025" y="32099"/>
                  </a:lnTo>
                  <a:lnTo>
                    <a:pt x="31200" y="0"/>
                  </a:lnTo>
                  <a:lnTo>
                    <a:pt x="2625" y="94012"/>
                  </a:lnTo>
                  <a:cubicBezTo>
                    <a:pt x="2625" y="94012"/>
                    <a:pt x="-3281" y="198787"/>
                    <a:pt x="2625" y="200025"/>
                  </a:cubicBezTo>
                  <a:cubicBezTo>
                    <a:pt x="8530" y="201263"/>
                    <a:pt x="144357" y="208312"/>
                    <a:pt x="144357" y="208312"/>
                  </a:cubicBezTo>
                  <a:lnTo>
                    <a:pt x="213413" y="164306"/>
                  </a:lnTo>
                  <a:close/>
                </a:path>
              </a:pathLst>
            </a:custGeom>
            <a:solidFill>
              <a:srgbClr val="E0E0E0"/>
            </a:solidFill>
            <a:ln w="9525" cap="flat">
              <a:noFill/>
              <a:prstDash val="solid"/>
              <a:miter/>
            </a:ln>
          </p:spPr>
          <p:txBody>
            <a:bodyPr rtlCol="0" anchor="ctr"/>
            <a:lstStyle/>
            <a:p>
              <a:endParaRPr lang="en-US"/>
            </a:p>
          </p:txBody>
        </p:sp>
        <p:sp>
          <p:nvSpPr>
            <p:cNvPr id="189545" name="Freeform: Shape 189544">
              <a:extLst>
                <a:ext uri="{FF2B5EF4-FFF2-40B4-BE49-F238E27FC236}">
                  <a16:creationId xmlns:a16="http://schemas.microsoft.com/office/drawing/2014/main" id="{40E5DDD4-06AF-AD0B-F691-0AA57BEE8777}"/>
                </a:ext>
              </a:extLst>
            </p:cNvPr>
            <p:cNvSpPr/>
            <p:nvPr/>
          </p:nvSpPr>
          <p:spPr>
            <a:xfrm>
              <a:off x="7441406" y="2644330"/>
              <a:ext cx="345281" cy="235839"/>
            </a:xfrm>
            <a:custGeom>
              <a:avLst/>
              <a:gdLst>
                <a:gd name="connsiteX0" fmla="*/ 54769 w 345281"/>
                <a:gd name="connsiteY0" fmla="*/ 0 h 235839"/>
                <a:gd name="connsiteX1" fmla="*/ 0 w 345281"/>
                <a:gd name="connsiteY1" fmla="*/ 216884 h 235839"/>
                <a:gd name="connsiteX2" fmla="*/ 169069 w 345281"/>
                <a:gd name="connsiteY2" fmla="*/ 235839 h 235839"/>
                <a:gd name="connsiteX3" fmla="*/ 285750 w 345281"/>
                <a:gd name="connsiteY3" fmla="*/ 203645 h 235839"/>
                <a:gd name="connsiteX4" fmla="*/ 345281 w 345281"/>
                <a:gd name="connsiteY4" fmla="*/ 0 h 235839"/>
                <a:gd name="connsiteX5" fmla="*/ 211931 w 345281"/>
                <a:gd name="connsiteY5" fmla="*/ 34576 h 235839"/>
                <a:gd name="connsiteX6" fmla="*/ 54769 w 345281"/>
                <a:gd name="connsiteY6" fmla="*/ 0 h 23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281" h="235839">
                  <a:moveTo>
                    <a:pt x="54769" y="0"/>
                  </a:moveTo>
                  <a:lnTo>
                    <a:pt x="0" y="216884"/>
                  </a:lnTo>
                  <a:lnTo>
                    <a:pt x="169069" y="235839"/>
                  </a:lnTo>
                  <a:lnTo>
                    <a:pt x="285750" y="203645"/>
                  </a:lnTo>
                  <a:lnTo>
                    <a:pt x="345281" y="0"/>
                  </a:lnTo>
                  <a:lnTo>
                    <a:pt x="211931" y="34576"/>
                  </a:lnTo>
                  <a:lnTo>
                    <a:pt x="54769" y="0"/>
                  </a:lnTo>
                  <a:close/>
                </a:path>
              </a:pathLst>
            </a:custGeom>
            <a:solidFill>
              <a:srgbClr val="D92332"/>
            </a:solidFill>
            <a:ln w="9525" cap="flat">
              <a:noFill/>
              <a:prstDash val="solid"/>
              <a:miter/>
            </a:ln>
          </p:spPr>
          <p:txBody>
            <a:bodyPr rtlCol="0" anchor="ctr"/>
            <a:lstStyle/>
            <a:p>
              <a:endParaRPr lang="en-US"/>
            </a:p>
          </p:txBody>
        </p:sp>
        <p:sp>
          <p:nvSpPr>
            <p:cNvPr id="189546" name="Freeform: Shape 189545">
              <a:extLst>
                <a:ext uri="{FF2B5EF4-FFF2-40B4-BE49-F238E27FC236}">
                  <a16:creationId xmlns:a16="http://schemas.microsoft.com/office/drawing/2014/main" id="{E579756E-EDEC-9260-2CC0-065615B77834}"/>
                </a:ext>
              </a:extLst>
            </p:cNvPr>
            <p:cNvSpPr/>
            <p:nvPr/>
          </p:nvSpPr>
          <p:spPr>
            <a:xfrm>
              <a:off x="7441406" y="2644574"/>
              <a:ext cx="211931" cy="235839"/>
            </a:xfrm>
            <a:custGeom>
              <a:avLst/>
              <a:gdLst>
                <a:gd name="connsiteX0" fmla="*/ 211931 w 211931"/>
                <a:gd name="connsiteY0" fmla="*/ 34576 h 235839"/>
                <a:gd name="connsiteX1" fmla="*/ 169069 w 211931"/>
                <a:gd name="connsiteY1" fmla="*/ 235839 h 235839"/>
                <a:gd name="connsiteX2" fmla="*/ 0 w 211931"/>
                <a:gd name="connsiteY2" fmla="*/ 216884 h 235839"/>
                <a:gd name="connsiteX3" fmla="*/ 54769 w 211931"/>
                <a:gd name="connsiteY3" fmla="*/ 0 h 235839"/>
                <a:gd name="connsiteX4" fmla="*/ 211931 w 211931"/>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1" h="235839">
                  <a:moveTo>
                    <a:pt x="211931" y="34576"/>
                  </a:moveTo>
                  <a:lnTo>
                    <a:pt x="169069" y="235839"/>
                  </a:lnTo>
                  <a:lnTo>
                    <a:pt x="0" y="216884"/>
                  </a:lnTo>
                  <a:lnTo>
                    <a:pt x="54769" y="0"/>
                  </a:lnTo>
                  <a:lnTo>
                    <a:pt x="211931" y="34576"/>
                  </a:lnTo>
                  <a:close/>
                </a:path>
              </a:pathLst>
            </a:custGeom>
            <a:solidFill>
              <a:srgbClr val="FFFFFF">
                <a:alpha val="40000"/>
              </a:srgbClr>
            </a:solidFill>
            <a:ln w="9525" cap="flat">
              <a:noFill/>
              <a:prstDash val="solid"/>
              <a:miter/>
            </a:ln>
          </p:spPr>
          <p:txBody>
            <a:bodyPr rtlCol="0" anchor="ctr"/>
            <a:lstStyle/>
            <a:p>
              <a:endParaRPr lang="en-US"/>
            </a:p>
          </p:txBody>
        </p:sp>
        <p:sp>
          <p:nvSpPr>
            <p:cNvPr id="189547" name="Freeform: Shape 189546">
              <a:extLst>
                <a:ext uri="{FF2B5EF4-FFF2-40B4-BE49-F238E27FC236}">
                  <a16:creationId xmlns:a16="http://schemas.microsoft.com/office/drawing/2014/main" id="{8B2FD9AC-0D3F-6A04-AB46-34562967ACA8}"/>
                </a:ext>
              </a:extLst>
            </p:cNvPr>
            <p:cNvSpPr/>
            <p:nvPr/>
          </p:nvSpPr>
          <p:spPr>
            <a:xfrm>
              <a:off x="7610475" y="2644574"/>
              <a:ext cx="176212" cy="235839"/>
            </a:xfrm>
            <a:custGeom>
              <a:avLst/>
              <a:gdLst>
                <a:gd name="connsiteX0" fmla="*/ 42863 w 176212"/>
                <a:gd name="connsiteY0" fmla="*/ 34576 h 235839"/>
                <a:gd name="connsiteX1" fmla="*/ 0 w 176212"/>
                <a:gd name="connsiteY1" fmla="*/ 235839 h 235839"/>
                <a:gd name="connsiteX2" fmla="*/ 116681 w 176212"/>
                <a:gd name="connsiteY2" fmla="*/ 203645 h 235839"/>
                <a:gd name="connsiteX3" fmla="*/ 176213 w 176212"/>
                <a:gd name="connsiteY3" fmla="*/ 0 h 235839"/>
                <a:gd name="connsiteX4" fmla="*/ 42863 w 176212"/>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 h="235839">
                  <a:moveTo>
                    <a:pt x="42863" y="34576"/>
                  </a:moveTo>
                  <a:lnTo>
                    <a:pt x="0" y="235839"/>
                  </a:lnTo>
                  <a:lnTo>
                    <a:pt x="116681" y="203645"/>
                  </a:lnTo>
                  <a:lnTo>
                    <a:pt x="176213" y="0"/>
                  </a:lnTo>
                  <a:lnTo>
                    <a:pt x="42863" y="34576"/>
                  </a:lnTo>
                  <a:close/>
                </a:path>
              </a:pathLst>
            </a:custGeom>
            <a:solidFill>
              <a:srgbClr val="FFFFFF">
                <a:alpha val="20000"/>
              </a:srgbClr>
            </a:solidFill>
            <a:ln w="9525" cap="flat">
              <a:noFill/>
              <a:prstDash val="solid"/>
              <a:miter/>
            </a:ln>
          </p:spPr>
          <p:txBody>
            <a:bodyPr rtlCol="0" anchor="ctr"/>
            <a:lstStyle/>
            <a:p>
              <a:endParaRPr lang="en-US"/>
            </a:p>
          </p:txBody>
        </p:sp>
        <p:sp>
          <p:nvSpPr>
            <p:cNvPr id="189548" name="Freeform: Shape 189547">
              <a:extLst>
                <a:ext uri="{FF2B5EF4-FFF2-40B4-BE49-F238E27FC236}">
                  <a16:creationId xmlns:a16="http://schemas.microsoft.com/office/drawing/2014/main" id="{75C515F1-C3BD-0BC9-316F-EB99C785E47F}"/>
                </a:ext>
              </a:extLst>
            </p:cNvPr>
            <p:cNvSpPr/>
            <p:nvPr/>
          </p:nvSpPr>
          <p:spPr>
            <a:xfrm>
              <a:off x="7504938" y="2811371"/>
              <a:ext cx="188619" cy="265203"/>
            </a:xfrm>
            <a:custGeom>
              <a:avLst/>
              <a:gdLst>
                <a:gd name="connsiteX0" fmla="*/ 0 w 188619"/>
                <a:gd name="connsiteY0" fmla="*/ 265203 h 265203"/>
                <a:gd name="connsiteX1" fmla="*/ 78581 w 188619"/>
                <a:gd name="connsiteY1" fmla="*/ 114327 h 265203"/>
                <a:gd name="connsiteX2" fmla="*/ 78581 w 188619"/>
                <a:gd name="connsiteY2" fmla="*/ 44033 h 265203"/>
                <a:gd name="connsiteX3" fmla="*/ 113442 w 188619"/>
                <a:gd name="connsiteY3" fmla="*/ 599 h 265203"/>
                <a:gd name="connsiteX4" fmla="*/ 188119 w 188619"/>
                <a:gd name="connsiteY4" fmla="*/ 6695 h 265203"/>
                <a:gd name="connsiteX5" fmla="*/ 140494 w 188619"/>
                <a:gd name="connsiteY5" fmla="*/ 114423 h 265203"/>
                <a:gd name="connsiteX6" fmla="*/ 94297 w 188619"/>
                <a:gd name="connsiteY6" fmla="*/ 265203 h 26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19" h="265203">
                  <a:moveTo>
                    <a:pt x="0" y="265203"/>
                  </a:moveTo>
                  <a:lnTo>
                    <a:pt x="78581" y="114327"/>
                  </a:lnTo>
                  <a:cubicBezTo>
                    <a:pt x="75730" y="90983"/>
                    <a:pt x="75730" y="67378"/>
                    <a:pt x="78581" y="44033"/>
                  </a:cubicBezTo>
                  <a:cubicBezTo>
                    <a:pt x="83344" y="5933"/>
                    <a:pt x="83344" y="-2544"/>
                    <a:pt x="113442" y="599"/>
                  </a:cubicBezTo>
                  <a:cubicBezTo>
                    <a:pt x="143542" y="3742"/>
                    <a:pt x="183356" y="-4449"/>
                    <a:pt x="188119" y="6695"/>
                  </a:cubicBezTo>
                  <a:cubicBezTo>
                    <a:pt x="192881" y="17839"/>
                    <a:pt x="162687" y="99469"/>
                    <a:pt x="140494" y="114423"/>
                  </a:cubicBezTo>
                  <a:lnTo>
                    <a:pt x="94297" y="265203"/>
                  </a:lnTo>
                  <a:close/>
                </a:path>
              </a:pathLst>
            </a:custGeom>
            <a:solidFill>
              <a:srgbClr val="B97964"/>
            </a:solidFill>
            <a:ln w="9525" cap="flat">
              <a:noFill/>
              <a:prstDash val="solid"/>
              <a:miter/>
            </a:ln>
          </p:spPr>
          <p:txBody>
            <a:bodyPr rtlCol="0" anchor="ctr"/>
            <a:lstStyle/>
            <a:p>
              <a:endParaRPr lang="en-US"/>
            </a:p>
          </p:txBody>
        </p:sp>
        <p:sp>
          <p:nvSpPr>
            <p:cNvPr id="189549" name="Freeform: Shape 189548">
              <a:extLst>
                <a:ext uri="{FF2B5EF4-FFF2-40B4-BE49-F238E27FC236}">
                  <a16:creationId xmlns:a16="http://schemas.microsoft.com/office/drawing/2014/main" id="{CC98D880-B4AB-62BC-C5E0-38BEC876C8BA}"/>
                </a:ext>
              </a:extLst>
            </p:cNvPr>
            <p:cNvSpPr/>
            <p:nvPr/>
          </p:nvSpPr>
          <p:spPr>
            <a:xfrm>
              <a:off x="7479506" y="3030569"/>
              <a:ext cx="138874" cy="145925"/>
            </a:xfrm>
            <a:custGeom>
              <a:avLst/>
              <a:gdLst>
                <a:gd name="connsiteX0" fmla="*/ 0 w 138874"/>
                <a:gd name="connsiteY0" fmla="*/ 128873 h 145925"/>
                <a:gd name="connsiteX1" fmla="*/ 138874 w 138874"/>
                <a:gd name="connsiteY1" fmla="*/ 12668 h 145925"/>
                <a:gd name="connsiteX2" fmla="*/ 40481 w 138874"/>
                <a:gd name="connsiteY2" fmla="*/ 0 h 145925"/>
              </a:gdLst>
              <a:ahLst/>
              <a:cxnLst>
                <a:cxn ang="0">
                  <a:pos x="connsiteX0" y="connsiteY0"/>
                </a:cxn>
                <a:cxn ang="0">
                  <a:pos x="connsiteX1" y="connsiteY1"/>
                </a:cxn>
                <a:cxn ang="0">
                  <a:pos x="connsiteX2" y="connsiteY2"/>
                </a:cxn>
              </a:cxnLst>
              <a:rect l="l" t="t" r="r" b="b"/>
              <a:pathLst>
                <a:path w="138874" h="145925">
                  <a:moveTo>
                    <a:pt x="0" y="128873"/>
                  </a:moveTo>
                  <a:cubicBezTo>
                    <a:pt x="50006" y="171450"/>
                    <a:pt x="107156" y="134874"/>
                    <a:pt x="138874" y="12668"/>
                  </a:cubicBezTo>
                  <a:lnTo>
                    <a:pt x="40481" y="0"/>
                  </a:lnTo>
                  <a:close/>
                </a:path>
              </a:pathLst>
            </a:custGeom>
            <a:solidFill>
              <a:srgbClr val="D92332"/>
            </a:solidFill>
            <a:ln w="9525" cap="flat">
              <a:noFill/>
              <a:prstDash val="solid"/>
              <a:miter/>
            </a:ln>
          </p:spPr>
          <p:txBody>
            <a:bodyPr rtlCol="0" anchor="ctr"/>
            <a:lstStyle/>
            <a:p>
              <a:endParaRPr lang="en-US"/>
            </a:p>
          </p:txBody>
        </p:sp>
        <p:sp>
          <p:nvSpPr>
            <p:cNvPr id="189550" name="Freeform: Shape 189549">
              <a:extLst>
                <a:ext uri="{FF2B5EF4-FFF2-40B4-BE49-F238E27FC236}">
                  <a16:creationId xmlns:a16="http://schemas.microsoft.com/office/drawing/2014/main" id="{F632DA24-87C4-C787-6BA8-0D80643FF657}"/>
                </a:ext>
              </a:extLst>
            </p:cNvPr>
            <p:cNvSpPr/>
            <p:nvPr/>
          </p:nvSpPr>
          <p:spPr>
            <a:xfrm>
              <a:off x="7504938" y="3003708"/>
              <a:ext cx="124586" cy="52196"/>
            </a:xfrm>
            <a:custGeom>
              <a:avLst/>
              <a:gdLst>
                <a:gd name="connsiteX0" fmla="*/ 20098 w 124586"/>
                <a:gd name="connsiteY0" fmla="*/ 0 h 52196"/>
                <a:gd name="connsiteX1" fmla="*/ 0 w 124586"/>
                <a:gd name="connsiteY1" fmla="*/ 35433 h 52196"/>
                <a:gd name="connsiteX2" fmla="*/ 124587 w 124586"/>
                <a:gd name="connsiteY2" fmla="*/ 52197 h 52196"/>
                <a:gd name="connsiteX3" fmla="*/ 124587 w 124586"/>
                <a:gd name="connsiteY3" fmla="*/ 15716 h 52196"/>
                <a:gd name="connsiteX4" fmla="*/ 20098 w 124586"/>
                <a:gd name="connsiteY4" fmla="*/ 0 h 52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2196">
                  <a:moveTo>
                    <a:pt x="20098" y="0"/>
                  </a:moveTo>
                  <a:lnTo>
                    <a:pt x="0" y="35433"/>
                  </a:lnTo>
                  <a:lnTo>
                    <a:pt x="124587" y="52197"/>
                  </a:lnTo>
                  <a:lnTo>
                    <a:pt x="124587" y="15716"/>
                  </a:lnTo>
                  <a:lnTo>
                    <a:pt x="20098" y="0"/>
                  </a:lnTo>
                  <a:close/>
                </a:path>
              </a:pathLst>
            </a:custGeom>
            <a:solidFill>
              <a:srgbClr val="2E353A"/>
            </a:solidFill>
            <a:ln w="9525" cap="flat">
              <a:noFill/>
              <a:prstDash val="solid"/>
              <a:miter/>
            </a:ln>
          </p:spPr>
          <p:txBody>
            <a:bodyPr rtlCol="0" anchor="ctr"/>
            <a:lstStyle/>
            <a:p>
              <a:endParaRPr lang="en-US"/>
            </a:p>
          </p:txBody>
        </p:sp>
        <p:sp>
          <p:nvSpPr>
            <p:cNvPr id="189551" name="Freeform: Shape 189550">
              <a:extLst>
                <a:ext uri="{FF2B5EF4-FFF2-40B4-BE49-F238E27FC236}">
                  <a16:creationId xmlns:a16="http://schemas.microsoft.com/office/drawing/2014/main" id="{748C07EA-4D40-370D-ED67-6D7BE9FF2A4E}"/>
                </a:ext>
              </a:extLst>
            </p:cNvPr>
            <p:cNvSpPr/>
            <p:nvPr/>
          </p:nvSpPr>
          <p:spPr>
            <a:xfrm>
              <a:off x="6502908" y="2717196"/>
              <a:ext cx="57054" cy="125348"/>
            </a:xfrm>
            <a:custGeom>
              <a:avLst/>
              <a:gdLst>
                <a:gd name="connsiteX0" fmla="*/ 0 w 57054"/>
                <a:gd name="connsiteY0" fmla="*/ 103632 h 125348"/>
                <a:gd name="connsiteX1" fmla="*/ 34480 w 57054"/>
                <a:gd name="connsiteY1" fmla="*/ 125349 h 125348"/>
                <a:gd name="connsiteX2" fmla="*/ 57055 w 57054"/>
                <a:gd name="connsiteY2" fmla="*/ 1714 h 125348"/>
                <a:gd name="connsiteX3" fmla="*/ 20574 w 57054"/>
                <a:gd name="connsiteY3" fmla="*/ 0 h 125348"/>
                <a:gd name="connsiteX4" fmla="*/ 0 w 57054"/>
                <a:gd name="connsiteY4" fmla="*/ 103632 h 125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54" h="125348">
                  <a:moveTo>
                    <a:pt x="0" y="103632"/>
                  </a:moveTo>
                  <a:lnTo>
                    <a:pt x="34480" y="125349"/>
                  </a:lnTo>
                  <a:lnTo>
                    <a:pt x="57055" y="1714"/>
                  </a:lnTo>
                  <a:lnTo>
                    <a:pt x="20574" y="0"/>
                  </a:lnTo>
                  <a:lnTo>
                    <a:pt x="0" y="103632"/>
                  </a:lnTo>
                  <a:close/>
                </a:path>
              </a:pathLst>
            </a:custGeom>
            <a:solidFill>
              <a:srgbClr val="2E353A"/>
            </a:solidFill>
            <a:ln w="9525" cap="flat">
              <a:noFill/>
              <a:prstDash val="solid"/>
              <a:miter/>
            </a:ln>
          </p:spPr>
          <p:txBody>
            <a:bodyPr rtlCol="0" anchor="ctr"/>
            <a:lstStyle/>
            <a:p>
              <a:endParaRPr lang="en-US"/>
            </a:p>
          </p:txBody>
        </p:sp>
        <p:sp>
          <p:nvSpPr>
            <p:cNvPr id="189552" name="Freeform: Shape 189551">
              <a:extLst>
                <a:ext uri="{FF2B5EF4-FFF2-40B4-BE49-F238E27FC236}">
                  <a16:creationId xmlns:a16="http://schemas.microsoft.com/office/drawing/2014/main" id="{18172F39-DCE4-FD15-BF99-0CB87EF36941}"/>
                </a:ext>
              </a:extLst>
            </p:cNvPr>
            <p:cNvSpPr/>
            <p:nvPr/>
          </p:nvSpPr>
          <p:spPr>
            <a:xfrm>
              <a:off x="6815423" y="3217545"/>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D92332"/>
            </a:solidFill>
            <a:ln w="9525" cap="flat">
              <a:noFill/>
              <a:prstDash val="solid"/>
              <a:miter/>
            </a:ln>
          </p:spPr>
          <p:txBody>
            <a:bodyPr rtlCol="0" anchor="ctr"/>
            <a:lstStyle/>
            <a:p>
              <a:endParaRPr lang="en-US"/>
            </a:p>
          </p:txBody>
        </p:sp>
        <p:sp>
          <p:nvSpPr>
            <p:cNvPr id="189553" name="Freeform: Shape 189552">
              <a:extLst>
                <a:ext uri="{FF2B5EF4-FFF2-40B4-BE49-F238E27FC236}">
                  <a16:creationId xmlns:a16="http://schemas.microsoft.com/office/drawing/2014/main" id="{6E703714-7997-8141-199F-102D61F8B050}"/>
                </a:ext>
              </a:extLst>
            </p:cNvPr>
            <p:cNvSpPr/>
            <p:nvPr/>
          </p:nvSpPr>
          <p:spPr>
            <a:xfrm>
              <a:off x="6815423" y="3203542"/>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FF869E">
                <a:alpha val="40000"/>
              </a:srgbClr>
            </a:solidFill>
            <a:ln w="9525" cap="flat">
              <a:noFill/>
              <a:prstDash val="solid"/>
              <a:miter/>
            </a:ln>
          </p:spPr>
          <p:txBody>
            <a:bodyPr rtlCol="0" anchor="ctr"/>
            <a:lstStyle/>
            <a:p>
              <a:endParaRPr lang="en-US"/>
            </a:p>
          </p:txBody>
        </p:sp>
        <p:sp>
          <p:nvSpPr>
            <p:cNvPr id="189554" name="Freeform: Shape 189553">
              <a:extLst>
                <a:ext uri="{FF2B5EF4-FFF2-40B4-BE49-F238E27FC236}">
                  <a16:creationId xmlns:a16="http://schemas.microsoft.com/office/drawing/2014/main" id="{5A04641B-42AC-2119-62DB-DDA62A7C4460}"/>
                </a:ext>
              </a:extLst>
            </p:cNvPr>
            <p:cNvSpPr/>
            <p:nvPr/>
          </p:nvSpPr>
          <p:spPr>
            <a:xfrm>
              <a:off x="6048565" y="2372105"/>
              <a:ext cx="335184" cy="333756"/>
            </a:xfrm>
            <a:custGeom>
              <a:avLst/>
              <a:gdLst>
                <a:gd name="connsiteX0" fmla="*/ 321659 w 335184"/>
                <a:gd name="connsiteY0" fmla="*/ 333756 h 333756"/>
                <a:gd name="connsiteX1" fmla="*/ 272320 w 335184"/>
                <a:gd name="connsiteY1" fmla="*/ 282797 h 333756"/>
                <a:gd name="connsiteX2" fmla="*/ 163163 w 335184"/>
                <a:gd name="connsiteY2" fmla="*/ 171260 h 333756"/>
                <a:gd name="connsiteX3" fmla="*/ 104394 w 335184"/>
                <a:gd name="connsiteY3" fmla="*/ 112205 h 333756"/>
                <a:gd name="connsiteX4" fmla="*/ 53054 w 335184"/>
                <a:gd name="connsiteY4" fmla="*/ 60674 h 333756"/>
                <a:gd name="connsiteX5" fmla="*/ 16764 w 335184"/>
                <a:gd name="connsiteY5" fmla="*/ 24289 h 333756"/>
                <a:gd name="connsiteX6" fmla="*/ 6572 w 335184"/>
                <a:gd name="connsiteY6" fmla="*/ 14097 h 333756"/>
                <a:gd name="connsiteX7" fmla="*/ 0 w 335184"/>
                <a:gd name="connsiteY7" fmla="*/ 13526 h 333756"/>
                <a:gd name="connsiteX8" fmla="*/ 13430 w 335184"/>
                <a:gd name="connsiteY8" fmla="*/ 0 h 333756"/>
                <a:gd name="connsiteX9" fmla="*/ 14002 w 335184"/>
                <a:gd name="connsiteY9" fmla="*/ 6572 h 333756"/>
                <a:gd name="connsiteX10" fmla="*/ 24289 w 335184"/>
                <a:gd name="connsiteY10" fmla="*/ 16764 h 333756"/>
                <a:gd name="connsiteX11" fmla="*/ 60865 w 335184"/>
                <a:gd name="connsiteY11" fmla="*/ 52864 h 333756"/>
                <a:gd name="connsiteX12" fmla="*/ 112490 w 335184"/>
                <a:gd name="connsiteY12" fmla="*/ 104013 h 333756"/>
                <a:gd name="connsiteX13" fmla="*/ 171926 w 335184"/>
                <a:gd name="connsiteY13" fmla="*/ 162497 h 333756"/>
                <a:gd name="connsiteX14" fmla="*/ 283940 w 335184"/>
                <a:gd name="connsiteY14" fmla="*/ 271177 h 333756"/>
                <a:gd name="connsiteX15" fmla="*/ 335185 w 335184"/>
                <a:gd name="connsiteY15" fmla="*/ 320231 h 3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184" h="333756">
                  <a:moveTo>
                    <a:pt x="321659" y="333756"/>
                  </a:moveTo>
                  <a:lnTo>
                    <a:pt x="272320" y="282797"/>
                  </a:lnTo>
                  <a:cubicBezTo>
                    <a:pt x="242887" y="252032"/>
                    <a:pt x="202883" y="211741"/>
                    <a:pt x="163163" y="171260"/>
                  </a:cubicBezTo>
                  <a:lnTo>
                    <a:pt x="104394" y="112205"/>
                  </a:lnTo>
                  <a:lnTo>
                    <a:pt x="53054" y="60674"/>
                  </a:lnTo>
                  <a:lnTo>
                    <a:pt x="16764" y="24289"/>
                  </a:lnTo>
                  <a:cubicBezTo>
                    <a:pt x="12383" y="19907"/>
                    <a:pt x="8858" y="16478"/>
                    <a:pt x="6572" y="14097"/>
                  </a:cubicBezTo>
                  <a:cubicBezTo>
                    <a:pt x="4558" y="12994"/>
                    <a:pt x="2174" y="12787"/>
                    <a:pt x="0" y="13526"/>
                  </a:cubicBezTo>
                  <a:lnTo>
                    <a:pt x="13430" y="0"/>
                  </a:lnTo>
                  <a:cubicBezTo>
                    <a:pt x="12691" y="2174"/>
                    <a:pt x="12898" y="4558"/>
                    <a:pt x="14002" y="6572"/>
                  </a:cubicBezTo>
                  <a:lnTo>
                    <a:pt x="24289" y="16764"/>
                  </a:lnTo>
                  <a:lnTo>
                    <a:pt x="60865" y="52864"/>
                  </a:lnTo>
                  <a:lnTo>
                    <a:pt x="112490" y="104013"/>
                  </a:lnTo>
                  <a:lnTo>
                    <a:pt x="171926" y="162497"/>
                  </a:lnTo>
                  <a:cubicBezTo>
                    <a:pt x="212598" y="202025"/>
                    <a:pt x="253079" y="241840"/>
                    <a:pt x="283940" y="271177"/>
                  </a:cubicBezTo>
                  <a:lnTo>
                    <a:pt x="335185" y="320231"/>
                  </a:lnTo>
                  <a:close/>
                </a:path>
              </a:pathLst>
            </a:custGeom>
            <a:solidFill>
              <a:srgbClr val="2E353A"/>
            </a:solidFill>
            <a:ln w="9525" cap="flat">
              <a:noFill/>
              <a:prstDash val="solid"/>
              <a:miter/>
            </a:ln>
          </p:spPr>
          <p:txBody>
            <a:bodyPr rtlCol="0" anchor="ctr"/>
            <a:lstStyle/>
            <a:p>
              <a:endParaRPr lang="en-US"/>
            </a:p>
          </p:txBody>
        </p:sp>
        <p:sp>
          <p:nvSpPr>
            <p:cNvPr id="189555" name="Freeform: Shape 189554">
              <a:extLst>
                <a:ext uri="{FF2B5EF4-FFF2-40B4-BE49-F238E27FC236}">
                  <a16:creationId xmlns:a16="http://schemas.microsoft.com/office/drawing/2014/main" id="{0186C636-5966-2698-84B0-A4F65BA294E3}"/>
                </a:ext>
              </a:extLst>
            </p:cNvPr>
            <p:cNvSpPr/>
            <p:nvPr/>
          </p:nvSpPr>
          <p:spPr>
            <a:xfrm>
              <a:off x="6655593" y="4810427"/>
              <a:ext cx="144494" cy="131733"/>
            </a:xfrm>
            <a:custGeom>
              <a:avLst/>
              <a:gdLst>
                <a:gd name="connsiteX0" fmla="*/ 79343 w 144494"/>
                <a:gd name="connsiteY0" fmla="*/ 841 h 131733"/>
                <a:gd name="connsiteX1" fmla="*/ 0 w 144494"/>
                <a:gd name="connsiteY1" fmla="*/ 126571 h 131733"/>
                <a:gd name="connsiteX2" fmla="*/ 79343 w 144494"/>
                <a:gd name="connsiteY2" fmla="*/ 97996 h 131733"/>
                <a:gd name="connsiteX3" fmla="*/ 144494 w 144494"/>
                <a:gd name="connsiteY3" fmla="*/ 50371 h 131733"/>
                <a:gd name="connsiteX4" fmla="*/ 138208 w 144494"/>
                <a:gd name="connsiteY4" fmla="*/ 16366 h 131733"/>
                <a:gd name="connsiteX5" fmla="*/ 79343 w 144494"/>
                <a:gd name="connsiteY5" fmla="*/ 841 h 13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94" h="131733">
                  <a:moveTo>
                    <a:pt x="79343" y="841"/>
                  </a:moveTo>
                  <a:cubicBezTo>
                    <a:pt x="79343" y="841"/>
                    <a:pt x="29051" y="106187"/>
                    <a:pt x="0" y="126571"/>
                  </a:cubicBezTo>
                  <a:cubicBezTo>
                    <a:pt x="0" y="126571"/>
                    <a:pt x="38862" y="149716"/>
                    <a:pt x="79343" y="97996"/>
                  </a:cubicBezTo>
                  <a:cubicBezTo>
                    <a:pt x="131731" y="31321"/>
                    <a:pt x="144494" y="50371"/>
                    <a:pt x="144494" y="50371"/>
                  </a:cubicBezTo>
                  <a:cubicBezTo>
                    <a:pt x="143455" y="38866"/>
                    <a:pt x="141350" y="27482"/>
                    <a:pt x="138208" y="16366"/>
                  </a:cubicBezTo>
                  <a:cubicBezTo>
                    <a:pt x="130302" y="-5446"/>
                    <a:pt x="79343" y="841"/>
                    <a:pt x="79343" y="841"/>
                  </a:cubicBezTo>
                  <a:close/>
                </a:path>
              </a:pathLst>
            </a:custGeom>
            <a:solidFill>
              <a:srgbClr val="B97964"/>
            </a:solidFill>
            <a:ln w="9525" cap="flat">
              <a:noFill/>
              <a:prstDash val="solid"/>
              <a:miter/>
            </a:ln>
          </p:spPr>
          <p:txBody>
            <a:bodyPr rtlCol="0" anchor="ctr"/>
            <a:lstStyle/>
            <a:p>
              <a:endParaRPr lang="en-US"/>
            </a:p>
          </p:txBody>
        </p:sp>
        <p:sp>
          <p:nvSpPr>
            <p:cNvPr id="189556" name="Freeform: Shape 189555">
              <a:extLst>
                <a:ext uri="{FF2B5EF4-FFF2-40B4-BE49-F238E27FC236}">
                  <a16:creationId xmlns:a16="http://schemas.microsoft.com/office/drawing/2014/main" id="{0038F2F7-E0CE-FFA5-FF55-D1E482D796A5}"/>
                </a:ext>
              </a:extLst>
            </p:cNvPr>
            <p:cNvSpPr/>
            <p:nvPr/>
          </p:nvSpPr>
          <p:spPr>
            <a:xfrm>
              <a:off x="7094315" y="4810125"/>
              <a:ext cx="133635" cy="144520"/>
            </a:xfrm>
            <a:custGeom>
              <a:avLst/>
              <a:gdLst>
                <a:gd name="connsiteX0" fmla="*/ 71438 w 133635"/>
                <a:gd name="connsiteY0" fmla="*/ 0 h 144520"/>
                <a:gd name="connsiteX1" fmla="*/ 38100 w 133635"/>
                <a:gd name="connsiteY1" fmla="*/ 81915 h 144520"/>
                <a:gd name="connsiteX2" fmla="*/ 0 w 133635"/>
                <a:gd name="connsiteY2" fmla="*/ 141732 h 144520"/>
                <a:gd name="connsiteX3" fmla="*/ 50959 w 133635"/>
                <a:gd name="connsiteY3" fmla="*/ 131731 h 144520"/>
                <a:gd name="connsiteX4" fmla="*/ 133636 w 133635"/>
                <a:gd name="connsiteY4" fmla="*/ 44672 h 144520"/>
                <a:gd name="connsiteX5" fmla="*/ 126016 w 133635"/>
                <a:gd name="connsiteY5" fmla="*/ 27242 h 144520"/>
                <a:gd name="connsiteX6" fmla="*/ 71438 w 133635"/>
                <a:gd name="connsiteY6" fmla="*/ 0 h 14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5" h="144520">
                  <a:moveTo>
                    <a:pt x="71438" y="0"/>
                  </a:moveTo>
                  <a:cubicBezTo>
                    <a:pt x="71438" y="0"/>
                    <a:pt x="57150" y="39053"/>
                    <a:pt x="38100" y="81915"/>
                  </a:cubicBezTo>
                  <a:cubicBezTo>
                    <a:pt x="29375" y="104124"/>
                    <a:pt x="16437" y="124436"/>
                    <a:pt x="0" y="141732"/>
                  </a:cubicBezTo>
                  <a:cubicBezTo>
                    <a:pt x="0" y="141732"/>
                    <a:pt x="33147" y="152495"/>
                    <a:pt x="50959" y="131731"/>
                  </a:cubicBezTo>
                  <a:cubicBezTo>
                    <a:pt x="68771" y="110966"/>
                    <a:pt x="99346" y="36481"/>
                    <a:pt x="133636" y="44672"/>
                  </a:cubicBezTo>
                  <a:cubicBezTo>
                    <a:pt x="131815" y="38574"/>
                    <a:pt x="129256" y="32720"/>
                    <a:pt x="126016" y="27242"/>
                  </a:cubicBezTo>
                  <a:cubicBezTo>
                    <a:pt x="120872" y="19050"/>
                    <a:pt x="71438" y="0"/>
                    <a:pt x="71438" y="0"/>
                  </a:cubicBezTo>
                  <a:close/>
                </a:path>
              </a:pathLst>
            </a:custGeom>
            <a:solidFill>
              <a:srgbClr val="B97964"/>
            </a:solidFill>
            <a:ln w="9525" cap="flat">
              <a:noFill/>
              <a:prstDash val="solid"/>
              <a:miter/>
            </a:ln>
          </p:spPr>
          <p:txBody>
            <a:bodyPr rtlCol="0" anchor="ctr"/>
            <a:lstStyle/>
            <a:p>
              <a:endParaRPr lang="en-US"/>
            </a:p>
          </p:txBody>
        </p:sp>
      </p:grpSp>
      <p:sp>
        <p:nvSpPr>
          <p:cNvPr id="250" name="Rectangle: Rounded Corners 249">
            <a:extLst>
              <a:ext uri="{FF2B5EF4-FFF2-40B4-BE49-F238E27FC236}">
                <a16:creationId xmlns:a16="http://schemas.microsoft.com/office/drawing/2014/main" id="{73D69397-7D52-640E-8F6E-160E3D79B1CB}"/>
              </a:ext>
            </a:extLst>
          </p:cNvPr>
          <p:cNvSpPr/>
          <p:nvPr/>
        </p:nvSpPr>
        <p:spPr>
          <a:xfrm>
            <a:off x="1258760" y="716415"/>
            <a:ext cx="2927148" cy="701916"/>
          </a:xfrm>
          <a:prstGeom prst="roundRect">
            <a:avLst>
              <a:gd name="adj" fmla="val 37781"/>
            </a:avLst>
          </a:prstGeom>
          <a:solidFill>
            <a:srgbClr val="FF86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Oval 250">
            <a:extLst>
              <a:ext uri="{FF2B5EF4-FFF2-40B4-BE49-F238E27FC236}">
                <a16:creationId xmlns:a16="http://schemas.microsoft.com/office/drawing/2014/main" id="{547FD9F8-FC6D-1AA1-714D-BCC550E91D65}"/>
              </a:ext>
            </a:extLst>
          </p:cNvPr>
          <p:cNvSpPr/>
          <p:nvPr/>
        </p:nvSpPr>
        <p:spPr>
          <a:xfrm>
            <a:off x="765571" y="624550"/>
            <a:ext cx="872338" cy="872338"/>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2" name="Picture 251">
            <a:extLst>
              <a:ext uri="{FF2B5EF4-FFF2-40B4-BE49-F238E27FC236}">
                <a16:creationId xmlns:a16="http://schemas.microsoft.com/office/drawing/2014/main" id="{51394466-8A5F-F602-5F22-0622B9F6584D}"/>
              </a:ext>
            </a:extLst>
          </p:cNvPr>
          <p:cNvPicPr>
            <a:picLocks noChangeAspect="1"/>
          </p:cNvPicPr>
          <p:nvPr/>
        </p:nvPicPr>
        <p:blipFill>
          <a:blip r:embed="rId3"/>
          <a:stretch>
            <a:fillRect/>
          </a:stretch>
        </p:blipFill>
        <p:spPr>
          <a:xfrm>
            <a:off x="924263" y="737004"/>
            <a:ext cx="588175" cy="588175"/>
          </a:xfrm>
          <a:prstGeom prst="rect">
            <a:avLst/>
          </a:prstGeom>
        </p:spPr>
      </p:pic>
      <p:sp>
        <p:nvSpPr>
          <p:cNvPr id="253" name="TextBox 252">
            <a:extLst>
              <a:ext uri="{FF2B5EF4-FFF2-40B4-BE49-F238E27FC236}">
                <a16:creationId xmlns:a16="http://schemas.microsoft.com/office/drawing/2014/main" id="{A8D8EBAF-8332-285C-D5DE-F6B9A6F10B13}"/>
              </a:ext>
            </a:extLst>
          </p:cNvPr>
          <p:cNvSpPr txBox="1"/>
          <p:nvPr/>
        </p:nvSpPr>
        <p:spPr>
          <a:xfrm>
            <a:off x="1369693" y="670016"/>
            <a:ext cx="2927146" cy="707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chemeClr val="bg1"/>
                </a:solidFill>
                <a:effectLst/>
                <a:uLnTx/>
                <a:uFillTx/>
                <a:latin typeface="#9Slide07 IcielBaliho Script" pitchFamily="2" charset="0"/>
                <a:ea typeface="+mn-ea"/>
              </a:rPr>
              <a:t>Nam </a:t>
            </a:r>
            <a:r>
              <a:rPr kumimoji="0" lang="en-US" sz="4000" b="0" i="0" u="none" strike="noStrike" kern="1200" cap="none" spc="0" normalizeH="0" baseline="0" noProof="0" dirty="0" err="1">
                <a:ln>
                  <a:noFill/>
                </a:ln>
                <a:solidFill>
                  <a:schemeClr val="bg1"/>
                </a:solidFill>
                <a:effectLst/>
                <a:uLnTx/>
                <a:uFillTx/>
                <a:latin typeface="#9Slide07 IcielBaliho Script" pitchFamily="2" charset="0"/>
                <a:ea typeface="+mn-ea"/>
              </a:rPr>
              <a:t>Châm</a:t>
            </a:r>
            <a:endParaRPr kumimoji="0" lang="en-US" sz="54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pic>
        <p:nvPicPr>
          <p:cNvPr id="308" name="Picture 52" descr="Nam châm">
            <a:extLst>
              <a:ext uri="{FF2B5EF4-FFF2-40B4-BE49-F238E27FC236}">
                <a16:creationId xmlns:a16="http://schemas.microsoft.com/office/drawing/2014/main" id="{362DF594-EF4A-85F0-EA25-9F0CCFAC04F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68321" y="1657988"/>
            <a:ext cx="614672" cy="614672"/>
          </a:xfrm>
          <a:prstGeom prst="rect">
            <a:avLst/>
          </a:prstGeom>
          <a:noFill/>
          <a:extLst>
            <a:ext uri="{909E8E84-426E-40DD-AFC4-6F175D3DCCD1}">
              <a14:hiddenFill xmlns:a14="http://schemas.microsoft.com/office/drawing/2010/main">
                <a:solidFill>
                  <a:srgbClr val="FFFFFF"/>
                </a:solidFill>
              </a14:hiddenFill>
            </a:ext>
          </a:extLst>
        </p:spPr>
      </p:pic>
      <p:sp>
        <p:nvSpPr>
          <p:cNvPr id="310" name="Rectangle 309">
            <a:extLst>
              <a:ext uri="{FF2B5EF4-FFF2-40B4-BE49-F238E27FC236}">
                <a16:creationId xmlns:a16="http://schemas.microsoft.com/office/drawing/2014/main" id="{796353C3-5916-FABE-BE29-185AF615A719}"/>
              </a:ext>
            </a:extLst>
          </p:cNvPr>
          <p:cNvSpPr/>
          <p:nvPr/>
        </p:nvSpPr>
        <p:spPr>
          <a:xfrm flipH="1">
            <a:off x="2331291" y="1657988"/>
            <a:ext cx="5600111" cy="7283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spcBef>
                <a:spcPts val="0"/>
              </a:spcBef>
              <a:spcAft>
                <a:spcPts val="0"/>
              </a:spcAft>
              <a:buClrTx/>
              <a:buSzTx/>
              <a:buFontTx/>
              <a:buNone/>
              <a:tabLst/>
              <a:defRPr/>
            </a:pPr>
            <a:r>
              <a:rPr kumimoji="0" lang="en-US" sz="2600" b="0" i="0" u="none" strike="noStrike" kern="120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Nam </a:t>
            </a:r>
            <a:r>
              <a:rPr kumimoji="0" lang="en-US" sz="2600" b="0" i="0" u="none" strike="noStrike" kern="1200" cap="none" spc="0" normalizeH="0" baseline="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châm</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là</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những</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vật</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có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từ</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tính</a:t>
            </a:r>
            <a:endParaRPr kumimoji="0" lang="en-US" sz="2600" b="0" i="0" u="none" strike="noStrike" kern="120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endParaRPr>
          </a:p>
        </p:txBody>
      </p:sp>
      <p:grpSp>
        <p:nvGrpSpPr>
          <p:cNvPr id="311" name="Graphic 76">
            <a:extLst>
              <a:ext uri="{FF2B5EF4-FFF2-40B4-BE49-F238E27FC236}">
                <a16:creationId xmlns:a16="http://schemas.microsoft.com/office/drawing/2014/main" id="{1C6A7F6E-444E-A508-038D-6C13CC97FBB4}"/>
              </a:ext>
            </a:extLst>
          </p:cNvPr>
          <p:cNvGrpSpPr/>
          <p:nvPr/>
        </p:nvGrpSpPr>
        <p:grpSpPr>
          <a:xfrm rot="19316249" flipH="1">
            <a:off x="4339430" y="2688781"/>
            <a:ext cx="643548" cy="766914"/>
            <a:chOff x="7354625" y="1767741"/>
            <a:chExt cx="1425478" cy="1698736"/>
          </a:xfrm>
          <a:effectLst>
            <a:glow rad="101600">
              <a:schemeClr val="bg1">
                <a:lumMod val="75000"/>
                <a:alpha val="60000"/>
              </a:schemeClr>
            </a:glow>
          </a:effectLst>
        </p:grpSpPr>
        <p:grpSp>
          <p:nvGrpSpPr>
            <p:cNvPr id="312" name="Graphic 76">
              <a:extLst>
                <a:ext uri="{FF2B5EF4-FFF2-40B4-BE49-F238E27FC236}">
                  <a16:creationId xmlns:a16="http://schemas.microsoft.com/office/drawing/2014/main" id="{DEC48D61-1D38-F9D8-15D2-68518FEAC99E}"/>
                </a:ext>
              </a:extLst>
            </p:cNvPr>
            <p:cNvGrpSpPr/>
            <p:nvPr/>
          </p:nvGrpSpPr>
          <p:grpSpPr>
            <a:xfrm>
              <a:off x="7354625" y="1767741"/>
              <a:ext cx="1425478" cy="1698736"/>
              <a:chOff x="7354625" y="1767741"/>
              <a:chExt cx="1425478" cy="1698736"/>
            </a:xfrm>
          </p:grpSpPr>
          <p:sp>
            <p:nvSpPr>
              <p:cNvPr id="315" name="Freeform: Shape 314">
                <a:extLst>
                  <a:ext uri="{FF2B5EF4-FFF2-40B4-BE49-F238E27FC236}">
                    <a16:creationId xmlns:a16="http://schemas.microsoft.com/office/drawing/2014/main" id="{4309C1B7-26B6-0F96-89FA-7F67B3FD21A8}"/>
                  </a:ext>
                </a:extLst>
              </p:cNvPr>
              <p:cNvSpPr/>
              <p:nvPr/>
            </p:nvSpPr>
            <p:spPr>
              <a:xfrm>
                <a:off x="7357300" y="1775060"/>
                <a:ext cx="709406" cy="1690751"/>
              </a:xfrm>
              <a:custGeom>
                <a:avLst/>
                <a:gdLst>
                  <a:gd name="connsiteX0" fmla="*/ 702753 w 709406"/>
                  <a:gd name="connsiteY0" fmla="*/ 1331 h 1690751"/>
                  <a:gd name="connsiteX1" fmla="*/ 102 w 709406"/>
                  <a:gd name="connsiteY1" fmla="*/ 702650 h 1690751"/>
                  <a:gd name="connsiteX2" fmla="*/ 768 w 709406"/>
                  <a:gd name="connsiteY2" fmla="*/ 1653490 h 1690751"/>
                  <a:gd name="connsiteX3" fmla="*/ 38695 w 709406"/>
                  <a:gd name="connsiteY3" fmla="*/ 1690752 h 1690751"/>
                  <a:gd name="connsiteX4" fmla="*/ 341447 w 709406"/>
                  <a:gd name="connsiteY4" fmla="*/ 1690752 h 1690751"/>
                  <a:gd name="connsiteX5" fmla="*/ 379374 w 709406"/>
                  <a:gd name="connsiteY5" fmla="*/ 1653490 h 1690751"/>
                  <a:gd name="connsiteX6" fmla="*/ 380705 w 709406"/>
                  <a:gd name="connsiteY6" fmla="*/ 708638 h 1690751"/>
                  <a:gd name="connsiteX7" fmla="*/ 709407 w 709406"/>
                  <a:gd name="connsiteY7" fmla="*/ 374614 h 1690751"/>
                  <a:gd name="connsiteX8" fmla="*/ 709407 w 709406"/>
                  <a:gd name="connsiteY8" fmla="*/ 0 h 1690751"/>
                  <a:gd name="connsiteX9" fmla="*/ 702087 w 709406"/>
                  <a:gd name="connsiteY9" fmla="*/ 0 h 1690751"/>
                  <a:gd name="connsiteX10" fmla="*/ 702753 w 709406"/>
                  <a:gd name="connsiteY10" fmla="*/ 1331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9406" h="1690751">
                    <a:moveTo>
                      <a:pt x="702753" y="1331"/>
                    </a:moveTo>
                    <a:cubicBezTo>
                      <a:pt x="312835" y="4658"/>
                      <a:pt x="-6552" y="312732"/>
                      <a:pt x="102" y="702650"/>
                    </a:cubicBezTo>
                    <a:cubicBezTo>
                      <a:pt x="768" y="731262"/>
                      <a:pt x="768" y="1653490"/>
                      <a:pt x="768" y="1653490"/>
                    </a:cubicBezTo>
                    <a:cubicBezTo>
                      <a:pt x="768" y="1674117"/>
                      <a:pt x="18068" y="1690752"/>
                      <a:pt x="38695" y="1690752"/>
                    </a:cubicBezTo>
                    <a:lnTo>
                      <a:pt x="341447" y="1690752"/>
                    </a:lnTo>
                    <a:cubicBezTo>
                      <a:pt x="362739" y="1690752"/>
                      <a:pt x="379374" y="1674117"/>
                      <a:pt x="379374" y="1653490"/>
                    </a:cubicBezTo>
                    <a:cubicBezTo>
                      <a:pt x="379374" y="1653490"/>
                      <a:pt x="380705" y="731262"/>
                      <a:pt x="380705" y="708638"/>
                    </a:cubicBezTo>
                    <a:cubicBezTo>
                      <a:pt x="380705" y="530980"/>
                      <a:pt x="520436" y="375279"/>
                      <a:pt x="709407" y="374614"/>
                    </a:cubicBezTo>
                    <a:lnTo>
                      <a:pt x="709407" y="0"/>
                    </a:lnTo>
                    <a:cubicBezTo>
                      <a:pt x="706745" y="0"/>
                      <a:pt x="704749" y="0"/>
                      <a:pt x="702087" y="0"/>
                    </a:cubicBezTo>
                    <a:lnTo>
                      <a:pt x="702753" y="1331"/>
                    </a:lnTo>
                    <a:close/>
                  </a:path>
                </a:pathLst>
              </a:custGeom>
              <a:solidFill>
                <a:srgbClr val="3E4DBF"/>
              </a:solidFill>
              <a:ln w="6632"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0191E95E-63CA-1D57-EEA0-3E975E5021CB}"/>
                  </a:ext>
                </a:extLst>
              </p:cNvPr>
              <p:cNvSpPr/>
              <p:nvPr/>
            </p:nvSpPr>
            <p:spPr>
              <a:xfrm>
                <a:off x="8067372" y="1775725"/>
                <a:ext cx="711400" cy="1690751"/>
              </a:xfrm>
              <a:custGeom>
                <a:avLst/>
                <a:gdLst>
                  <a:gd name="connsiteX0" fmla="*/ 665 w 711400"/>
                  <a:gd name="connsiteY0" fmla="*/ 374614 h 1690751"/>
                  <a:gd name="connsiteX1" fmla="*/ 665 w 711400"/>
                  <a:gd name="connsiteY1" fmla="*/ 374614 h 1690751"/>
                  <a:gd name="connsiteX2" fmla="*/ 330698 w 711400"/>
                  <a:gd name="connsiteY2" fmla="*/ 708638 h 1690751"/>
                  <a:gd name="connsiteX3" fmla="*/ 332029 w 711400"/>
                  <a:gd name="connsiteY3" fmla="*/ 1653490 h 1690751"/>
                  <a:gd name="connsiteX4" fmla="*/ 369956 w 711400"/>
                  <a:gd name="connsiteY4" fmla="*/ 1690752 h 1690751"/>
                  <a:gd name="connsiteX5" fmla="*/ 672708 w 711400"/>
                  <a:gd name="connsiteY5" fmla="*/ 1690752 h 1690751"/>
                  <a:gd name="connsiteX6" fmla="*/ 710635 w 711400"/>
                  <a:gd name="connsiteY6" fmla="*/ 1653490 h 1690751"/>
                  <a:gd name="connsiteX7" fmla="*/ 711301 w 711400"/>
                  <a:gd name="connsiteY7" fmla="*/ 702650 h 1690751"/>
                  <a:gd name="connsiteX8" fmla="*/ 0 w 711400"/>
                  <a:gd name="connsiteY8" fmla="*/ 0 h 1690751"/>
                  <a:gd name="connsiteX9" fmla="*/ 0 w 711400"/>
                  <a:gd name="connsiteY9" fmla="*/ 375279 h 1690751"/>
                  <a:gd name="connsiteX10" fmla="*/ 665 w 711400"/>
                  <a:gd name="connsiteY10" fmla="*/ 374614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400" h="1690751">
                    <a:moveTo>
                      <a:pt x="665" y="374614"/>
                    </a:moveTo>
                    <a:lnTo>
                      <a:pt x="665" y="374614"/>
                    </a:lnTo>
                    <a:cubicBezTo>
                      <a:pt x="190301" y="374614"/>
                      <a:pt x="330698" y="530314"/>
                      <a:pt x="330698" y="708638"/>
                    </a:cubicBezTo>
                    <a:cubicBezTo>
                      <a:pt x="330698" y="731262"/>
                      <a:pt x="332029" y="1653490"/>
                      <a:pt x="332029" y="1653490"/>
                    </a:cubicBezTo>
                    <a:cubicBezTo>
                      <a:pt x="332029" y="1674117"/>
                      <a:pt x="349329" y="1690752"/>
                      <a:pt x="369956" y="1690752"/>
                    </a:cubicBezTo>
                    <a:lnTo>
                      <a:pt x="672708" y="1690752"/>
                    </a:lnTo>
                    <a:cubicBezTo>
                      <a:pt x="694001" y="1690752"/>
                      <a:pt x="710635" y="1674117"/>
                      <a:pt x="710635" y="1653490"/>
                    </a:cubicBezTo>
                    <a:cubicBezTo>
                      <a:pt x="710635" y="1653490"/>
                      <a:pt x="710635" y="731262"/>
                      <a:pt x="711301" y="702650"/>
                    </a:cubicBezTo>
                    <a:cubicBezTo>
                      <a:pt x="717955" y="312732"/>
                      <a:pt x="389918" y="3992"/>
                      <a:pt x="0" y="0"/>
                    </a:cubicBezTo>
                    <a:lnTo>
                      <a:pt x="0" y="375279"/>
                    </a:lnTo>
                    <a:cubicBezTo>
                      <a:pt x="0" y="374614"/>
                      <a:pt x="0" y="374614"/>
                      <a:pt x="665" y="374614"/>
                    </a:cubicBezTo>
                    <a:close/>
                  </a:path>
                </a:pathLst>
              </a:custGeom>
              <a:solidFill>
                <a:srgbClr val="CC1E14"/>
              </a:solidFill>
              <a:ln w="6632"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2C71ED5C-D134-06F3-91F5-735DCCDADDA8}"/>
                  </a:ext>
                </a:extLst>
              </p:cNvPr>
              <p:cNvSpPr/>
              <p:nvPr/>
            </p:nvSpPr>
            <p:spPr>
              <a:xfrm>
                <a:off x="7354640" y="1767741"/>
                <a:ext cx="714728" cy="1698070"/>
              </a:xfrm>
              <a:custGeom>
                <a:avLst/>
                <a:gdLst>
                  <a:gd name="connsiteX0" fmla="*/ 351426 w 714728"/>
                  <a:gd name="connsiteY0" fmla="*/ 714627 h 1698070"/>
                  <a:gd name="connsiteX1" fmla="*/ 349430 w 714728"/>
                  <a:gd name="connsiteY1" fmla="*/ 1623547 h 1698070"/>
                  <a:gd name="connsiteX2" fmla="*/ 312833 w 714728"/>
                  <a:gd name="connsiteY2" fmla="*/ 1659478 h 1698070"/>
                  <a:gd name="connsiteX3" fmla="*/ 67305 w 714728"/>
                  <a:gd name="connsiteY3" fmla="*/ 1659478 h 1698070"/>
                  <a:gd name="connsiteX4" fmla="*/ 30708 w 714728"/>
                  <a:gd name="connsiteY4" fmla="*/ 1623547 h 1698070"/>
                  <a:gd name="connsiteX5" fmla="*/ 30708 w 714728"/>
                  <a:gd name="connsiteY5" fmla="*/ 707973 h 1698070"/>
                  <a:gd name="connsiteX6" fmla="*/ 713397 w 714728"/>
                  <a:gd name="connsiteY6" fmla="*/ 33269 h 1698070"/>
                  <a:gd name="connsiteX7" fmla="*/ 713397 w 714728"/>
                  <a:gd name="connsiteY7" fmla="*/ 0 h 1698070"/>
                  <a:gd name="connsiteX8" fmla="*/ 100 w 714728"/>
                  <a:gd name="connsiteY8" fmla="*/ 705312 h 1698070"/>
                  <a:gd name="connsiteX9" fmla="*/ 766 w 714728"/>
                  <a:gd name="connsiteY9" fmla="*/ 1660809 h 1698070"/>
                  <a:gd name="connsiteX10" fmla="*/ 39358 w 714728"/>
                  <a:gd name="connsiteY10" fmla="*/ 1698071 h 1698070"/>
                  <a:gd name="connsiteX11" fmla="*/ 344106 w 714728"/>
                  <a:gd name="connsiteY11" fmla="*/ 1698071 h 1698070"/>
                  <a:gd name="connsiteX12" fmla="*/ 382699 w 714728"/>
                  <a:gd name="connsiteY12" fmla="*/ 1660809 h 1698070"/>
                  <a:gd name="connsiteX13" fmla="*/ 384695 w 714728"/>
                  <a:gd name="connsiteY13" fmla="*/ 711300 h 1698070"/>
                  <a:gd name="connsiteX14" fmla="*/ 714728 w 714728"/>
                  <a:gd name="connsiteY14" fmla="*/ 382598 h 1698070"/>
                  <a:gd name="connsiteX15" fmla="*/ 714728 w 714728"/>
                  <a:gd name="connsiteY15" fmla="*/ 347333 h 1698070"/>
                  <a:gd name="connsiteX16" fmla="*/ 351426 w 714728"/>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8" h="1698070">
                    <a:moveTo>
                      <a:pt x="351426" y="714627"/>
                    </a:moveTo>
                    <a:cubicBezTo>
                      <a:pt x="351426" y="736585"/>
                      <a:pt x="349430" y="1623547"/>
                      <a:pt x="349430" y="1623547"/>
                    </a:cubicBezTo>
                    <a:cubicBezTo>
                      <a:pt x="349430" y="1643509"/>
                      <a:pt x="332795" y="1659478"/>
                      <a:pt x="312833" y="1659478"/>
                    </a:cubicBezTo>
                    <a:lnTo>
                      <a:pt x="67305" y="1659478"/>
                    </a:lnTo>
                    <a:cubicBezTo>
                      <a:pt x="47343" y="1659478"/>
                      <a:pt x="30708" y="1643509"/>
                      <a:pt x="30708" y="1623547"/>
                    </a:cubicBezTo>
                    <a:cubicBezTo>
                      <a:pt x="30708" y="1623547"/>
                      <a:pt x="30708" y="735919"/>
                      <a:pt x="30708" y="707973"/>
                    </a:cubicBezTo>
                    <a:cubicBezTo>
                      <a:pt x="24054" y="330698"/>
                      <a:pt x="334791" y="33269"/>
                      <a:pt x="713397" y="33269"/>
                    </a:cubicBezTo>
                    <a:lnTo>
                      <a:pt x="713397" y="0"/>
                    </a:lnTo>
                    <a:cubicBezTo>
                      <a:pt x="318156" y="0"/>
                      <a:pt x="-6553" y="310736"/>
                      <a:pt x="100" y="705312"/>
                    </a:cubicBezTo>
                    <a:cubicBezTo>
                      <a:pt x="766" y="734589"/>
                      <a:pt x="766" y="1660809"/>
                      <a:pt x="766" y="1660809"/>
                    </a:cubicBezTo>
                    <a:cubicBezTo>
                      <a:pt x="766" y="1681436"/>
                      <a:pt x="18066" y="1698071"/>
                      <a:pt x="39358" y="1698071"/>
                    </a:cubicBezTo>
                    <a:lnTo>
                      <a:pt x="344106" y="1698071"/>
                    </a:lnTo>
                    <a:cubicBezTo>
                      <a:pt x="365399" y="1698071"/>
                      <a:pt x="382699" y="1681436"/>
                      <a:pt x="382699" y="1660809"/>
                    </a:cubicBezTo>
                    <a:cubicBezTo>
                      <a:pt x="382699" y="1660809"/>
                      <a:pt x="384030" y="733923"/>
                      <a:pt x="384695" y="711300"/>
                    </a:cubicBezTo>
                    <a:cubicBezTo>
                      <a:pt x="390684" y="518337"/>
                      <a:pt x="545054" y="379937"/>
                      <a:pt x="714728" y="382598"/>
                    </a:cubicBezTo>
                    <a:lnTo>
                      <a:pt x="714728" y="347333"/>
                    </a:lnTo>
                    <a:cubicBezTo>
                      <a:pt x="530415" y="353987"/>
                      <a:pt x="351426" y="467103"/>
                      <a:pt x="351426" y="714627"/>
                    </a:cubicBezTo>
                    <a:close/>
                  </a:path>
                </a:pathLst>
              </a:custGeom>
              <a:solidFill>
                <a:srgbClr val="414D96"/>
              </a:solidFill>
              <a:ln w="6632"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11998770-5F68-472C-AC8F-DA465DA7E21B}"/>
                  </a:ext>
                </a:extLst>
              </p:cNvPr>
              <p:cNvSpPr/>
              <p:nvPr/>
            </p:nvSpPr>
            <p:spPr>
              <a:xfrm>
                <a:off x="8065376" y="1767741"/>
                <a:ext cx="714727" cy="1698070"/>
              </a:xfrm>
              <a:custGeom>
                <a:avLst/>
                <a:gdLst>
                  <a:gd name="connsiteX0" fmla="*/ 363302 w 714727"/>
                  <a:gd name="connsiteY0" fmla="*/ 714627 h 1698070"/>
                  <a:gd name="connsiteX1" fmla="*/ 365298 w 714727"/>
                  <a:gd name="connsiteY1" fmla="*/ 1623547 h 1698070"/>
                  <a:gd name="connsiteX2" fmla="*/ 401895 w 714727"/>
                  <a:gd name="connsiteY2" fmla="*/ 1659478 h 1698070"/>
                  <a:gd name="connsiteX3" fmla="*/ 647423 w 714727"/>
                  <a:gd name="connsiteY3" fmla="*/ 1659478 h 1698070"/>
                  <a:gd name="connsiteX4" fmla="*/ 684020 w 714727"/>
                  <a:gd name="connsiteY4" fmla="*/ 1623547 h 1698070"/>
                  <a:gd name="connsiteX5" fmla="*/ 684020 w 714727"/>
                  <a:gd name="connsiteY5" fmla="*/ 707973 h 1698070"/>
                  <a:gd name="connsiteX6" fmla="*/ 1331 w 714727"/>
                  <a:gd name="connsiteY6" fmla="*/ 33269 h 1698070"/>
                  <a:gd name="connsiteX7" fmla="*/ 1331 w 714727"/>
                  <a:gd name="connsiteY7" fmla="*/ 0 h 1698070"/>
                  <a:gd name="connsiteX8" fmla="*/ 714628 w 714727"/>
                  <a:gd name="connsiteY8" fmla="*/ 705312 h 1698070"/>
                  <a:gd name="connsiteX9" fmla="*/ 713962 w 714727"/>
                  <a:gd name="connsiteY9" fmla="*/ 1660809 h 1698070"/>
                  <a:gd name="connsiteX10" fmla="*/ 675370 w 714727"/>
                  <a:gd name="connsiteY10" fmla="*/ 1698071 h 1698070"/>
                  <a:gd name="connsiteX11" fmla="*/ 370622 w 714727"/>
                  <a:gd name="connsiteY11" fmla="*/ 1698071 h 1698070"/>
                  <a:gd name="connsiteX12" fmla="*/ 332029 w 714727"/>
                  <a:gd name="connsiteY12" fmla="*/ 1660809 h 1698070"/>
                  <a:gd name="connsiteX13" fmla="*/ 330033 w 714727"/>
                  <a:gd name="connsiteY13" fmla="*/ 711300 h 1698070"/>
                  <a:gd name="connsiteX14" fmla="*/ 0 w 714727"/>
                  <a:gd name="connsiteY14" fmla="*/ 382598 h 1698070"/>
                  <a:gd name="connsiteX15" fmla="*/ 0 w 714727"/>
                  <a:gd name="connsiteY15" fmla="*/ 347333 h 1698070"/>
                  <a:gd name="connsiteX16" fmla="*/ 363302 w 714727"/>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7" h="1698070">
                    <a:moveTo>
                      <a:pt x="363302" y="714627"/>
                    </a:moveTo>
                    <a:cubicBezTo>
                      <a:pt x="363302" y="736585"/>
                      <a:pt x="365298" y="1623547"/>
                      <a:pt x="365298" y="1623547"/>
                    </a:cubicBezTo>
                    <a:cubicBezTo>
                      <a:pt x="365298" y="1643509"/>
                      <a:pt x="381933" y="1659478"/>
                      <a:pt x="401895" y="1659478"/>
                    </a:cubicBezTo>
                    <a:lnTo>
                      <a:pt x="647423" y="1659478"/>
                    </a:lnTo>
                    <a:cubicBezTo>
                      <a:pt x="667385" y="1659478"/>
                      <a:pt x="684020" y="1643509"/>
                      <a:pt x="684020" y="1623547"/>
                    </a:cubicBezTo>
                    <a:cubicBezTo>
                      <a:pt x="684020" y="1623547"/>
                      <a:pt x="684020" y="735919"/>
                      <a:pt x="684020" y="707973"/>
                    </a:cubicBezTo>
                    <a:cubicBezTo>
                      <a:pt x="691339" y="330698"/>
                      <a:pt x="379937" y="33269"/>
                      <a:pt x="1331" y="33269"/>
                    </a:cubicBezTo>
                    <a:lnTo>
                      <a:pt x="1331" y="0"/>
                    </a:lnTo>
                    <a:cubicBezTo>
                      <a:pt x="396572" y="0"/>
                      <a:pt x="721281" y="310736"/>
                      <a:pt x="714628" y="705312"/>
                    </a:cubicBezTo>
                    <a:cubicBezTo>
                      <a:pt x="713962" y="734589"/>
                      <a:pt x="713962" y="1660809"/>
                      <a:pt x="713962" y="1660809"/>
                    </a:cubicBezTo>
                    <a:cubicBezTo>
                      <a:pt x="713962" y="1681436"/>
                      <a:pt x="696662" y="1698071"/>
                      <a:pt x="675370" y="1698071"/>
                    </a:cubicBezTo>
                    <a:lnTo>
                      <a:pt x="370622" y="1698071"/>
                    </a:lnTo>
                    <a:cubicBezTo>
                      <a:pt x="349329" y="1698071"/>
                      <a:pt x="332029" y="1681436"/>
                      <a:pt x="332029" y="1660809"/>
                    </a:cubicBezTo>
                    <a:cubicBezTo>
                      <a:pt x="332029" y="1660809"/>
                      <a:pt x="330698" y="733923"/>
                      <a:pt x="330033" y="711300"/>
                    </a:cubicBezTo>
                    <a:cubicBezTo>
                      <a:pt x="324044" y="518337"/>
                      <a:pt x="169674" y="379937"/>
                      <a:pt x="0" y="382598"/>
                    </a:cubicBezTo>
                    <a:lnTo>
                      <a:pt x="0" y="347333"/>
                    </a:lnTo>
                    <a:cubicBezTo>
                      <a:pt x="184978" y="353987"/>
                      <a:pt x="363302" y="467103"/>
                      <a:pt x="363302" y="714627"/>
                    </a:cubicBezTo>
                    <a:close/>
                  </a:path>
                </a:pathLst>
              </a:custGeom>
              <a:solidFill>
                <a:srgbClr val="B21F26"/>
              </a:solidFill>
              <a:ln w="6632"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5C449844-3FF2-6047-EA52-C9CD13A509C7}"/>
                  </a:ext>
                </a:extLst>
              </p:cNvPr>
              <p:cNvSpPr/>
              <p:nvPr/>
            </p:nvSpPr>
            <p:spPr>
              <a:xfrm>
                <a:off x="7743993" y="2135700"/>
                <a:ext cx="204274" cy="171670"/>
              </a:xfrm>
              <a:custGeom>
                <a:avLst/>
                <a:gdLst>
                  <a:gd name="connsiteX0" fmla="*/ 0 w 204274"/>
                  <a:gd name="connsiteY0" fmla="*/ 171670 h 171670"/>
                  <a:gd name="connsiteX1" fmla="*/ 204274 w 204274"/>
                  <a:gd name="connsiteY1" fmla="*/ 0 h 171670"/>
                  <a:gd name="connsiteX2" fmla="*/ 0 w 204274"/>
                  <a:gd name="connsiteY2" fmla="*/ 171670 h 171670"/>
                </a:gdLst>
                <a:ahLst/>
                <a:cxnLst>
                  <a:cxn ang="0">
                    <a:pos x="connsiteX0" y="connsiteY0"/>
                  </a:cxn>
                  <a:cxn ang="0">
                    <a:pos x="connsiteX1" y="connsiteY1"/>
                  </a:cxn>
                  <a:cxn ang="0">
                    <a:pos x="connsiteX2" y="connsiteY2"/>
                  </a:cxn>
                </a:cxnLst>
                <a:rect l="l" t="t" r="r" b="b"/>
                <a:pathLst>
                  <a:path w="204274" h="171670">
                    <a:moveTo>
                      <a:pt x="0" y="171670"/>
                    </a:moveTo>
                    <a:cubicBezTo>
                      <a:pt x="0" y="171670"/>
                      <a:pt x="37927" y="44581"/>
                      <a:pt x="204274" y="0"/>
                    </a:cubicBezTo>
                    <a:cubicBezTo>
                      <a:pt x="204274" y="0"/>
                      <a:pt x="67204" y="37927"/>
                      <a:pt x="0" y="171670"/>
                    </a:cubicBezTo>
                    <a:close/>
                  </a:path>
                </a:pathLst>
              </a:custGeom>
              <a:solidFill>
                <a:srgbClr val="F5F5F5">
                  <a:alpha val="33000"/>
                </a:srgbClr>
              </a:solidFill>
              <a:ln w="6632"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746B5933-EA19-808A-9515-F09E46933F48}"/>
                  </a:ext>
                </a:extLst>
              </p:cNvPr>
              <p:cNvSpPr/>
              <p:nvPr/>
            </p:nvSpPr>
            <p:spPr>
              <a:xfrm>
                <a:off x="8408716" y="2481702"/>
                <a:ext cx="21957" cy="930212"/>
              </a:xfrm>
              <a:custGeom>
                <a:avLst/>
                <a:gdLst>
                  <a:gd name="connsiteX0" fmla="*/ 11312 w 21957"/>
                  <a:gd name="connsiteY0" fmla="*/ 856355 h 930212"/>
                  <a:gd name="connsiteX1" fmla="*/ 11312 w 21957"/>
                  <a:gd name="connsiteY1" fmla="*/ 925555 h 930212"/>
                  <a:gd name="connsiteX2" fmla="*/ 11312 w 21957"/>
                  <a:gd name="connsiteY2" fmla="*/ 927551 h 930212"/>
                  <a:gd name="connsiteX3" fmla="*/ 11312 w 21957"/>
                  <a:gd name="connsiteY3" fmla="*/ 928882 h 930212"/>
                  <a:gd name="connsiteX4" fmla="*/ 10646 w 21957"/>
                  <a:gd name="connsiteY4" fmla="*/ 930213 h 930212"/>
                  <a:gd name="connsiteX5" fmla="*/ 21958 w 21957"/>
                  <a:gd name="connsiteY5" fmla="*/ 912913 h 930212"/>
                  <a:gd name="connsiteX6" fmla="*/ 21958 w 21957"/>
                  <a:gd name="connsiteY6" fmla="*/ 911582 h 930212"/>
                  <a:gd name="connsiteX7" fmla="*/ 21958 w 21957"/>
                  <a:gd name="connsiteY7" fmla="*/ 909586 h 930212"/>
                  <a:gd name="connsiteX8" fmla="*/ 21958 w 21957"/>
                  <a:gd name="connsiteY8" fmla="*/ 843047 h 930212"/>
                  <a:gd name="connsiteX9" fmla="*/ 19296 w 21957"/>
                  <a:gd name="connsiteY9" fmla="*/ 59220 h 930212"/>
                  <a:gd name="connsiteX10" fmla="*/ 0 w 21957"/>
                  <a:gd name="connsiteY10" fmla="*/ 0 h 930212"/>
                  <a:gd name="connsiteX11" fmla="*/ 7985 w 21957"/>
                  <a:gd name="connsiteY11" fmla="*/ 44581 h 930212"/>
                  <a:gd name="connsiteX12" fmla="*/ 11312 w 21957"/>
                  <a:gd name="connsiteY12" fmla="*/ 856355 h 93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57" h="930212">
                    <a:moveTo>
                      <a:pt x="11312" y="856355"/>
                    </a:moveTo>
                    <a:cubicBezTo>
                      <a:pt x="11312" y="899605"/>
                      <a:pt x="11312" y="925555"/>
                      <a:pt x="11312" y="925555"/>
                    </a:cubicBezTo>
                    <a:cubicBezTo>
                      <a:pt x="11312" y="926220"/>
                      <a:pt x="11312" y="926886"/>
                      <a:pt x="11312" y="927551"/>
                    </a:cubicBezTo>
                    <a:cubicBezTo>
                      <a:pt x="11312" y="928217"/>
                      <a:pt x="11312" y="928217"/>
                      <a:pt x="11312" y="928882"/>
                    </a:cubicBezTo>
                    <a:cubicBezTo>
                      <a:pt x="11312" y="929547"/>
                      <a:pt x="11312" y="929547"/>
                      <a:pt x="10646" y="930213"/>
                    </a:cubicBezTo>
                    <a:cubicBezTo>
                      <a:pt x="16635" y="922893"/>
                      <a:pt x="21958" y="915574"/>
                      <a:pt x="21958" y="912913"/>
                    </a:cubicBezTo>
                    <a:cubicBezTo>
                      <a:pt x="21958" y="912913"/>
                      <a:pt x="21958" y="912247"/>
                      <a:pt x="21958" y="911582"/>
                    </a:cubicBezTo>
                    <a:cubicBezTo>
                      <a:pt x="21958" y="910916"/>
                      <a:pt x="21958" y="910251"/>
                      <a:pt x="21958" y="909586"/>
                    </a:cubicBezTo>
                    <a:cubicBezTo>
                      <a:pt x="21958" y="909586"/>
                      <a:pt x="21958" y="884301"/>
                      <a:pt x="21958" y="843047"/>
                    </a:cubicBezTo>
                    <a:cubicBezTo>
                      <a:pt x="21293" y="639438"/>
                      <a:pt x="19296" y="59220"/>
                      <a:pt x="19296" y="59220"/>
                    </a:cubicBezTo>
                    <a:cubicBezTo>
                      <a:pt x="16635" y="20627"/>
                      <a:pt x="7985" y="5323"/>
                      <a:pt x="0" y="0"/>
                    </a:cubicBezTo>
                    <a:cubicBezTo>
                      <a:pt x="3992" y="9315"/>
                      <a:pt x="6654" y="23954"/>
                      <a:pt x="7985" y="44581"/>
                    </a:cubicBezTo>
                    <a:cubicBezTo>
                      <a:pt x="7985" y="44581"/>
                      <a:pt x="9981" y="645427"/>
                      <a:pt x="11312" y="856355"/>
                    </a:cubicBezTo>
                    <a:close/>
                  </a:path>
                </a:pathLst>
              </a:custGeom>
              <a:solidFill>
                <a:srgbClr val="F5F5F5">
                  <a:alpha val="15000"/>
                </a:srgbClr>
              </a:solidFill>
              <a:ln w="6632"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820F04EE-8375-7250-04C7-233D13AB19B6}"/>
                  </a:ext>
                </a:extLst>
              </p:cNvPr>
              <p:cNvSpPr/>
              <p:nvPr/>
            </p:nvSpPr>
            <p:spPr>
              <a:xfrm>
                <a:off x="8396739" y="2478615"/>
                <a:ext cx="23288" cy="953290"/>
              </a:xfrm>
              <a:custGeom>
                <a:avLst/>
                <a:gdLst>
                  <a:gd name="connsiteX0" fmla="*/ 0 w 23288"/>
                  <a:gd name="connsiteY0" fmla="*/ 425 h 953290"/>
                  <a:gd name="connsiteX1" fmla="*/ 1996 w 23288"/>
                  <a:gd name="connsiteY1" fmla="*/ 949934 h 953290"/>
                  <a:gd name="connsiteX2" fmla="*/ 1996 w 23288"/>
                  <a:gd name="connsiteY2" fmla="*/ 953261 h 953290"/>
                  <a:gd name="connsiteX3" fmla="*/ 22623 w 23288"/>
                  <a:gd name="connsiteY3" fmla="*/ 933300 h 953290"/>
                  <a:gd name="connsiteX4" fmla="*/ 23289 w 23288"/>
                  <a:gd name="connsiteY4" fmla="*/ 931969 h 953290"/>
                  <a:gd name="connsiteX5" fmla="*/ 23289 w 23288"/>
                  <a:gd name="connsiteY5" fmla="*/ 930638 h 953290"/>
                  <a:gd name="connsiteX6" fmla="*/ 23289 w 23288"/>
                  <a:gd name="connsiteY6" fmla="*/ 928642 h 953290"/>
                  <a:gd name="connsiteX7" fmla="*/ 23289 w 23288"/>
                  <a:gd name="connsiteY7" fmla="*/ 859441 h 953290"/>
                  <a:gd name="connsiteX8" fmla="*/ 20627 w 23288"/>
                  <a:gd name="connsiteY8" fmla="*/ 47668 h 953290"/>
                  <a:gd name="connsiteX9" fmla="*/ 12642 w 23288"/>
                  <a:gd name="connsiteY9" fmla="*/ 3087 h 953290"/>
                  <a:gd name="connsiteX10" fmla="*/ 0 w 23288"/>
                  <a:gd name="connsiteY10" fmla="*/ 425 h 95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88" h="953290">
                    <a:moveTo>
                      <a:pt x="0" y="425"/>
                    </a:moveTo>
                    <a:cubicBezTo>
                      <a:pt x="665" y="23048"/>
                      <a:pt x="1996" y="949934"/>
                      <a:pt x="1996" y="949934"/>
                    </a:cubicBezTo>
                    <a:cubicBezTo>
                      <a:pt x="1996" y="951265"/>
                      <a:pt x="1996" y="951930"/>
                      <a:pt x="1996" y="953261"/>
                    </a:cubicBezTo>
                    <a:cubicBezTo>
                      <a:pt x="3992" y="953927"/>
                      <a:pt x="14639" y="943280"/>
                      <a:pt x="22623" y="933300"/>
                    </a:cubicBezTo>
                    <a:cubicBezTo>
                      <a:pt x="22623" y="932634"/>
                      <a:pt x="23289" y="931969"/>
                      <a:pt x="23289" y="931969"/>
                    </a:cubicBezTo>
                    <a:cubicBezTo>
                      <a:pt x="23289" y="931969"/>
                      <a:pt x="23289" y="931303"/>
                      <a:pt x="23289" y="930638"/>
                    </a:cubicBezTo>
                    <a:cubicBezTo>
                      <a:pt x="23289" y="929973"/>
                      <a:pt x="23289" y="929307"/>
                      <a:pt x="23289" y="928642"/>
                    </a:cubicBezTo>
                    <a:cubicBezTo>
                      <a:pt x="23289" y="928642"/>
                      <a:pt x="23289" y="902692"/>
                      <a:pt x="23289" y="859441"/>
                    </a:cubicBezTo>
                    <a:cubicBezTo>
                      <a:pt x="22623" y="648513"/>
                      <a:pt x="20627" y="47668"/>
                      <a:pt x="20627" y="47668"/>
                    </a:cubicBezTo>
                    <a:cubicBezTo>
                      <a:pt x="19296" y="27041"/>
                      <a:pt x="15969" y="13068"/>
                      <a:pt x="12642" y="3087"/>
                    </a:cubicBezTo>
                    <a:cubicBezTo>
                      <a:pt x="5323" y="-1571"/>
                      <a:pt x="0" y="425"/>
                      <a:pt x="0" y="425"/>
                    </a:cubicBezTo>
                    <a:close/>
                  </a:path>
                </a:pathLst>
              </a:custGeom>
              <a:solidFill>
                <a:srgbClr val="F5F5F5">
                  <a:alpha val="32000"/>
                </a:srgbClr>
              </a:solidFill>
              <a:ln w="6632"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A2F54AC3-D0BE-1F3E-4A1B-E9DCFE5C0AF8}"/>
                  </a:ext>
                </a:extLst>
              </p:cNvPr>
              <p:cNvSpPr/>
              <p:nvPr/>
            </p:nvSpPr>
            <p:spPr>
              <a:xfrm>
                <a:off x="7354625" y="2167639"/>
                <a:ext cx="71977" cy="1272222"/>
              </a:xfrm>
              <a:custGeom>
                <a:avLst/>
                <a:gdLst>
                  <a:gd name="connsiteX0" fmla="*/ 17416 w 71977"/>
                  <a:gd name="connsiteY0" fmla="*/ 310736 h 1272222"/>
                  <a:gd name="connsiteX1" fmla="*/ 71978 w 71977"/>
                  <a:gd name="connsiteY1" fmla="*/ 31273 h 1272222"/>
                  <a:gd name="connsiteX2" fmla="*/ 65989 w 71977"/>
                  <a:gd name="connsiteY2" fmla="*/ 0 h 1272222"/>
                  <a:gd name="connsiteX3" fmla="*/ 116 w 71977"/>
                  <a:gd name="connsiteY3" fmla="*/ 305413 h 1272222"/>
                  <a:gd name="connsiteX4" fmla="*/ 781 w 71977"/>
                  <a:gd name="connsiteY4" fmla="*/ 1260911 h 1272222"/>
                  <a:gd name="connsiteX5" fmla="*/ 2777 w 71977"/>
                  <a:gd name="connsiteY5" fmla="*/ 1272222 h 1272222"/>
                  <a:gd name="connsiteX6" fmla="*/ 18081 w 71977"/>
                  <a:gd name="connsiteY6" fmla="*/ 1256253 h 1272222"/>
                  <a:gd name="connsiteX7" fmla="*/ 17416 w 71977"/>
                  <a:gd name="connsiteY7" fmla="*/ 310736 h 127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77" h="1272222">
                    <a:moveTo>
                      <a:pt x="17416" y="310736"/>
                    </a:moveTo>
                    <a:cubicBezTo>
                      <a:pt x="15419" y="210928"/>
                      <a:pt x="35381" y="116443"/>
                      <a:pt x="71978" y="31273"/>
                    </a:cubicBezTo>
                    <a:cubicBezTo>
                      <a:pt x="71978" y="13308"/>
                      <a:pt x="69316" y="4658"/>
                      <a:pt x="65989" y="0"/>
                    </a:cubicBezTo>
                    <a:cubicBezTo>
                      <a:pt x="22073" y="92489"/>
                      <a:pt x="-1881" y="195624"/>
                      <a:pt x="116" y="305413"/>
                    </a:cubicBezTo>
                    <a:cubicBezTo>
                      <a:pt x="781" y="334690"/>
                      <a:pt x="781" y="1260911"/>
                      <a:pt x="781" y="1260911"/>
                    </a:cubicBezTo>
                    <a:cubicBezTo>
                      <a:pt x="781" y="1264903"/>
                      <a:pt x="1446" y="1268895"/>
                      <a:pt x="2777" y="1272222"/>
                    </a:cubicBezTo>
                    <a:cubicBezTo>
                      <a:pt x="7435" y="1269561"/>
                      <a:pt x="12758" y="1264238"/>
                      <a:pt x="18081" y="1256253"/>
                    </a:cubicBezTo>
                    <a:cubicBezTo>
                      <a:pt x="17416" y="1154449"/>
                      <a:pt x="18081" y="338017"/>
                      <a:pt x="17416" y="310736"/>
                    </a:cubicBezTo>
                    <a:close/>
                  </a:path>
                </a:pathLst>
              </a:custGeom>
              <a:solidFill>
                <a:srgbClr val="F5F5F5">
                  <a:alpha val="33000"/>
                </a:srgbClr>
              </a:solidFill>
              <a:ln w="6632"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E38CFFEC-FFFE-4ABC-E169-61701FB2DF74}"/>
                  </a:ext>
                </a:extLst>
              </p:cNvPr>
              <p:cNvSpPr/>
              <p:nvPr/>
            </p:nvSpPr>
            <p:spPr>
              <a:xfrm>
                <a:off x="7371976" y="2198912"/>
                <a:ext cx="54626" cy="1224979"/>
              </a:xfrm>
              <a:custGeom>
                <a:avLst/>
                <a:gdLst>
                  <a:gd name="connsiteX0" fmla="*/ 13372 w 54626"/>
                  <a:gd name="connsiteY0" fmla="*/ 1192376 h 1224979"/>
                  <a:gd name="connsiteX1" fmla="*/ 13372 w 54626"/>
                  <a:gd name="connsiteY1" fmla="*/ 276802 h 1224979"/>
                  <a:gd name="connsiteX2" fmla="*/ 50634 w 54626"/>
                  <a:gd name="connsiteY2" fmla="*/ 45912 h 1224979"/>
                  <a:gd name="connsiteX3" fmla="*/ 54626 w 54626"/>
                  <a:gd name="connsiteY3" fmla="*/ 0 h 1224979"/>
                  <a:gd name="connsiteX4" fmla="*/ 65 w 54626"/>
                  <a:gd name="connsiteY4" fmla="*/ 279463 h 1224979"/>
                  <a:gd name="connsiteX5" fmla="*/ 730 w 54626"/>
                  <a:gd name="connsiteY5" fmla="*/ 1224980 h 1224979"/>
                  <a:gd name="connsiteX6" fmla="*/ 14038 w 54626"/>
                  <a:gd name="connsiteY6" fmla="*/ 1197033 h 1224979"/>
                  <a:gd name="connsiteX7" fmla="*/ 13372 w 54626"/>
                  <a:gd name="connsiteY7" fmla="*/ 1192376 h 12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26" h="1224979">
                    <a:moveTo>
                      <a:pt x="13372" y="1192376"/>
                    </a:moveTo>
                    <a:cubicBezTo>
                      <a:pt x="13372" y="1192376"/>
                      <a:pt x="13372" y="304748"/>
                      <a:pt x="13372" y="276802"/>
                    </a:cubicBezTo>
                    <a:cubicBezTo>
                      <a:pt x="12042" y="195624"/>
                      <a:pt x="25349" y="117774"/>
                      <a:pt x="50634" y="45912"/>
                    </a:cubicBezTo>
                    <a:cubicBezTo>
                      <a:pt x="53296" y="25950"/>
                      <a:pt x="54626" y="11312"/>
                      <a:pt x="54626" y="0"/>
                    </a:cubicBezTo>
                    <a:cubicBezTo>
                      <a:pt x="18030" y="85170"/>
                      <a:pt x="-1266" y="179655"/>
                      <a:pt x="65" y="279463"/>
                    </a:cubicBezTo>
                    <a:cubicBezTo>
                      <a:pt x="730" y="306744"/>
                      <a:pt x="730" y="1123175"/>
                      <a:pt x="730" y="1224980"/>
                    </a:cubicBezTo>
                    <a:cubicBezTo>
                      <a:pt x="5388" y="1218326"/>
                      <a:pt x="10045" y="1209010"/>
                      <a:pt x="14038" y="1197033"/>
                    </a:cubicBezTo>
                    <a:cubicBezTo>
                      <a:pt x="13372" y="1195703"/>
                      <a:pt x="13372" y="1193707"/>
                      <a:pt x="13372" y="1192376"/>
                    </a:cubicBezTo>
                    <a:close/>
                  </a:path>
                </a:pathLst>
              </a:custGeom>
              <a:solidFill>
                <a:srgbClr val="F5F5F5">
                  <a:alpha val="14000"/>
                </a:srgbClr>
              </a:solidFill>
              <a:ln w="6632" cap="flat">
                <a:noFill/>
                <a:prstDash val="solid"/>
                <a:miter/>
              </a:ln>
            </p:spPr>
            <p:txBody>
              <a:bodyPr rtlCol="0" anchor="ctr"/>
              <a:lstStyle/>
              <a:p>
                <a:endParaRPr lang="en-US"/>
              </a:p>
            </p:txBody>
          </p:sp>
        </p:grpSp>
        <p:sp>
          <p:nvSpPr>
            <p:cNvPr id="313" name="Freeform: Shape 312">
              <a:extLst>
                <a:ext uri="{FF2B5EF4-FFF2-40B4-BE49-F238E27FC236}">
                  <a16:creationId xmlns:a16="http://schemas.microsoft.com/office/drawing/2014/main" id="{A6831F8C-2C12-22FC-367D-F2AE4CBE7D5B}"/>
                </a:ext>
              </a:extLst>
            </p:cNvPr>
            <p:cNvSpPr/>
            <p:nvPr/>
          </p:nvSpPr>
          <p:spPr>
            <a:xfrm rot="21406003" flipH="1">
              <a:off x="7465861" y="313777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BFC7F554-76F0-05A0-5C37-C9B51CF6C745}"/>
                </a:ext>
              </a:extLst>
            </p:cNvPr>
            <p:cNvSpPr/>
            <p:nvPr/>
          </p:nvSpPr>
          <p:spPr>
            <a:xfrm rot="27782" flipH="1">
              <a:off x="8507194" y="3145760"/>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grpSp>
      <p:grpSp>
        <p:nvGrpSpPr>
          <p:cNvPr id="324" name="Group 323">
            <a:extLst>
              <a:ext uri="{FF2B5EF4-FFF2-40B4-BE49-F238E27FC236}">
                <a16:creationId xmlns:a16="http://schemas.microsoft.com/office/drawing/2014/main" id="{C4AB1FD8-E3FA-6115-2404-DBF39E514855}"/>
              </a:ext>
            </a:extLst>
          </p:cNvPr>
          <p:cNvGrpSpPr/>
          <p:nvPr/>
        </p:nvGrpSpPr>
        <p:grpSpPr>
          <a:xfrm>
            <a:off x="2595985" y="2799041"/>
            <a:ext cx="919602" cy="541153"/>
            <a:chOff x="1643008" y="1962880"/>
            <a:chExt cx="2036947" cy="1198670"/>
          </a:xfrm>
        </p:grpSpPr>
        <p:sp>
          <p:nvSpPr>
            <p:cNvPr id="325" name="Rectangle 324">
              <a:extLst>
                <a:ext uri="{FF2B5EF4-FFF2-40B4-BE49-F238E27FC236}">
                  <a16:creationId xmlns:a16="http://schemas.microsoft.com/office/drawing/2014/main" id="{1A9BDE4C-388E-32C4-7A59-57A05A92E034}"/>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Rectangle 325">
              <a:extLst>
                <a:ext uri="{FF2B5EF4-FFF2-40B4-BE49-F238E27FC236}">
                  <a16:creationId xmlns:a16="http://schemas.microsoft.com/office/drawing/2014/main" id="{0EC5A93F-B97B-39EC-E63C-44175833F7CA}"/>
                </a:ext>
              </a:extLst>
            </p:cNvPr>
            <p:cNvSpPr/>
            <p:nvPr/>
          </p:nvSpPr>
          <p:spPr>
            <a:xfrm rot="2128384">
              <a:off x="2556476" y="2717890"/>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Freeform: Shape 326">
              <a:extLst>
                <a:ext uri="{FF2B5EF4-FFF2-40B4-BE49-F238E27FC236}">
                  <a16:creationId xmlns:a16="http://schemas.microsoft.com/office/drawing/2014/main" id="{A7832E23-9ED4-859C-A72A-00A22E259423}"/>
                </a:ext>
              </a:extLst>
            </p:cNvPr>
            <p:cNvSpPr/>
            <p:nvPr/>
          </p:nvSpPr>
          <p:spPr>
            <a:xfrm rot="18220277">
              <a:off x="1869754" y="1934601"/>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19621003-178D-82F6-F699-88B05AF3B6AE}"/>
                </a:ext>
              </a:extLst>
            </p:cNvPr>
            <p:cNvSpPr/>
            <p:nvPr/>
          </p:nvSpPr>
          <p:spPr>
            <a:xfrm rot="18083832">
              <a:off x="3322789" y="298056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pic>
        <p:nvPicPr>
          <p:cNvPr id="329" name="Picture 6">
            <a:extLst>
              <a:ext uri="{FF2B5EF4-FFF2-40B4-BE49-F238E27FC236}">
                <a16:creationId xmlns:a16="http://schemas.microsoft.com/office/drawing/2014/main" id="{58B49124-D386-9712-290B-94F9D6AA57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28415" y="2478364"/>
            <a:ext cx="1240909" cy="1150895"/>
          </a:xfrm>
          <a:prstGeom prst="rect">
            <a:avLst/>
          </a:prstGeom>
          <a:noFill/>
          <a:extLst>
            <a:ext uri="{909E8E84-426E-40DD-AFC4-6F175D3DCCD1}">
              <a14:hiddenFill xmlns:a14="http://schemas.microsoft.com/office/drawing/2010/main">
                <a:solidFill>
                  <a:srgbClr val="FFFFFF"/>
                </a:solidFill>
              </a14:hiddenFill>
            </a:ext>
          </a:extLst>
        </p:spPr>
      </p:pic>
      <p:pic>
        <p:nvPicPr>
          <p:cNvPr id="330" name="Picture 8" descr="NAM CHÂM THANH, VIÊN, TRÒN – CÔNG TY NAM CHÂM IMAG VIETNAM">
            <a:extLst>
              <a:ext uri="{FF2B5EF4-FFF2-40B4-BE49-F238E27FC236}">
                <a16:creationId xmlns:a16="http://schemas.microsoft.com/office/drawing/2014/main" id="{A9E16CE2-9E67-4B53-358B-4C5B74AF88D1}"/>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24150" t="17410" r="22098" b="16898"/>
          <a:stretch/>
        </p:blipFill>
        <p:spPr bwMode="auto">
          <a:xfrm>
            <a:off x="8087093" y="2879022"/>
            <a:ext cx="718771" cy="505271"/>
          </a:xfrm>
          <a:prstGeom prst="rect">
            <a:avLst/>
          </a:prstGeom>
          <a:noFill/>
          <a:extLst>
            <a:ext uri="{909E8E84-426E-40DD-AFC4-6F175D3DCCD1}">
              <a14:hiddenFill xmlns:a14="http://schemas.microsoft.com/office/drawing/2010/main">
                <a:solidFill>
                  <a:srgbClr val="FFFFFF"/>
                </a:solidFill>
              </a14:hiddenFill>
            </a:ext>
          </a:extLst>
        </p:spPr>
      </p:pic>
      <p:pic>
        <p:nvPicPr>
          <p:cNvPr id="331" name="Picture 52" descr="Nam châm">
            <a:extLst>
              <a:ext uri="{FF2B5EF4-FFF2-40B4-BE49-F238E27FC236}">
                <a16:creationId xmlns:a16="http://schemas.microsoft.com/office/drawing/2014/main" id="{655B5A09-F58C-D524-0FBC-58F42D98F49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05348" y="3978647"/>
            <a:ext cx="614672" cy="614672"/>
          </a:xfrm>
          <a:prstGeom prst="rect">
            <a:avLst/>
          </a:prstGeom>
          <a:noFill/>
          <a:extLst>
            <a:ext uri="{909E8E84-426E-40DD-AFC4-6F175D3DCCD1}">
              <a14:hiddenFill xmlns:a14="http://schemas.microsoft.com/office/drawing/2010/main">
                <a:solidFill>
                  <a:srgbClr val="FFFFFF"/>
                </a:solidFill>
              </a14:hiddenFill>
            </a:ext>
          </a:extLst>
        </p:spPr>
      </p:pic>
      <p:sp>
        <p:nvSpPr>
          <p:cNvPr id="332" name="Rectangle 331">
            <a:extLst>
              <a:ext uri="{FF2B5EF4-FFF2-40B4-BE49-F238E27FC236}">
                <a16:creationId xmlns:a16="http://schemas.microsoft.com/office/drawing/2014/main" id="{774F7F1B-14AA-83A5-A7AF-58DCBF45BB27}"/>
              </a:ext>
            </a:extLst>
          </p:cNvPr>
          <p:cNvSpPr/>
          <p:nvPr/>
        </p:nvSpPr>
        <p:spPr>
          <a:xfrm flipH="1">
            <a:off x="2346203" y="3827585"/>
            <a:ext cx="7974961" cy="9167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spcBef>
                <a:spcPts val="0"/>
              </a:spcBef>
              <a:spcAft>
                <a:spcPts val="0"/>
              </a:spcAft>
              <a:buClrTx/>
              <a:buSzTx/>
              <a:buFontTx/>
              <a:buNone/>
              <a:tabLst/>
              <a:defRPr/>
            </a:pPr>
            <a:r>
              <a:rPr kumimoji="0" lang="en-US" sz="2600" b="0" i="0" u="none" strike="noStrike" kern="1200" cap="none" spc="0" normalizeH="0" baseline="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Những</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nam</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châm</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có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từ</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tính</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tồn</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tại</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lâu</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dài</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được</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gọi</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là</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nam</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châm</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vĩnh</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cs typeface="#9Slide03 Arima Madurai Black" panose="00000A00000000000000" pitchFamily="2" charset="0"/>
              </a:rPr>
              <a:t>cửu</a:t>
            </a:r>
            <a:endParaRPr kumimoji="0" lang="en-US" sz="2600" b="0" i="0" u="none" strike="noStrike" kern="120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endParaRPr>
          </a:p>
        </p:txBody>
      </p:sp>
      <p:pic>
        <p:nvPicPr>
          <p:cNvPr id="333" name="Picture 34" descr="Tay cầm nam châm hình móng ngựa màu đỏ và xanh hoặc từ vật lý tính từ trường sắt trên nền trắng.  Thí nghiệm khoa học trong khoa học tiết kiệm ở trường.">
            <a:extLst>
              <a:ext uri="{FF2B5EF4-FFF2-40B4-BE49-F238E27FC236}">
                <a16:creationId xmlns:a16="http://schemas.microsoft.com/office/drawing/2014/main" id="{EACC0F00-EDBC-C85E-8211-FAC32D3382D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60936" y="4713912"/>
            <a:ext cx="1846311" cy="123087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 calcmode="lin" valueType="num">
                                      <p:cBhvr>
                                        <p:cTn id="7" dur="500" fill="hold"/>
                                        <p:tgtEl>
                                          <p:spTgt spid="308"/>
                                        </p:tgtEl>
                                        <p:attrNameLst>
                                          <p:attrName>ppt_w</p:attrName>
                                        </p:attrNameLst>
                                      </p:cBhvr>
                                      <p:tavLst>
                                        <p:tav tm="0">
                                          <p:val>
                                            <p:fltVal val="0"/>
                                          </p:val>
                                        </p:tav>
                                        <p:tav tm="100000">
                                          <p:val>
                                            <p:strVal val="#ppt_w"/>
                                          </p:val>
                                        </p:tav>
                                      </p:tavLst>
                                    </p:anim>
                                    <p:anim calcmode="lin" valueType="num">
                                      <p:cBhvr>
                                        <p:cTn id="8" dur="500" fill="hold"/>
                                        <p:tgtEl>
                                          <p:spTgt spid="308"/>
                                        </p:tgtEl>
                                        <p:attrNameLst>
                                          <p:attrName>ppt_h</p:attrName>
                                        </p:attrNameLst>
                                      </p:cBhvr>
                                      <p:tavLst>
                                        <p:tav tm="0">
                                          <p:val>
                                            <p:fltVal val="0"/>
                                          </p:val>
                                        </p:tav>
                                        <p:tav tm="100000">
                                          <p:val>
                                            <p:strVal val="#ppt_h"/>
                                          </p:val>
                                        </p:tav>
                                      </p:tavLst>
                                    </p:anim>
                                    <p:animEffect transition="in" filter="fade">
                                      <p:cBhvr>
                                        <p:cTn id="9" dur="500"/>
                                        <p:tgtEl>
                                          <p:spTgt spid="308"/>
                                        </p:tgtEl>
                                      </p:cBhvr>
                                    </p:animEffect>
                                  </p:childTnLst>
                                </p:cTn>
                              </p:par>
                            </p:childTnLst>
                          </p:cTn>
                        </p:par>
                        <p:par>
                          <p:cTn id="10" fill="hold">
                            <p:stCondLst>
                              <p:cond delay="500"/>
                            </p:stCondLst>
                            <p:childTnLst>
                              <p:par>
                                <p:cTn id="11" presetID="22" presetClass="entr" presetSubtype="8" fill="hold" grpId="0" nodeType="afterEffect">
                                  <p:stCondLst>
                                    <p:cond delay="0"/>
                                  </p:stCondLst>
                                  <p:iterate type="lt">
                                    <p:tmPct val="5000"/>
                                  </p:iterate>
                                  <p:childTnLst>
                                    <p:set>
                                      <p:cBhvr>
                                        <p:cTn id="12" dur="1" fill="hold">
                                          <p:stCondLst>
                                            <p:cond delay="0"/>
                                          </p:stCondLst>
                                        </p:cTn>
                                        <p:tgtEl>
                                          <p:spTgt spid="310"/>
                                        </p:tgtEl>
                                        <p:attrNameLst>
                                          <p:attrName>style.visibility</p:attrName>
                                        </p:attrNameLst>
                                      </p:cBhvr>
                                      <p:to>
                                        <p:strVal val="visible"/>
                                      </p:to>
                                    </p:set>
                                    <p:animEffect transition="in" filter="wipe(left)">
                                      <p:cBhvr>
                                        <p:cTn id="13" dur="500"/>
                                        <p:tgtEl>
                                          <p:spTgt spid="310"/>
                                        </p:tgtEl>
                                      </p:cBhvr>
                                    </p:animEffect>
                                  </p:childTnLst>
                                </p:cTn>
                              </p:par>
                            </p:childTnLst>
                          </p:cTn>
                        </p:par>
                        <p:par>
                          <p:cTn id="14" fill="hold">
                            <p:stCondLst>
                              <p:cond delay="1600"/>
                            </p:stCondLst>
                            <p:childTnLst>
                              <p:par>
                                <p:cTn id="15" presetID="53" presetClass="entr" presetSubtype="16" fill="hold" nodeType="afterEffect">
                                  <p:stCondLst>
                                    <p:cond delay="0"/>
                                  </p:stCondLst>
                                  <p:childTnLst>
                                    <p:set>
                                      <p:cBhvr>
                                        <p:cTn id="16" dur="1" fill="hold">
                                          <p:stCondLst>
                                            <p:cond delay="0"/>
                                          </p:stCondLst>
                                        </p:cTn>
                                        <p:tgtEl>
                                          <p:spTgt spid="324"/>
                                        </p:tgtEl>
                                        <p:attrNameLst>
                                          <p:attrName>style.visibility</p:attrName>
                                        </p:attrNameLst>
                                      </p:cBhvr>
                                      <p:to>
                                        <p:strVal val="visible"/>
                                      </p:to>
                                    </p:set>
                                    <p:anim calcmode="lin" valueType="num">
                                      <p:cBhvr>
                                        <p:cTn id="17" dur="500" fill="hold"/>
                                        <p:tgtEl>
                                          <p:spTgt spid="324"/>
                                        </p:tgtEl>
                                        <p:attrNameLst>
                                          <p:attrName>ppt_w</p:attrName>
                                        </p:attrNameLst>
                                      </p:cBhvr>
                                      <p:tavLst>
                                        <p:tav tm="0">
                                          <p:val>
                                            <p:fltVal val="0"/>
                                          </p:val>
                                        </p:tav>
                                        <p:tav tm="100000">
                                          <p:val>
                                            <p:strVal val="#ppt_w"/>
                                          </p:val>
                                        </p:tav>
                                      </p:tavLst>
                                    </p:anim>
                                    <p:anim calcmode="lin" valueType="num">
                                      <p:cBhvr>
                                        <p:cTn id="18" dur="500" fill="hold"/>
                                        <p:tgtEl>
                                          <p:spTgt spid="324"/>
                                        </p:tgtEl>
                                        <p:attrNameLst>
                                          <p:attrName>ppt_h</p:attrName>
                                        </p:attrNameLst>
                                      </p:cBhvr>
                                      <p:tavLst>
                                        <p:tav tm="0">
                                          <p:val>
                                            <p:fltVal val="0"/>
                                          </p:val>
                                        </p:tav>
                                        <p:tav tm="100000">
                                          <p:val>
                                            <p:strVal val="#ppt_h"/>
                                          </p:val>
                                        </p:tav>
                                      </p:tavLst>
                                    </p:anim>
                                    <p:animEffect transition="in" filter="fade">
                                      <p:cBhvr>
                                        <p:cTn id="19" dur="500"/>
                                        <p:tgtEl>
                                          <p:spTgt spid="324"/>
                                        </p:tgtEl>
                                      </p:cBhvr>
                                    </p:animEffect>
                                  </p:childTnLst>
                                </p:cTn>
                              </p:par>
                            </p:childTnLst>
                          </p:cTn>
                        </p:par>
                        <p:par>
                          <p:cTn id="20" fill="hold">
                            <p:stCondLst>
                              <p:cond delay="2100"/>
                            </p:stCondLst>
                            <p:childTnLst>
                              <p:par>
                                <p:cTn id="21" presetID="53" presetClass="entr" presetSubtype="16" fill="hold" nodeType="afterEffect">
                                  <p:stCondLst>
                                    <p:cond delay="0"/>
                                  </p:stCondLst>
                                  <p:childTnLst>
                                    <p:set>
                                      <p:cBhvr>
                                        <p:cTn id="22" dur="1" fill="hold">
                                          <p:stCondLst>
                                            <p:cond delay="0"/>
                                          </p:stCondLst>
                                        </p:cTn>
                                        <p:tgtEl>
                                          <p:spTgt spid="311"/>
                                        </p:tgtEl>
                                        <p:attrNameLst>
                                          <p:attrName>style.visibility</p:attrName>
                                        </p:attrNameLst>
                                      </p:cBhvr>
                                      <p:to>
                                        <p:strVal val="visible"/>
                                      </p:to>
                                    </p:set>
                                    <p:anim calcmode="lin" valueType="num">
                                      <p:cBhvr>
                                        <p:cTn id="23" dur="500" fill="hold"/>
                                        <p:tgtEl>
                                          <p:spTgt spid="311"/>
                                        </p:tgtEl>
                                        <p:attrNameLst>
                                          <p:attrName>ppt_w</p:attrName>
                                        </p:attrNameLst>
                                      </p:cBhvr>
                                      <p:tavLst>
                                        <p:tav tm="0">
                                          <p:val>
                                            <p:fltVal val="0"/>
                                          </p:val>
                                        </p:tav>
                                        <p:tav tm="100000">
                                          <p:val>
                                            <p:strVal val="#ppt_w"/>
                                          </p:val>
                                        </p:tav>
                                      </p:tavLst>
                                    </p:anim>
                                    <p:anim calcmode="lin" valueType="num">
                                      <p:cBhvr>
                                        <p:cTn id="24" dur="500" fill="hold"/>
                                        <p:tgtEl>
                                          <p:spTgt spid="311"/>
                                        </p:tgtEl>
                                        <p:attrNameLst>
                                          <p:attrName>ppt_h</p:attrName>
                                        </p:attrNameLst>
                                      </p:cBhvr>
                                      <p:tavLst>
                                        <p:tav tm="0">
                                          <p:val>
                                            <p:fltVal val="0"/>
                                          </p:val>
                                        </p:tav>
                                        <p:tav tm="100000">
                                          <p:val>
                                            <p:strVal val="#ppt_h"/>
                                          </p:val>
                                        </p:tav>
                                      </p:tavLst>
                                    </p:anim>
                                    <p:animEffect transition="in" filter="fade">
                                      <p:cBhvr>
                                        <p:cTn id="25" dur="500"/>
                                        <p:tgtEl>
                                          <p:spTgt spid="311"/>
                                        </p:tgtEl>
                                      </p:cBhvr>
                                    </p:animEffect>
                                  </p:childTnLst>
                                </p:cTn>
                              </p:par>
                            </p:childTnLst>
                          </p:cTn>
                        </p:par>
                        <p:par>
                          <p:cTn id="26" fill="hold">
                            <p:stCondLst>
                              <p:cond delay="2600"/>
                            </p:stCondLst>
                            <p:childTnLst>
                              <p:par>
                                <p:cTn id="27" presetID="53" presetClass="entr" presetSubtype="16" fill="hold" nodeType="afterEffect">
                                  <p:stCondLst>
                                    <p:cond delay="0"/>
                                  </p:stCondLst>
                                  <p:childTnLst>
                                    <p:set>
                                      <p:cBhvr>
                                        <p:cTn id="28" dur="1" fill="hold">
                                          <p:stCondLst>
                                            <p:cond delay="0"/>
                                          </p:stCondLst>
                                        </p:cTn>
                                        <p:tgtEl>
                                          <p:spTgt spid="329"/>
                                        </p:tgtEl>
                                        <p:attrNameLst>
                                          <p:attrName>style.visibility</p:attrName>
                                        </p:attrNameLst>
                                      </p:cBhvr>
                                      <p:to>
                                        <p:strVal val="visible"/>
                                      </p:to>
                                    </p:set>
                                    <p:anim calcmode="lin" valueType="num">
                                      <p:cBhvr>
                                        <p:cTn id="29" dur="500" fill="hold"/>
                                        <p:tgtEl>
                                          <p:spTgt spid="329"/>
                                        </p:tgtEl>
                                        <p:attrNameLst>
                                          <p:attrName>ppt_w</p:attrName>
                                        </p:attrNameLst>
                                      </p:cBhvr>
                                      <p:tavLst>
                                        <p:tav tm="0">
                                          <p:val>
                                            <p:fltVal val="0"/>
                                          </p:val>
                                        </p:tav>
                                        <p:tav tm="100000">
                                          <p:val>
                                            <p:strVal val="#ppt_w"/>
                                          </p:val>
                                        </p:tav>
                                      </p:tavLst>
                                    </p:anim>
                                    <p:anim calcmode="lin" valueType="num">
                                      <p:cBhvr>
                                        <p:cTn id="30" dur="500" fill="hold"/>
                                        <p:tgtEl>
                                          <p:spTgt spid="329"/>
                                        </p:tgtEl>
                                        <p:attrNameLst>
                                          <p:attrName>ppt_h</p:attrName>
                                        </p:attrNameLst>
                                      </p:cBhvr>
                                      <p:tavLst>
                                        <p:tav tm="0">
                                          <p:val>
                                            <p:fltVal val="0"/>
                                          </p:val>
                                        </p:tav>
                                        <p:tav tm="100000">
                                          <p:val>
                                            <p:strVal val="#ppt_h"/>
                                          </p:val>
                                        </p:tav>
                                      </p:tavLst>
                                    </p:anim>
                                    <p:animEffect transition="in" filter="fade">
                                      <p:cBhvr>
                                        <p:cTn id="31" dur="500"/>
                                        <p:tgtEl>
                                          <p:spTgt spid="329"/>
                                        </p:tgtEl>
                                      </p:cBhvr>
                                    </p:animEffect>
                                  </p:childTnLst>
                                </p:cTn>
                              </p:par>
                            </p:childTnLst>
                          </p:cTn>
                        </p:par>
                        <p:par>
                          <p:cTn id="32" fill="hold">
                            <p:stCondLst>
                              <p:cond delay="3100"/>
                            </p:stCondLst>
                            <p:childTnLst>
                              <p:par>
                                <p:cTn id="33" presetID="53" presetClass="entr" presetSubtype="16" fill="hold" nodeType="afterEffect">
                                  <p:stCondLst>
                                    <p:cond delay="0"/>
                                  </p:stCondLst>
                                  <p:childTnLst>
                                    <p:set>
                                      <p:cBhvr>
                                        <p:cTn id="34" dur="1" fill="hold">
                                          <p:stCondLst>
                                            <p:cond delay="0"/>
                                          </p:stCondLst>
                                        </p:cTn>
                                        <p:tgtEl>
                                          <p:spTgt spid="330"/>
                                        </p:tgtEl>
                                        <p:attrNameLst>
                                          <p:attrName>style.visibility</p:attrName>
                                        </p:attrNameLst>
                                      </p:cBhvr>
                                      <p:to>
                                        <p:strVal val="visible"/>
                                      </p:to>
                                    </p:set>
                                    <p:anim calcmode="lin" valueType="num">
                                      <p:cBhvr>
                                        <p:cTn id="35" dur="500" fill="hold"/>
                                        <p:tgtEl>
                                          <p:spTgt spid="330"/>
                                        </p:tgtEl>
                                        <p:attrNameLst>
                                          <p:attrName>ppt_w</p:attrName>
                                        </p:attrNameLst>
                                      </p:cBhvr>
                                      <p:tavLst>
                                        <p:tav tm="0">
                                          <p:val>
                                            <p:fltVal val="0"/>
                                          </p:val>
                                        </p:tav>
                                        <p:tav tm="100000">
                                          <p:val>
                                            <p:strVal val="#ppt_w"/>
                                          </p:val>
                                        </p:tav>
                                      </p:tavLst>
                                    </p:anim>
                                    <p:anim calcmode="lin" valueType="num">
                                      <p:cBhvr>
                                        <p:cTn id="36" dur="500" fill="hold"/>
                                        <p:tgtEl>
                                          <p:spTgt spid="330"/>
                                        </p:tgtEl>
                                        <p:attrNameLst>
                                          <p:attrName>ppt_h</p:attrName>
                                        </p:attrNameLst>
                                      </p:cBhvr>
                                      <p:tavLst>
                                        <p:tav tm="0">
                                          <p:val>
                                            <p:fltVal val="0"/>
                                          </p:val>
                                        </p:tav>
                                        <p:tav tm="100000">
                                          <p:val>
                                            <p:strVal val="#ppt_h"/>
                                          </p:val>
                                        </p:tav>
                                      </p:tavLst>
                                    </p:anim>
                                    <p:animEffect transition="in" filter="fade">
                                      <p:cBhvr>
                                        <p:cTn id="37" dur="500"/>
                                        <p:tgtEl>
                                          <p:spTgt spid="330"/>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331"/>
                                        </p:tgtEl>
                                        <p:attrNameLst>
                                          <p:attrName>style.visibility</p:attrName>
                                        </p:attrNameLst>
                                      </p:cBhvr>
                                      <p:to>
                                        <p:strVal val="visible"/>
                                      </p:to>
                                    </p:set>
                                    <p:anim calcmode="lin" valueType="num">
                                      <p:cBhvr>
                                        <p:cTn id="42" dur="500" fill="hold"/>
                                        <p:tgtEl>
                                          <p:spTgt spid="331"/>
                                        </p:tgtEl>
                                        <p:attrNameLst>
                                          <p:attrName>ppt_w</p:attrName>
                                        </p:attrNameLst>
                                      </p:cBhvr>
                                      <p:tavLst>
                                        <p:tav tm="0">
                                          <p:val>
                                            <p:fltVal val="0"/>
                                          </p:val>
                                        </p:tav>
                                        <p:tav tm="100000">
                                          <p:val>
                                            <p:strVal val="#ppt_w"/>
                                          </p:val>
                                        </p:tav>
                                      </p:tavLst>
                                    </p:anim>
                                    <p:anim calcmode="lin" valueType="num">
                                      <p:cBhvr>
                                        <p:cTn id="43" dur="500" fill="hold"/>
                                        <p:tgtEl>
                                          <p:spTgt spid="331"/>
                                        </p:tgtEl>
                                        <p:attrNameLst>
                                          <p:attrName>ppt_h</p:attrName>
                                        </p:attrNameLst>
                                      </p:cBhvr>
                                      <p:tavLst>
                                        <p:tav tm="0">
                                          <p:val>
                                            <p:fltVal val="0"/>
                                          </p:val>
                                        </p:tav>
                                        <p:tav tm="100000">
                                          <p:val>
                                            <p:strVal val="#ppt_h"/>
                                          </p:val>
                                        </p:tav>
                                      </p:tavLst>
                                    </p:anim>
                                    <p:animEffect transition="in" filter="fade">
                                      <p:cBhvr>
                                        <p:cTn id="44" dur="500"/>
                                        <p:tgtEl>
                                          <p:spTgt spid="331"/>
                                        </p:tgtEl>
                                      </p:cBhvr>
                                    </p:animEffect>
                                  </p:childTnLst>
                                </p:cTn>
                              </p:par>
                            </p:childTnLst>
                          </p:cTn>
                        </p:par>
                        <p:par>
                          <p:cTn id="45" fill="hold">
                            <p:stCondLst>
                              <p:cond delay="500"/>
                            </p:stCondLst>
                            <p:childTnLst>
                              <p:par>
                                <p:cTn id="46" presetID="22" presetClass="entr" presetSubtype="8" fill="hold" grpId="0" nodeType="afterEffect">
                                  <p:stCondLst>
                                    <p:cond delay="0"/>
                                  </p:stCondLst>
                                  <p:iterate type="lt">
                                    <p:tmPct val="5000"/>
                                  </p:iterate>
                                  <p:childTnLst>
                                    <p:set>
                                      <p:cBhvr>
                                        <p:cTn id="47" dur="1" fill="hold">
                                          <p:stCondLst>
                                            <p:cond delay="0"/>
                                          </p:stCondLst>
                                        </p:cTn>
                                        <p:tgtEl>
                                          <p:spTgt spid="332"/>
                                        </p:tgtEl>
                                        <p:attrNameLst>
                                          <p:attrName>style.visibility</p:attrName>
                                        </p:attrNameLst>
                                      </p:cBhvr>
                                      <p:to>
                                        <p:strVal val="visible"/>
                                      </p:to>
                                    </p:set>
                                    <p:animEffect transition="in" filter="wipe(left)">
                                      <p:cBhvr>
                                        <p:cTn id="48" dur="500"/>
                                        <p:tgtEl>
                                          <p:spTgt spid="332"/>
                                        </p:tgtEl>
                                      </p:cBhvr>
                                    </p:animEffect>
                                  </p:childTnLst>
                                </p:cTn>
                              </p:par>
                            </p:childTnLst>
                          </p:cTn>
                        </p:par>
                        <p:par>
                          <p:cTn id="49" fill="hold">
                            <p:stCondLst>
                              <p:cond delay="2350"/>
                            </p:stCondLst>
                            <p:childTnLst>
                              <p:par>
                                <p:cTn id="50" presetID="53" presetClass="entr" presetSubtype="16" fill="hold" nodeType="afterEffect">
                                  <p:stCondLst>
                                    <p:cond delay="0"/>
                                  </p:stCondLst>
                                  <p:childTnLst>
                                    <p:set>
                                      <p:cBhvr>
                                        <p:cTn id="51" dur="1" fill="hold">
                                          <p:stCondLst>
                                            <p:cond delay="0"/>
                                          </p:stCondLst>
                                        </p:cTn>
                                        <p:tgtEl>
                                          <p:spTgt spid="333"/>
                                        </p:tgtEl>
                                        <p:attrNameLst>
                                          <p:attrName>style.visibility</p:attrName>
                                        </p:attrNameLst>
                                      </p:cBhvr>
                                      <p:to>
                                        <p:strVal val="visible"/>
                                      </p:to>
                                    </p:set>
                                    <p:anim calcmode="lin" valueType="num">
                                      <p:cBhvr>
                                        <p:cTn id="52" dur="500" fill="hold"/>
                                        <p:tgtEl>
                                          <p:spTgt spid="333"/>
                                        </p:tgtEl>
                                        <p:attrNameLst>
                                          <p:attrName>ppt_w</p:attrName>
                                        </p:attrNameLst>
                                      </p:cBhvr>
                                      <p:tavLst>
                                        <p:tav tm="0">
                                          <p:val>
                                            <p:fltVal val="0"/>
                                          </p:val>
                                        </p:tav>
                                        <p:tav tm="100000">
                                          <p:val>
                                            <p:strVal val="#ppt_w"/>
                                          </p:val>
                                        </p:tav>
                                      </p:tavLst>
                                    </p:anim>
                                    <p:anim calcmode="lin" valueType="num">
                                      <p:cBhvr>
                                        <p:cTn id="53" dur="500" fill="hold"/>
                                        <p:tgtEl>
                                          <p:spTgt spid="333"/>
                                        </p:tgtEl>
                                        <p:attrNameLst>
                                          <p:attrName>ppt_h</p:attrName>
                                        </p:attrNameLst>
                                      </p:cBhvr>
                                      <p:tavLst>
                                        <p:tav tm="0">
                                          <p:val>
                                            <p:fltVal val="0"/>
                                          </p:val>
                                        </p:tav>
                                        <p:tav tm="100000">
                                          <p:val>
                                            <p:strVal val="#ppt_h"/>
                                          </p:val>
                                        </p:tav>
                                      </p:tavLst>
                                    </p:anim>
                                    <p:animEffect transition="in" filter="fade">
                                      <p:cBhvr>
                                        <p:cTn id="54" dur="500"/>
                                        <p:tgtEl>
                                          <p:spTgt spid="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 grpId="0" animBg="1"/>
      <p:bldP spid="33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B2E2001-479A-43C4-AE91-15B99C25459E}"/>
              </a:ext>
            </a:extLst>
          </p:cNvPr>
          <p:cNvGrpSpPr/>
          <p:nvPr/>
        </p:nvGrpSpPr>
        <p:grpSpPr>
          <a:xfrm>
            <a:off x="10081898" y="-193393"/>
            <a:ext cx="3581400" cy="2037299"/>
            <a:chOff x="7823334" y="-697505"/>
            <a:chExt cx="4276665" cy="2432804"/>
          </a:xfrm>
        </p:grpSpPr>
        <p:sp>
          <p:nvSpPr>
            <p:cNvPr id="5" name="Freeform: Shape 4">
              <a:extLst>
                <a:ext uri="{FF2B5EF4-FFF2-40B4-BE49-F238E27FC236}">
                  <a16:creationId xmlns:a16="http://schemas.microsoft.com/office/drawing/2014/main" id="{CD9014D9-1DBC-4D16-91BF-893D7D29592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 name="Freeform: Shape 5">
              <a:extLst>
                <a:ext uri="{FF2B5EF4-FFF2-40B4-BE49-F238E27FC236}">
                  <a16:creationId xmlns:a16="http://schemas.microsoft.com/office/drawing/2014/main" id="{26147E51-3B7A-4C70-99A7-8563005CBD5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7" name="Group 6">
            <a:extLst>
              <a:ext uri="{FF2B5EF4-FFF2-40B4-BE49-F238E27FC236}">
                <a16:creationId xmlns:a16="http://schemas.microsoft.com/office/drawing/2014/main" id="{010ED75E-0848-4067-A40B-25BF66B1680A}"/>
              </a:ext>
            </a:extLst>
          </p:cNvPr>
          <p:cNvGrpSpPr/>
          <p:nvPr/>
        </p:nvGrpSpPr>
        <p:grpSpPr>
          <a:xfrm rot="5400000" flipV="1">
            <a:off x="-133938" y="5707151"/>
            <a:ext cx="1944276" cy="2301698"/>
            <a:chOff x="7823334" y="-697505"/>
            <a:chExt cx="4276665" cy="2432804"/>
          </a:xfrm>
        </p:grpSpPr>
        <p:sp>
          <p:nvSpPr>
            <p:cNvPr id="8" name="Freeform: Shape 7">
              <a:extLst>
                <a:ext uri="{FF2B5EF4-FFF2-40B4-BE49-F238E27FC236}">
                  <a16:creationId xmlns:a16="http://schemas.microsoft.com/office/drawing/2014/main" id="{68FED0CA-DDD7-4D4C-8C2E-2BD522BEB37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9" name="Freeform: Shape 8">
              <a:extLst>
                <a:ext uri="{FF2B5EF4-FFF2-40B4-BE49-F238E27FC236}">
                  <a16:creationId xmlns:a16="http://schemas.microsoft.com/office/drawing/2014/main" id="{4C338361-A429-46EF-8C33-5BB4CA315BE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0" name="Group 9">
            <a:extLst>
              <a:ext uri="{FF2B5EF4-FFF2-40B4-BE49-F238E27FC236}">
                <a16:creationId xmlns:a16="http://schemas.microsoft.com/office/drawing/2014/main" id="{47330B11-2935-4730-A7A3-96686C194D4D}"/>
              </a:ext>
            </a:extLst>
          </p:cNvPr>
          <p:cNvGrpSpPr/>
          <p:nvPr/>
        </p:nvGrpSpPr>
        <p:grpSpPr>
          <a:xfrm rot="6646144">
            <a:off x="9995251" y="5512325"/>
            <a:ext cx="3581400" cy="2037299"/>
            <a:chOff x="7823334" y="-697505"/>
            <a:chExt cx="4276665" cy="2432804"/>
          </a:xfrm>
        </p:grpSpPr>
        <p:sp>
          <p:nvSpPr>
            <p:cNvPr id="11" name="Freeform: Shape 10">
              <a:extLst>
                <a:ext uri="{FF2B5EF4-FFF2-40B4-BE49-F238E27FC236}">
                  <a16:creationId xmlns:a16="http://schemas.microsoft.com/office/drawing/2014/main" id="{B2C5030E-F776-4795-8936-2DD0BE9FC984}"/>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2" name="Freeform: Shape 11">
              <a:extLst>
                <a:ext uri="{FF2B5EF4-FFF2-40B4-BE49-F238E27FC236}">
                  <a16:creationId xmlns:a16="http://schemas.microsoft.com/office/drawing/2014/main" id="{F2FA2CBC-A6B0-468A-B79E-A824853BA4D5}"/>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3" name="Group 12">
            <a:extLst>
              <a:ext uri="{FF2B5EF4-FFF2-40B4-BE49-F238E27FC236}">
                <a16:creationId xmlns:a16="http://schemas.microsoft.com/office/drawing/2014/main" id="{ECE26B58-9405-4C93-80DE-78C9B6A53F2F}"/>
              </a:ext>
            </a:extLst>
          </p:cNvPr>
          <p:cNvGrpSpPr/>
          <p:nvPr/>
        </p:nvGrpSpPr>
        <p:grpSpPr>
          <a:xfrm rot="17156519">
            <a:off x="-1039858" y="-1018651"/>
            <a:ext cx="3581400" cy="2037299"/>
            <a:chOff x="7823334" y="-697505"/>
            <a:chExt cx="4276665" cy="2432804"/>
          </a:xfrm>
        </p:grpSpPr>
        <p:sp>
          <p:nvSpPr>
            <p:cNvPr id="14" name="Freeform: Shape 13">
              <a:extLst>
                <a:ext uri="{FF2B5EF4-FFF2-40B4-BE49-F238E27FC236}">
                  <a16:creationId xmlns:a16="http://schemas.microsoft.com/office/drawing/2014/main" id="{D1DB0ACB-2127-4D5A-ADDD-96DAF0A6BBE5}"/>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5" name="Freeform: Shape 14">
              <a:extLst>
                <a:ext uri="{FF2B5EF4-FFF2-40B4-BE49-F238E27FC236}">
                  <a16:creationId xmlns:a16="http://schemas.microsoft.com/office/drawing/2014/main" id="{988D03CA-6014-48FA-8987-90E44613FA6A}"/>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17" name="TextBox 16">
            <a:extLst>
              <a:ext uri="{FF2B5EF4-FFF2-40B4-BE49-F238E27FC236}">
                <a16:creationId xmlns:a16="http://schemas.microsoft.com/office/drawing/2014/main" id="{ACC5EF14-215E-67EE-1928-E0E1F3AFB8B6}"/>
              </a:ext>
            </a:extLst>
          </p:cNvPr>
          <p:cNvSpPr txBox="1"/>
          <p:nvPr/>
        </p:nvSpPr>
        <p:spPr>
          <a:xfrm>
            <a:off x="3194260" y="488931"/>
            <a:ext cx="545531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3E4DBC"/>
                </a:solidFill>
                <a:effectLst/>
                <a:uLnTx/>
                <a:uFillTx/>
                <a:latin typeface="#9Slide07 Cadena" panose="02000503000000020004" pitchFamily="2" charset="0"/>
                <a:ea typeface="+mn-ea"/>
                <a:cs typeface="Arial" panose="020B0604020202020204" pitchFamily="34" charset="0"/>
              </a:rPr>
              <a:t>NAM CHÂM</a:t>
            </a:r>
          </a:p>
        </p:txBody>
      </p:sp>
      <p:sp>
        <p:nvSpPr>
          <p:cNvPr id="22" name="Oval 21">
            <a:extLst>
              <a:ext uri="{FF2B5EF4-FFF2-40B4-BE49-F238E27FC236}">
                <a16:creationId xmlns:a16="http://schemas.microsoft.com/office/drawing/2014/main" id="{4AE79BA9-11B5-5F9A-01BA-51542EE94BFB}"/>
              </a:ext>
            </a:extLst>
          </p:cNvPr>
          <p:cNvSpPr/>
          <p:nvPr/>
        </p:nvSpPr>
        <p:spPr>
          <a:xfrm>
            <a:off x="1351006" y="2159187"/>
            <a:ext cx="1783348" cy="1783348"/>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29" name="Oval 28">
            <a:extLst>
              <a:ext uri="{FF2B5EF4-FFF2-40B4-BE49-F238E27FC236}">
                <a16:creationId xmlns:a16="http://schemas.microsoft.com/office/drawing/2014/main" id="{83A0E394-6ECF-7820-C866-B36FCF9AAB18}"/>
              </a:ext>
            </a:extLst>
          </p:cNvPr>
          <p:cNvSpPr/>
          <p:nvPr/>
        </p:nvSpPr>
        <p:spPr>
          <a:xfrm>
            <a:off x="5286192" y="2159187"/>
            <a:ext cx="1783348" cy="1783348"/>
          </a:xfrm>
          <a:prstGeom prst="ellipse">
            <a:avLst/>
          </a:prstGeom>
          <a:solidFill>
            <a:srgbClr val="FFE7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30" name="Oval 29">
            <a:extLst>
              <a:ext uri="{FF2B5EF4-FFF2-40B4-BE49-F238E27FC236}">
                <a16:creationId xmlns:a16="http://schemas.microsoft.com/office/drawing/2014/main" id="{6A075295-FABD-6FF2-0C7E-8DA086114CC5}"/>
              </a:ext>
            </a:extLst>
          </p:cNvPr>
          <p:cNvSpPr/>
          <p:nvPr/>
        </p:nvSpPr>
        <p:spPr>
          <a:xfrm>
            <a:off x="9221378" y="2159187"/>
            <a:ext cx="1783348" cy="1783348"/>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32" name="Picture 31">
            <a:extLst>
              <a:ext uri="{FF2B5EF4-FFF2-40B4-BE49-F238E27FC236}">
                <a16:creationId xmlns:a16="http://schemas.microsoft.com/office/drawing/2014/main" id="{4C1DC23E-02A8-7A38-6083-A378B25C287A}"/>
              </a:ext>
            </a:extLst>
          </p:cNvPr>
          <p:cNvPicPr>
            <a:picLocks noChangeAspect="1"/>
          </p:cNvPicPr>
          <p:nvPr/>
        </p:nvPicPr>
        <p:blipFill>
          <a:blip r:embed="rId2"/>
          <a:stretch>
            <a:fillRect/>
          </a:stretch>
        </p:blipFill>
        <p:spPr>
          <a:xfrm>
            <a:off x="1675424" y="2389080"/>
            <a:ext cx="1202424" cy="1202424"/>
          </a:xfrm>
          <a:prstGeom prst="rect">
            <a:avLst/>
          </a:prstGeom>
        </p:spPr>
      </p:pic>
      <p:pic>
        <p:nvPicPr>
          <p:cNvPr id="4100" name="Picture 4">
            <a:extLst>
              <a:ext uri="{FF2B5EF4-FFF2-40B4-BE49-F238E27FC236}">
                <a16:creationId xmlns:a16="http://schemas.microsoft.com/office/drawing/2014/main" id="{7EE1C43E-30E0-8D26-C91C-57CA335AF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30166" y="2366086"/>
            <a:ext cx="1295400" cy="1295400"/>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a:extLst>
              <a:ext uri="{FF2B5EF4-FFF2-40B4-BE49-F238E27FC236}">
                <a16:creationId xmlns:a16="http://schemas.microsoft.com/office/drawing/2014/main" id="{8589736F-153F-C467-618B-52177E2B8D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76389" y="2509389"/>
            <a:ext cx="1082115" cy="1082115"/>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DDBCB989-BD6A-324D-8A46-9100B103BA51}"/>
              </a:ext>
            </a:extLst>
          </p:cNvPr>
          <p:cNvSpPr txBox="1"/>
          <p:nvPr/>
        </p:nvSpPr>
        <p:spPr>
          <a:xfrm>
            <a:off x="1057521" y="4297245"/>
            <a:ext cx="2370318"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36" name="TextBox 35">
            <a:extLst>
              <a:ext uri="{FF2B5EF4-FFF2-40B4-BE49-F238E27FC236}">
                <a16:creationId xmlns:a16="http://schemas.microsoft.com/office/drawing/2014/main" id="{25829083-55B7-906E-E91B-5EB41C12DEE8}"/>
              </a:ext>
            </a:extLst>
          </p:cNvPr>
          <p:cNvSpPr txBox="1"/>
          <p:nvPr/>
        </p:nvSpPr>
        <p:spPr>
          <a:xfrm>
            <a:off x="3915580" y="4004857"/>
            <a:ext cx="4450660"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Tác</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Dụng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Lên</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Các</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Vật</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Liệu</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Khác</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Nhau</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37" name="TextBox 36">
            <a:extLst>
              <a:ext uri="{FF2B5EF4-FFF2-40B4-BE49-F238E27FC236}">
                <a16:creationId xmlns:a16="http://schemas.microsoft.com/office/drawing/2014/main" id="{9FDED21B-0264-4C2F-4827-BB7BFA917469}"/>
              </a:ext>
            </a:extLst>
          </p:cNvPr>
          <p:cNvSpPr txBox="1"/>
          <p:nvPr/>
        </p:nvSpPr>
        <p:spPr>
          <a:xfrm>
            <a:off x="8713910" y="3959546"/>
            <a:ext cx="3246757"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26" name="Rectangle: Rounded Corners 25">
            <a:extLst>
              <a:ext uri="{FF2B5EF4-FFF2-40B4-BE49-F238E27FC236}">
                <a16:creationId xmlns:a16="http://schemas.microsoft.com/office/drawing/2014/main" id="{61EDBCAD-CB21-D60A-DE11-11C9FABFF356}"/>
              </a:ext>
            </a:extLst>
          </p:cNvPr>
          <p:cNvSpPr/>
          <p:nvPr/>
        </p:nvSpPr>
        <p:spPr>
          <a:xfrm>
            <a:off x="12629980" y="4585866"/>
            <a:ext cx="2494582" cy="1148354"/>
          </a:xfrm>
          <a:prstGeom prst="roundRect">
            <a:avLst/>
          </a:prstGeom>
          <a:noFill/>
          <a:ln w="38100">
            <a:solidFill>
              <a:srgbClr val="3E4DB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aphic 6">
            <a:extLst>
              <a:ext uri="{FF2B5EF4-FFF2-40B4-BE49-F238E27FC236}">
                <a16:creationId xmlns:a16="http://schemas.microsoft.com/office/drawing/2014/main" id="{77004D5E-1B74-5501-54E1-C400DEE46D51}"/>
              </a:ext>
            </a:extLst>
          </p:cNvPr>
          <p:cNvGrpSpPr/>
          <p:nvPr/>
        </p:nvGrpSpPr>
        <p:grpSpPr>
          <a:xfrm>
            <a:off x="12491502" y="5234650"/>
            <a:ext cx="1330772" cy="2070686"/>
            <a:chOff x="6048565" y="2282479"/>
            <a:chExt cx="1738122" cy="2704524"/>
          </a:xfrm>
        </p:grpSpPr>
        <p:sp>
          <p:nvSpPr>
            <p:cNvPr id="28" name="Freeform: Shape 27">
              <a:extLst>
                <a:ext uri="{FF2B5EF4-FFF2-40B4-BE49-F238E27FC236}">
                  <a16:creationId xmlns:a16="http://schemas.microsoft.com/office/drawing/2014/main" id="{55E1634F-3D90-500D-490F-83C48C00805F}"/>
                </a:ext>
              </a:extLst>
            </p:cNvPr>
            <p:cNvSpPr/>
            <p:nvPr/>
          </p:nvSpPr>
          <p:spPr>
            <a:xfrm>
              <a:off x="6314597" y="2643879"/>
              <a:ext cx="264510" cy="200475"/>
            </a:xfrm>
            <a:custGeom>
              <a:avLst/>
              <a:gdLst>
                <a:gd name="connsiteX0" fmla="*/ 260129 w 264510"/>
                <a:gd name="connsiteY0" fmla="*/ 200475 h 200475"/>
                <a:gd name="connsiteX1" fmla="*/ 113063 w 264510"/>
                <a:gd name="connsiteY1" fmla="*/ 114750 h 200475"/>
                <a:gd name="connsiteX2" fmla="*/ 42864 w 264510"/>
                <a:gd name="connsiteY2" fmla="*/ 111512 h 200475"/>
                <a:gd name="connsiteX3" fmla="*/ 1144 w 264510"/>
                <a:gd name="connsiteY3" fmla="*/ 74555 h 200475"/>
                <a:gd name="connsiteX4" fmla="*/ 10669 w 264510"/>
                <a:gd name="connsiteY4" fmla="*/ 355 h 200475"/>
                <a:gd name="connsiteX5" fmla="*/ 116111 w 264510"/>
                <a:gd name="connsiteY5" fmla="*/ 52933 h 200475"/>
                <a:gd name="connsiteX6" fmla="*/ 264510 w 264510"/>
                <a:gd name="connsiteY6" fmla="*/ 105988 h 2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10" h="200475">
                  <a:moveTo>
                    <a:pt x="260129" y="200475"/>
                  </a:moveTo>
                  <a:lnTo>
                    <a:pt x="113063" y="114750"/>
                  </a:lnTo>
                  <a:cubicBezTo>
                    <a:pt x="89618" y="116502"/>
                    <a:pt x="66048" y="115414"/>
                    <a:pt x="42864" y="111512"/>
                  </a:cubicBezTo>
                  <a:cubicBezTo>
                    <a:pt x="4764" y="104940"/>
                    <a:pt x="-3428" y="104559"/>
                    <a:pt x="1144" y="74555"/>
                  </a:cubicBezTo>
                  <a:cubicBezTo>
                    <a:pt x="5716" y="44551"/>
                    <a:pt x="-666" y="4546"/>
                    <a:pt x="10669" y="355"/>
                  </a:cubicBezTo>
                  <a:cubicBezTo>
                    <a:pt x="22004" y="-3836"/>
                    <a:pt x="102204" y="29978"/>
                    <a:pt x="116111" y="52933"/>
                  </a:cubicBezTo>
                  <a:lnTo>
                    <a:pt x="264510" y="105988"/>
                  </a:lnTo>
                  <a:close/>
                </a:path>
              </a:pathLst>
            </a:custGeom>
            <a:solidFill>
              <a:srgbClr val="B97964"/>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A3904D71-8840-004E-0DDE-7331BA731AFF}"/>
                </a:ext>
              </a:extLst>
            </p:cNvPr>
            <p:cNvSpPr/>
            <p:nvPr/>
          </p:nvSpPr>
          <p:spPr>
            <a:xfrm>
              <a:off x="6507956" y="2699099"/>
              <a:ext cx="502443" cy="224850"/>
            </a:xfrm>
            <a:custGeom>
              <a:avLst/>
              <a:gdLst>
                <a:gd name="connsiteX0" fmla="*/ 502444 w 502443"/>
                <a:gd name="connsiteY0" fmla="*/ 0 h 224850"/>
                <a:gd name="connsiteX1" fmla="*/ 502444 w 502443"/>
                <a:gd name="connsiteY1" fmla="*/ 171450 h 224850"/>
                <a:gd name="connsiteX2" fmla="*/ 420434 w 502443"/>
                <a:gd name="connsiteY2" fmla="*/ 196215 h 224850"/>
                <a:gd name="connsiteX3" fmla="*/ 271463 w 502443"/>
                <a:gd name="connsiteY3" fmla="*/ 224790 h 224850"/>
                <a:gd name="connsiteX4" fmla="*/ 0 w 502443"/>
                <a:gd name="connsiteY4" fmla="*/ 112967 h 224850"/>
                <a:gd name="connsiteX5" fmla="*/ 38100 w 502443"/>
                <a:gd name="connsiteY5" fmla="*/ 40386 h 224850"/>
                <a:gd name="connsiteX6" fmla="*/ 295275 w 502443"/>
                <a:gd name="connsiteY6" fmla="*/ 112681 h 224850"/>
                <a:gd name="connsiteX7" fmla="*/ 502444 w 502443"/>
                <a:gd name="connsiteY7" fmla="*/ 0 h 22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443" h="224850">
                  <a:moveTo>
                    <a:pt x="502444" y="0"/>
                  </a:moveTo>
                  <a:lnTo>
                    <a:pt x="502444" y="171450"/>
                  </a:lnTo>
                  <a:cubicBezTo>
                    <a:pt x="502444" y="171450"/>
                    <a:pt x="465868" y="183547"/>
                    <a:pt x="420434" y="196215"/>
                  </a:cubicBezTo>
                  <a:cubicBezTo>
                    <a:pt x="368332" y="210693"/>
                    <a:pt x="304610" y="225933"/>
                    <a:pt x="271463" y="224790"/>
                  </a:cubicBezTo>
                  <a:cubicBezTo>
                    <a:pt x="209550" y="221742"/>
                    <a:pt x="0" y="112967"/>
                    <a:pt x="0" y="112967"/>
                  </a:cubicBezTo>
                  <a:lnTo>
                    <a:pt x="38100" y="40386"/>
                  </a:lnTo>
                  <a:cubicBezTo>
                    <a:pt x="38100" y="40386"/>
                    <a:pt x="266700" y="118300"/>
                    <a:pt x="295275" y="112681"/>
                  </a:cubicBezTo>
                  <a:cubicBezTo>
                    <a:pt x="323850" y="107061"/>
                    <a:pt x="502444" y="0"/>
                    <a:pt x="502444" y="0"/>
                  </a:cubicBezTo>
                  <a:close/>
                </a:path>
              </a:pathLst>
            </a:custGeom>
            <a:solidFill>
              <a:srgbClr val="D92332"/>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1480A06-9013-AEE9-CD2A-1BEA934EAB2C}"/>
                </a:ext>
              </a:extLst>
            </p:cNvPr>
            <p:cNvSpPr/>
            <p:nvPr/>
          </p:nvSpPr>
          <p:spPr>
            <a:xfrm>
              <a:off x="6928389" y="2782633"/>
              <a:ext cx="82010" cy="112775"/>
            </a:xfrm>
            <a:custGeom>
              <a:avLst/>
              <a:gdLst>
                <a:gd name="connsiteX0" fmla="*/ 82010 w 82010"/>
                <a:gd name="connsiteY0" fmla="*/ 0 h 112775"/>
                <a:gd name="connsiteX1" fmla="*/ 82010 w 82010"/>
                <a:gd name="connsiteY1" fmla="*/ 88011 h 112775"/>
                <a:gd name="connsiteX2" fmla="*/ 0 w 82010"/>
                <a:gd name="connsiteY2" fmla="*/ 112776 h 112775"/>
                <a:gd name="connsiteX3" fmla="*/ 82010 w 82010"/>
                <a:gd name="connsiteY3" fmla="*/ 0 h 112775"/>
              </a:gdLst>
              <a:ahLst/>
              <a:cxnLst>
                <a:cxn ang="0">
                  <a:pos x="connsiteX0" y="connsiteY0"/>
                </a:cxn>
                <a:cxn ang="0">
                  <a:pos x="connsiteX1" y="connsiteY1"/>
                </a:cxn>
                <a:cxn ang="0">
                  <a:pos x="connsiteX2" y="connsiteY2"/>
                </a:cxn>
                <a:cxn ang="0">
                  <a:pos x="connsiteX3" y="connsiteY3"/>
                </a:cxn>
              </a:cxnLst>
              <a:rect l="l" t="t" r="r" b="b"/>
              <a:pathLst>
                <a:path w="82010" h="112775">
                  <a:moveTo>
                    <a:pt x="82010" y="0"/>
                  </a:moveTo>
                  <a:lnTo>
                    <a:pt x="82010" y="88011"/>
                  </a:lnTo>
                  <a:cubicBezTo>
                    <a:pt x="82010" y="88011"/>
                    <a:pt x="45434" y="100108"/>
                    <a:pt x="0" y="112776"/>
                  </a:cubicBezTo>
                  <a:cubicBezTo>
                    <a:pt x="16764" y="61722"/>
                    <a:pt x="58579" y="20098"/>
                    <a:pt x="82010" y="0"/>
                  </a:cubicBezTo>
                  <a:close/>
                </a:path>
              </a:pathLst>
            </a:custGeom>
            <a:solidFill>
              <a:srgbClr val="000000">
                <a:alpha val="20000"/>
              </a:srgbClr>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A2B1C828-2584-0C4F-3222-0BF0E4DB0CD3}"/>
                </a:ext>
              </a:extLst>
            </p:cNvPr>
            <p:cNvSpPr/>
            <p:nvPr/>
          </p:nvSpPr>
          <p:spPr>
            <a:xfrm>
              <a:off x="6734556" y="3309366"/>
              <a:ext cx="484536" cy="1517141"/>
            </a:xfrm>
            <a:custGeom>
              <a:avLst/>
              <a:gdLst>
                <a:gd name="connsiteX0" fmla="*/ 313944 w 484536"/>
                <a:gd name="connsiteY0" fmla="*/ 0 h 1517141"/>
                <a:gd name="connsiteX1" fmla="*/ 183166 w 484536"/>
                <a:gd name="connsiteY1" fmla="*/ 776097 h 1517141"/>
                <a:gd name="connsiteX2" fmla="*/ 0 w 484536"/>
                <a:gd name="connsiteY2" fmla="*/ 1501902 h 1517141"/>
                <a:gd name="connsiteX3" fmla="*/ 58864 w 484536"/>
                <a:gd name="connsiteY3" fmla="*/ 1517142 h 1517141"/>
                <a:gd name="connsiteX4" fmla="*/ 306514 w 484536"/>
                <a:gd name="connsiteY4" fmla="*/ 821150 h 1517141"/>
                <a:gd name="connsiteX5" fmla="*/ 484537 w 484536"/>
                <a:gd name="connsiteY5" fmla="*/ 69342 h 151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536" h="1517141">
                  <a:moveTo>
                    <a:pt x="313944" y="0"/>
                  </a:moveTo>
                  <a:cubicBezTo>
                    <a:pt x="313944" y="0"/>
                    <a:pt x="210693" y="550164"/>
                    <a:pt x="183166" y="776097"/>
                  </a:cubicBezTo>
                  <a:cubicBezTo>
                    <a:pt x="147161" y="1070800"/>
                    <a:pt x="0" y="1501902"/>
                    <a:pt x="0" y="1501902"/>
                  </a:cubicBezTo>
                  <a:lnTo>
                    <a:pt x="58864" y="1517142"/>
                  </a:lnTo>
                  <a:cubicBezTo>
                    <a:pt x="58864" y="1517142"/>
                    <a:pt x="266319" y="1150811"/>
                    <a:pt x="306514" y="821150"/>
                  </a:cubicBezTo>
                  <a:cubicBezTo>
                    <a:pt x="471297" y="484251"/>
                    <a:pt x="484537" y="69342"/>
                    <a:pt x="484537" y="69342"/>
                  </a:cubicBezTo>
                  <a:close/>
                </a:path>
              </a:pathLst>
            </a:custGeom>
            <a:solidFill>
              <a:srgbClr val="B97964"/>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9364B62-AF2C-6C87-E504-F74C1B7006AA}"/>
                </a:ext>
              </a:extLst>
            </p:cNvPr>
            <p:cNvSpPr/>
            <p:nvPr/>
          </p:nvSpPr>
          <p:spPr>
            <a:xfrm>
              <a:off x="6619989" y="4832984"/>
              <a:ext cx="180098" cy="151637"/>
            </a:xfrm>
            <a:custGeom>
              <a:avLst/>
              <a:gdLst>
                <a:gd name="connsiteX0" fmla="*/ 5410 w 180098"/>
                <a:gd name="connsiteY0" fmla="*/ 111633 h 151637"/>
                <a:gd name="connsiteX1" fmla="*/ 35604 w 180098"/>
                <a:gd name="connsiteY1" fmla="*/ 104013 h 151637"/>
                <a:gd name="connsiteX2" fmla="*/ 35604 w 180098"/>
                <a:gd name="connsiteY2" fmla="*/ 104013 h 151637"/>
                <a:gd name="connsiteX3" fmla="*/ 107709 w 180098"/>
                <a:gd name="connsiteY3" fmla="*/ 0 h 151637"/>
                <a:gd name="connsiteX4" fmla="*/ 147999 w 180098"/>
                <a:gd name="connsiteY4" fmla="*/ 0 h 151637"/>
                <a:gd name="connsiteX5" fmla="*/ 178956 w 180098"/>
                <a:gd name="connsiteY5" fmla="*/ 22193 h 151637"/>
                <a:gd name="connsiteX6" fmla="*/ 180099 w 180098"/>
                <a:gd name="connsiteY6" fmla="*/ 27813 h 151637"/>
                <a:gd name="connsiteX7" fmla="*/ 177050 w 180098"/>
                <a:gd name="connsiteY7" fmla="*/ 56388 h 151637"/>
                <a:gd name="connsiteX8" fmla="*/ 153428 w 180098"/>
                <a:gd name="connsiteY8" fmla="*/ 151638 h 151637"/>
                <a:gd name="connsiteX9" fmla="*/ 146571 w 180098"/>
                <a:gd name="connsiteY9" fmla="*/ 149828 h 151637"/>
                <a:gd name="connsiteX10" fmla="*/ 159048 w 180098"/>
                <a:gd name="connsiteY10" fmla="*/ 89726 h 151637"/>
                <a:gd name="connsiteX11" fmla="*/ 131712 w 180098"/>
                <a:gd name="connsiteY11" fmla="*/ 109633 h 151637"/>
                <a:gd name="connsiteX12" fmla="*/ 61989 w 180098"/>
                <a:gd name="connsiteY12" fmla="*/ 140779 h 151637"/>
                <a:gd name="connsiteX13" fmla="*/ 5410 w 180098"/>
                <a:gd name="connsiteY13" fmla="*/ 111633 h 15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098" h="151637">
                  <a:moveTo>
                    <a:pt x="5410" y="111633"/>
                  </a:moveTo>
                  <a:cubicBezTo>
                    <a:pt x="14920" y="107257"/>
                    <a:pt x="25157" y="104673"/>
                    <a:pt x="35604" y="104013"/>
                  </a:cubicBezTo>
                  <a:lnTo>
                    <a:pt x="35604" y="104013"/>
                  </a:lnTo>
                  <a:cubicBezTo>
                    <a:pt x="35604" y="104013"/>
                    <a:pt x="71799" y="82677"/>
                    <a:pt x="107709" y="0"/>
                  </a:cubicBezTo>
                  <a:lnTo>
                    <a:pt x="147999" y="0"/>
                  </a:lnTo>
                  <a:cubicBezTo>
                    <a:pt x="161944" y="194"/>
                    <a:pt x="174295" y="9049"/>
                    <a:pt x="178956" y="22193"/>
                  </a:cubicBezTo>
                  <a:cubicBezTo>
                    <a:pt x="179618" y="23998"/>
                    <a:pt x="180003" y="25893"/>
                    <a:pt x="180099" y="27813"/>
                  </a:cubicBezTo>
                  <a:cubicBezTo>
                    <a:pt x="179681" y="37392"/>
                    <a:pt x="178663" y="46936"/>
                    <a:pt x="177050" y="56388"/>
                  </a:cubicBezTo>
                  <a:cubicBezTo>
                    <a:pt x="171078" y="88579"/>
                    <a:pt x="163190" y="120386"/>
                    <a:pt x="153428" y="151638"/>
                  </a:cubicBezTo>
                  <a:lnTo>
                    <a:pt x="146571" y="149828"/>
                  </a:lnTo>
                  <a:lnTo>
                    <a:pt x="159048" y="89726"/>
                  </a:lnTo>
                  <a:cubicBezTo>
                    <a:pt x="163144" y="69247"/>
                    <a:pt x="141713" y="88963"/>
                    <a:pt x="131712" y="109633"/>
                  </a:cubicBezTo>
                  <a:cubicBezTo>
                    <a:pt x="121710" y="130302"/>
                    <a:pt x="106470" y="150971"/>
                    <a:pt x="61989" y="140779"/>
                  </a:cubicBezTo>
                  <a:cubicBezTo>
                    <a:pt x="10077" y="128492"/>
                    <a:pt x="-10878" y="120968"/>
                    <a:pt x="5410" y="111633"/>
                  </a:cubicBezTo>
                  <a:close/>
                </a:path>
              </a:pathLst>
            </a:custGeom>
            <a:solidFill>
              <a:srgbClr val="2E353A"/>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FB037886-9D25-E2DA-3288-D030085F615A}"/>
                </a:ext>
              </a:extLst>
            </p:cNvPr>
            <p:cNvSpPr/>
            <p:nvPr/>
          </p:nvSpPr>
          <p:spPr>
            <a:xfrm>
              <a:off x="7156037" y="3300603"/>
              <a:ext cx="209162" cy="1537049"/>
            </a:xfrm>
            <a:custGeom>
              <a:avLst/>
              <a:gdLst>
                <a:gd name="connsiteX0" fmla="*/ 0 w 209162"/>
                <a:gd name="connsiteY0" fmla="*/ 0 h 1537049"/>
                <a:gd name="connsiteX1" fmla="*/ 32671 w 209162"/>
                <a:gd name="connsiteY1" fmla="*/ 786384 h 1537049"/>
                <a:gd name="connsiteX2" fmla="*/ 3524 w 209162"/>
                <a:gd name="connsiteY2" fmla="*/ 1534382 h 1537049"/>
                <a:gd name="connsiteX3" fmla="*/ 64294 w 209162"/>
                <a:gd name="connsiteY3" fmla="*/ 1537049 h 1537049"/>
                <a:gd name="connsiteX4" fmla="*/ 162878 w 209162"/>
                <a:gd name="connsiteY4" fmla="*/ 804862 h 1537049"/>
                <a:gd name="connsiteX5" fmla="*/ 181928 w 209162"/>
                <a:gd name="connsiteY5" fmla="*/ 32480 h 153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62" h="1537049">
                  <a:moveTo>
                    <a:pt x="0" y="0"/>
                  </a:moveTo>
                  <a:cubicBezTo>
                    <a:pt x="0" y="0"/>
                    <a:pt x="12859" y="559594"/>
                    <a:pt x="32671" y="786384"/>
                  </a:cubicBezTo>
                  <a:cubicBezTo>
                    <a:pt x="58388" y="1082135"/>
                    <a:pt x="3524" y="1534382"/>
                    <a:pt x="3524" y="1534382"/>
                  </a:cubicBezTo>
                  <a:lnTo>
                    <a:pt x="64294" y="1537049"/>
                  </a:lnTo>
                  <a:cubicBezTo>
                    <a:pt x="64294" y="1537049"/>
                    <a:pt x="191453" y="1135761"/>
                    <a:pt x="162878" y="804862"/>
                  </a:cubicBezTo>
                  <a:cubicBezTo>
                    <a:pt x="254413" y="441103"/>
                    <a:pt x="181928" y="32480"/>
                    <a:pt x="181928" y="32480"/>
                  </a:cubicBezTo>
                  <a:close/>
                </a:path>
              </a:pathLst>
            </a:custGeom>
            <a:solidFill>
              <a:srgbClr val="B97964"/>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8CA4893D-D306-8BAC-4C24-152D6D4A61AE}"/>
                </a:ext>
              </a:extLst>
            </p:cNvPr>
            <p:cNvSpPr/>
            <p:nvPr/>
          </p:nvSpPr>
          <p:spPr>
            <a:xfrm>
              <a:off x="7060344" y="4836263"/>
              <a:ext cx="169785" cy="150740"/>
            </a:xfrm>
            <a:custGeom>
              <a:avLst/>
              <a:gdLst>
                <a:gd name="connsiteX0" fmla="*/ 4729 w 169785"/>
                <a:gd name="connsiteY0" fmla="*/ 126833 h 150740"/>
                <a:gd name="connsiteX1" fmla="*/ 33971 w 169785"/>
                <a:gd name="connsiteY1" fmla="*/ 115879 h 150740"/>
                <a:gd name="connsiteX2" fmla="*/ 33971 w 169785"/>
                <a:gd name="connsiteY2" fmla="*/ 115879 h 150740"/>
                <a:gd name="connsiteX3" fmla="*/ 94359 w 169785"/>
                <a:gd name="connsiteY3" fmla="*/ 4722 h 150740"/>
                <a:gd name="connsiteX4" fmla="*/ 134460 w 169785"/>
                <a:gd name="connsiteY4" fmla="*/ 150 h 150740"/>
                <a:gd name="connsiteX5" fmla="*/ 167607 w 169785"/>
                <a:gd name="connsiteY5" fmla="*/ 19200 h 150740"/>
                <a:gd name="connsiteX6" fmla="*/ 169321 w 169785"/>
                <a:gd name="connsiteY6" fmla="*/ 24629 h 150740"/>
                <a:gd name="connsiteX7" fmla="*/ 169321 w 169785"/>
                <a:gd name="connsiteY7" fmla="*/ 53871 h 150740"/>
                <a:gd name="connsiteX8" fmla="*/ 156176 w 169785"/>
                <a:gd name="connsiteY8" fmla="*/ 150741 h 150740"/>
                <a:gd name="connsiteX9" fmla="*/ 149128 w 169785"/>
                <a:gd name="connsiteY9" fmla="*/ 149692 h 150740"/>
                <a:gd name="connsiteX10" fmla="*/ 155034 w 169785"/>
                <a:gd name="connsiteY10" fmla="*/ 88542 h 150740"/>
                <a:gd name="connsiteX11" fmla="*/ 129983 w 169785"/>
                <a:gd name="connsiteY11" fmla="*/ 111307 h 150740"/>
                <a:gd name="connsiteX12" fmla="*/ 63975 w 169785"/>
                <a:gd name="connsiteY12" fmla="*/ 149883 h 150740"/>
                <a:gd name="connsiteX13" fmla="*/ 4729 w 169785"/>
                <a:gd name="connsiteY13" fmla="*/ 126833 h 15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85" h="150740">
                  <a:moveTo>
                    <a:pt x="4729" y="126833"/>
                  </a:moveTo>
                  <a:cubicBezTo>
                    <a:pt x="13724" y="121422"/>
                    <a:pt x="23635" y="117709"/>
                    <a:pt x="33971" y="115879"/>
                  </a:cubicBezTo>
                  <a:lnTo>
                    <a:pt x="33971" y="115879"/>
                  </a:lnTo>
                  <a:cubicBezTo>
                    <a:pt x="33971" y="115879"/>
                    <a:pt x="67689" y="90828"/>
                    <a:pt x="94359" y="4722"/>
                  </a:cubicBezTo>
                  <a:lnTo>
                    <a:pt x="134460" y="150"/>
                  </a:lnTo>
                  <a:cubicBezTo>
                    <a:pt x="148433" y="-1183"/>
                    <a:pt x="161724" y="6456"/>
                    <a:pt x="167607" y="19200"/>
                  </a:cubicBezTo>
                  <a:cubicBezTo>
                    <a:pt x="168461" y="20908"/>
                    <a:pt x="169040" y="22741"/>
                    <a:pt x="169321" y="24629"/>
                  </a:cubicBezTo>
                  <a:cubicBezTo>
                    <a:pt x="169940" y="34367"/>
                    <a:pt x="169940" y="44134"/>
                    <a:pt x="169321" y="53871"/>
                  </a:cubicBezTo>
                  <a:cubicBezTo>
                    <a:pt x="166885" y="86395"/>
                    <a:pt x="162495" y="118743"/>
                    <a:pt x="156176" y="150741"/>
                  </a:cubicBezTo>
                  <a:lnTo>
                    <a:pt x="149128" y="149692"/>
                  </a:lnTo>
                  <a:lnTo>
                    <a:pt x="155034" y="88542"/>
                  </a:lnTo>
                  <a:cubicBezTo>
                    <a:pt x="156939" y="67777"/>
                    <a:pt x="137698" y="89780"/>
                    <a:pt x="129983" y="111307"/>
                  </a:cubicBezTo>
                  <a:cubicBezTo>
                    <a:pt x="122268" y="132833"/>
                    <a:pt x="109409" y="155122"/>
                    <a:pt x="63975" y="149883"/>
                  </a:cubicBezTo>
                  <a:cubicBezTo>
                    <a:pt x="11206" y="143025"/>
                    <a:pt x="-10416" y="137882"/>
                    <a:pt x="4729" y="126833"/>
                  </a:cubicBezTo>
                  <a:close/>
                </a:path>
              </a:pathLst>
            </a:custGeom>
            <a:solidFill>
              <a:srgbClr val="2E353A"/>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BC15140-284C-E56B-ACD0-3FEF662B9AC9}"/>
                </a:ext>
              </a:extLst>
            </p:cNvPr>
            <p:cNvSpPr/>
            <p:nvPr/>
          </p:nvSpPr>
          <p:spPr>
            <a:xfrm>
              <a:off x="7047271" y="2282479"/>
              <a:ext cx="432239" cy="582098"/>
            </a:xfrm>
            <a:custGeom>
              <a:avLst/>
              <a:gdLst>
                <a:gd name="connsiteX0" fmla="*/ 313934 w 432239"/>
                <a:gd name="connsiteY0" fmla="*/ 66195 h 582098"/>
                <a:gd name="connsiteX1" fmla="*/ 369561 w 432239"/>
                <a:gd name="connsiteY1" fmla="*/ 117440 h 582098"/>
                <a:gd name="connsiteX2" fmla="*/ 356797 w 432239"/>
                <a:gd name="connsiteY2" fmla="*/ 248599 h 582098"/>
                <a:gd name="connsiteX3" fmla="*/ 371084 w 432239"/>
                <a:gd name="connsiteY3" fmla="*/ 338229 h 582098"/>
                <a:gd name="connsiteX4" fmla="*/ 412423 w 432239"/>
                <a:gd name="connsiteY4" fmla="*/ 463673 h 582098"/>
                <a:gd name="connsiteX5" fmla="*/ 355273 w 432239"/>
                <a:gd name="connsiteY5" fmla="*/ 571877 h 582098"/>
                <a:gd name="connsiteX6" fmla="*/ 39329 w 432239"/>
                <a:gd name="connsiteY6" fmla="*/ 494058 h 582098"/>
                <a:gd name="connsiteX7" fmla="*/ 47044 w 432239"/>
                <a:gd name="connsiteY7" fmla="*/ 366613 h 582098"/>
                <a:gd name="connsiteX8" fmla="*/ 1229 w 432239"/>
                <a:gd name="connsiteY8" fmla="*/ 268696 h 582098"/>
                <a:gd name="connsiteX9" fmla="*/ 47044 w 432239"/>
                <a:gd name="connsiteY9" fmla="*/ 167636 h 582098"/>
                <a:gd name="connsiteX10" fmla="*/ 47044 w 432239"/>
                <a:gd name="connsiteY10" fmla="*/ 46383 h 582098"/>
                <a:gd name="connsiteX11" fmla="*/ 313934 w 432239"/>
                <a:gd name="connsiteY11" fmla="*/ 66195 h 58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239" h="582098">
                  <a:moveTo>
                    <a:pt x="313934" y="66195"/>
                  </a:moveTo>
                  <a:cubicBezTo>
                    <a:pt x="313934" y="66195"/>
                    <a:pt x="344129" y="67814"/>
                    <a:pt x="369561" y="117440"/>
                  </a:cubicBezTo>
                  <a:cubicBezTo>
                    <a:pt x="394992" y="167065"/>
                    <a:pt x="363179" y="222215"/>
                    <a:pt x="356797" y="248599"/>
                  </a:cubicBezTo>
                  <a:cubicBezTo>
                    <a:pt x="350415" y="274983"/>
                    <a:pt x="318697" y="298319"/>
                    <a:pt x="371084" y="338229"/>
                  </a:cubicBezTo>
                  <a:cubicBezTo>
                    <a:pt x="423472" y="378139"/>
                    <a:pt x="454905" y="420525"/>
                    <a:pt x="412423" y="463673"/>
                  </a:cubicBezTo>
                  <a:cubicBezTo>
                    <a:pt x="369942" y="506821"/>
                    <a:pt x="416614" y="539873"/>
                    <a:pt x="355273" y="571877"/>
                  </a:cubicBezTo>
                  <a:cubicBezTo>
                    <a:pt x="293932" y="603881"/>
                    <a:pt x="67904" y="555971"/>
                    <a:pt x="39329" y="494058"/>
                  </a:cubicBezTo>
                  <a:cubicBezTo>
                    <a:pt x="10754" y="432146"/>
                    <a:pt x="45234" y="385092"/>
                    <a:pt x="47044" y="366613"/>
                  </a:cubicBezTo>
                  <a:cubicBezTo>
                    <a:pt x="48854" y="348135"/>
                    <a:pt x="10754" y="329180"/>
                    <a:pt x="1229" y="268696"/>
                  </a:cubicBezTo>
                  <a:cubicBezTo>
                    <a:pt x="-8296" y="208213"/>
                    <a:pt x="40472" y="195259"/>
                    <a:pt x="47044" y="167636"/>
                  </a:cubicBezTo>
                  <a:cubicBezTo>
                    <a:pt x="53616" y="140014"/>
                    <a:pt x="23041" y="105152"/>
                    <a:pt x="47044" y="46383"/>
                  </a:cubicBezTo>
                  <a:cubicBezTo>
                    <a:pt x="71047" y="-12386"/>
                    <a:pt x="310696" y="-25054"/>
                    <a:pt x="313934" y="66195"/>
                  </a:cubicBezTo>
                  <a:close/>
                </a:path>
              </a:pathLst>
            </a:custGeom>
            <a:solidFill>
              <a:srgbClr val="2E353A"/>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1198FFA4-592E-86C3-60AA-F8CFC212462F}"/>
                </a:ext>
              </a:extLst>
            </p:cNvPr>
            <p:cNvSpPr/>
            <p:nvPr/>
          </p:nvSpPr>
          <p:spPr>
            <a:xfrm>
              <a:off x="7361491" y="2739104"/>
              <a:ext cx="191892" cy="433797"/>
            </a:xfrm>
            <a:custGeom>
              <a:avLst/>
              <a:gdLst>
                <a:gd name="connsiteX0" fmla="*/ 151829 w 191892"/>
                <a:gd name="connsiteY0" fmla="*/ 433578 h 433797"/>
                <a:gd name="connsiteX1" fmla="*/ 43815 w 191892"/>
                <a:gd name="connsiteY1" fmla="*/ 302038 h 433797"/>
                <a:gd name="connsiteX2" fmla="*/ 0 w 191892"/>
                <a:gd name="connsiteY2" fmla="*/ 193929 h 433797"/>
                <a:gd name="connsiteX3" fmla="*/ 19050 w 191892"/>
                <a:gd name="connsiteY3" fmla="*/ 140208 h 433797"/>
                <a:gd name="connsiteX4" fmla="*/ 68771 w 191892"/>
                <a:gd name="connsiteY4" fmla="*/ 0 h 433797"/>
                <a:gd name="connsiteX5" fmla="*/ 155829 w 191892"/>
                <a:gd name="connsiteY5" fmla="*/ 233077 h 433797"/>
                <a:gd name="connsiteX6" fmla="*/ 183547 w 191892"/>
                <a:gd name="connsiteY6" fmla="*/ 333184 h 433797"/>
                <a:gd name="connsiteX7" fmla="*/ 191834 w 191892"/>
                <a:gd name="connsiteY7" fmla="*/ 359378 h 433797"/>
                <a:gd name="connsiteX8" fmla="*/ 191834 w 191892"/>
                <a:gd name="connsiteY8" fmla="*/ 359378 h 433797"/>
                <a:gd name="connsiteX9" fmla="*/ 151829 w 191892"/>
                <a:gd name="connsiteY9" fmla="*/ 433578 h 433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92" h="433797">
                  <a:moveTo>
                    <a:pt x="151829" y="433578"/>
                  </a:moveTo>
                  <a:cubicBezTo>
                    <a:pt x="115729" y="438245"/>
                    <a:pt x="74009" y="367760"/>
                    <a:pt x="43815" y="302038"/>
                  </a:cubicBezTo>
                  <a:cubicBezTo>
                    <a:pt x="18002" y="246316"/>
                    <a:pt x="0" y="193929"/>
                    <a:pt x="0" y="193929"/>
                  </a:cubicBezTo>
                  <a:lnTo>
                    <a:pt x="19050" y="140208"/>
                  </a:lnTo>
                  <a:lnTo>
                    <a:pt x="68771" y="0"/>
                  </a:lnTo>
                  <a:cubicBezTo>
                    <a:pt x="68771" y="0"/>
                    <a:pt x="103537" y="48482"/>
                    <a:pt x="155829" y="233077"/>
                  </a:cubicBezTo>
                  <a:cubicBezTo>
                    <a:pt x="164211" y="262795"/>
                    <a:pt x="174308" y="296037"/>
                    <a:pt x="183547" y="333184"/>
                  </a:cubicBezTo>
                  <a:cubicBezTo>
                    <a:pt x="183476" y="342571"/>
                    <a:pt x="186377" y="351740"/>
                    <a:pt x="191834" y="359378"/>
                  </a:cubicBezTo>
                  <a:lnTo>
                    <a:pt x="191834" y="359378"/>
                  </a:lnTo>
                  <a:cubicBezTo>
                    <a:pt x="191834" y="387286"/>
                    <a:pt x="195167" y="427958"/>
                    <a:pt x="151829" y="433578"/>
                  </a:cubicBezTo>
                  <a:close/>
                </a:path>
              </a:pathLst>
            </a:custGeom>
            <a:solidFill>
              <a:srgbClr val="D92332"/>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FB639FEA-D6EB-8AEA-71F6-CB5E3C236CAF}"/>
                </a:ext>
              </a:extLst>
            </p:cNvPr>
            <p:cNvSpPr/>
            <p:nvPr/>
          </p:nvSpPr>
          <p:spPr>
            <a:xfrm>
              <a:off x="7361205" y="2879312"/>
              <a:ext cx="45497" cy="161829"/>
            </a:xfrm>
            <a:custGeom>
              <a:avLst/>
              <a:gdLst>
                <a:gd name="connsiteX0" fmla="*/ 43434 w 45497"/>
                <a:gd name="connsiteY0" fmla="*/ 161830 h 161829"/>
                <a:gd name="connsiteX1" fmla="*/ 0 w 45497"/>
                <a:gd name="connsiteY1" fmla="*/ 53721 h 161829"/>
                <a:gd name="connsiteX2" fmla="*/ 19050 w 45497"/>
                <a:gd name="connsiteY2" fmla="*/ 0 h 161829"/>
                <a:gd name="connsiteX3" fmla="*/ 43434 w 45497"/>
                <a:gd name="connsiteY3" fmla="*/ 161830 h 161829"/>
              </a:gdLst>
              <a:ahLst/>
              <a:cxnLst>
                <a:cxn ang="0">
                  <a:pos x="connsiteX0" y="connsiteY0"/>
                </a:cxn>
                <a:cxn ang="0">
                  <a:pos x="connsiteX1" y="connsiteY1"/>
                </a:cxn>
                <a:cxn ang="0">
                  <a:pos x="connsiteX2" y="connsiteY2"/>
                </a:cxn>
                <a:cxn ang="0">
                  <a:pos x="connsiteX3" y="connsiteY3"/>
                </a:cxn>
              </a:cxnLst>
              <a:rect l="l" t="t" r="r" b="b"/>
              <a:pathLst>
                <a:path w="45497" h="161829">
                  <a:moveTo>
                    <a:pt x="43434" y="161830"/>
                  </a:moveTo>
                  <a:cubicBezTo>
                    <a:pt x="17717" y="106108"/>
                    <a:pt x="0" y="53721"/>
                    <a:pt x="0" y="53721"/>
                  </a:cubicBezTo>
                  <a:lnTo>
                    <a:pt x="19050" y="0"/>
                  </a:lnTo>
                  <a:cubicBezTo>
                    <a:pt x="32385" y="37148"/>
                    <a:pt x="51911" y="104489"/>
                    <a:pt x="43434" y="161830"/>
                  </a:cubicBezTo>
                  <a:close/>
                </a:path>
              </a:pathLst>
            </a:custGeom>
            <a:solidFill>
              <a:srgbClr val="000000">
                <a:alpha val="20000"/>
              </a:srgbClr>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3DE51F01-F460-0A01-A758-82D10F799AE8}"/>
                </a:ext>
              </a:extLst>
            </p:cNvPr>
            <p:cNvSpPr/>
            <p:nvPr/>
          </p:nvSpPr>
          <p:spPr>
            <a:xfrm>
              <a:off x="7493513" y="2972085"/>
              <a:ext cx="59811" cy="134743"/>
            </a:xfrm>
            <a:custGeom>
              <a:avLst/>
              <a:gdLst>
                <a:gd name="connsiteX0" fmla="*/ 59812 w 59811"/>
                <a:gd name="connsiteY0" fmla="*/ 126397 h 134743"/>
                <a:gd name="connsiteX1" fmla="*/ 59812 w 59811"/>
                <a:gd name="connsiteY1" fmla="*/ 126397 h 134743"/>
                <a:gd name="connsiteX2" fmla="*/ 9710 w 59811"/>
                <a:gd name="connsiteY2" fmla="*/ 115824 h 134743"/>
                <a:gd name="connsiteX3" fmla="*/ 24379 w 59811"/>
                <a:gd name="connsiteY3" fmla="*/ 0 h 134743"/>
                <a:gd name="connsiteX4" fmla="*/ 51811 w 59811"/>
                <a:gd name="connsiteY4" fmla="*/ 100108 h 134743"/>
                <a:gd name="connsiteX5" fmla="*/ 59812 w 59811"/>
                <a:gd name="connsiteY5" fmla="*/ 126397 h 1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11" h="134743">
                  <a:moveTo>
                    <a:pt x="59812" y="126397"/>
                  </a:moveTo>
                  <a:lnTo>
                    <a:pt x="59812" y="126397"/>
                  </a:lnTo>
                  <a:cubicBezTo>
                    <a:pt x="40762" y="138970"/>
                    <a:pt x="20854" y="138779"/>
                    <a:pt x="9710" y="115824"/>
                  </a:cubicBezTo>
                  <a:cubicBezTo>
                    <a:pt x="-12864" y="69437"/>
                    <a:pt x="8948" y="23527"/>
                    <a:pt x="24379" y="0"/>
                  </a:cubicBezTo>
                  <a:cubicBezTo>
                    <a:pt x="32856" y="29718"/>
                    <a:pt x="42571" y="62960"/>
                    <a:pt x="51811" y="100108"/>
                  </a:cubicBezTo>
                  <a:cubicBezTo>
                    <a:pt x="51506" y="109513"/>
                    <a:pt x="54319" y="118756"/>
                    <a:pt x="59812" y="126397"/>
                  </a:cubicBezTo>
                  <a:close/>
                </a:path>
              </a:pathLst>
            </a:custGeom>
            <a:solidFill>
              <a:srgbClr val="000000">
                <a:alpha val="20000"/>
              </a:srgbClr>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E3234BA-A4AF-49DA-A1FE-E45B1EF41CF2}"/>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F0BB62"/>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D1E1DC52-D213-CC31-7491-B5795AD2D825}"/>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000000">
                <a:alpha val="20000"/>
              </a:srgbClr>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984017E-64AD-0C3F-4045-4CCC7114A653}"/>
                </a:ext>
              </a:extLst>
            </p:cNvPr>
            <p:cNvSpPr/>
            <p:nvPr/>
          </p:nvSpPr>
          <p:spPr>
            <a:xfrm>
              <a:off x="7004439" y="2693098"/>
              <a:ext cx="425632" cy="504443"/>
            </a:xfrm>
            <a:custGeom>
              <a:avLst/>
              <a:gdLst>
                <a:gd name="connsiteX0" fmla="*/ 7580 w 425632"/>
                <a:gd name="connsiteY0" fmla="*/ 477298 h 504443"/>
                <a:gd name="connsiteX1" fmla="*/ 321905 w 425632"/>
                <a:gd name="connsiteY1" fmla="*/ 504444 h 504443"/>
                <a:gd name="connsiteX2" fmla="*/ 355338 w 425632"/>
                <a:gd name="connsiteY2" fmla="*/ 273558 h 504443"/>
                <a:gd name="connsiteX3" fmla="*/ 384389 w 425632"/>
                <a:gd name="connsiteY3" fmla="*/ 170974 h 504443"/>
                <a:gd name="connsiteX4" fmla="*/ 406011 w 425632"/>
                <a:gd name="connsiteY4" fmla="*/ 104299 h 504443"/>
                <a:gd name="connsiteX5" fmla="*/ 425632 w 425632"/>
                <a:gd name="connsiteY5" fmla="*/ 46387 h 504443"/>
                <a:gd name="connsiteX6" fmla="*/ 295140 w 425632"/>
                <a:gd name="connsiteY6" fmla="*/ 14859 h 504443"/>
                <a:gd name="connsiteX7" fmla="*/ 153979 w 425632"/>
                <a:gd name="connsiteY7" fmla="*/ 0 h 504443"/>
                <a:gd name="connsiteX8" fmla="*/ 22534 w 425632"/>
                <a:gd name="connsiteY8" fmla="*/ 6382 h 504443"/>
                <a:gd name="connsiteX9" fmla="*/ 6247 w 425632"/>
                <a:gd name="connsiteY9" fmla="*/ 73628 h 504443"/>
                <a:gd name="connsiteX10" fmla="*/ 7580 w 425632"/>
                <a:gd name="connsiteY10" fmla="*/ 477298 h 50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632" h="504443">
                  <a:moveTo>
                    <a:pt x="7580" y="477298"/>
                  </a:moveTo>
                  <a:lnTo>
                    <a:pt x="321905" y="504444"/>
                  </a:lnTo>
                  <a:cubicBezTo>
                    <a:pt x="324965" y="426526"/>
                    <a:pt x="336170" y="349143"/>
                    <a:pt x="355338" y="273558"/>
                  </a:cubicBezTo>
                  <a:cubicBezTo>
                    <a:pt x="362863" y="243459"/>
                    <a:pt x="372292" y="209836"/>
                    <a:pt x="384389" y="170974"/>
                  </a:cubicBezTo>
                  <a:cubicBezTo>
                    <a:pt x="390866" y="150209"/>
                    <a:pt x="398010" y="127921"/>
                    <a:pt x="406011" y="104299"/>
                  </a:cubicBezTo>
                  <a:cubicBezTo>
                    <a:pt x="412012" y="86106"/>
                    <a:pt x="418489" y="66770"/>
                    <a:pt x="425632" y="46387"/>
                  </a:cubicBezTo>
                  <a:cubicBezTo>
                    <a:pt x="382948" y="32759"/>
                    <a:pt x="339338" y="22223"/>
                    <a:pt x="295140" y="14859"/>
                  </a:cubicBezTo>
                  <a:cubicBezTo>
                    <a:pt x="248497" y="6575"/>
                    <a:pt x="201325" y="1610"/>
                    <a:pt x="153979" y="0"/>
                  </a:cubicBezTo>
                  <a:cubicBezTo>
                    <a:pt x="92829" y="0"/>
                    <a:pt x="22534" y="6382"/>
                    <a:pt x="22534" y="6382"/>
                  </a:cubicBezTo>
                  <a:cubicBezTo>
                    <a:pt x="22534" y="6382"/>
                    <a:pt x="12533" y="8763"/>
                    <a:pt x="6247" y="73628"/>
                  </a:cubicBezTo>
                  <a:cubicBezTo>
                    <a:pt x="627" y="134112"/>
                    <a:pt x="-4993" y="255842"/>
                    <a:pt x="7580" y="477298"/>
                  </a:cubicBezTo>
                  <a:close/>
                </a:path>
              </a:pathLst>
            </a:custGeom>
            <a:solidFill>
              <a:srgbClr val="F0BB62"/>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FF0A994-D317-161C-0E9A-84CB18DB7FAF}"/>
                </a:ext>
              </a:extLst>
            </p:cNvPr>
            <p:cNvSpPr/>
            <p:nvPr/>
          </p:nvSpPr>
          <p:spPr>
            <a:xfrm>
              <a:off x="7005279" y="2693098"/>
              <a:ext cx="425078" cy="550354"/>
            </a:xfrm>
            <a:custGeom>
              <a:avLst/>
              <a:gdLst>
                <a:gd name="connsiteX0" fmla="*/ 8264 w 425078"/>
                <a:gd name="connsiteY0" fmla="*/ 524447 h 550354"/>
                <a:gd name="connsiteX1" fmla="*/ 322589 w 425078"/>
                <a:gd name="connsiteY1" fmla="*/ 550355 h 550354"/>
                <a:gd name="connsiteX2" fmla="*/ 354784 w 425078"/>
                <a:gd name="connsiteY2" fmla="*/ 273558 h 550354"/>
                <a:gd name="connsiteX3" fmla="*/ 383835 w 425078"/>
                <a:gd name="connsiteY3" fmla="*/ 170974 h 550354"/>
                <a:gd name="connsiteX4" fmla="*/ 405457 w 425078"/>
                <a:gd name="connsiteY4" fmla="*/ 104299 h 550354"/>
                <a:gd name="connsiteX5" fmla="*/ 425078 w 425078"/>
                <a:gd name="connsiteY5" fmla="*/ 46387 h 550354"/>
                <a:gd name="connsiteX6" fmla="*/ 294585 w 425078"/>
                <a:gd name="connsiteY6" fmla="*/ 14859 h 550354"/>
                <a:gd name="connsiteX7" fmla="*/ 153425 w 425078"/>
                <a:gd name="connsiteY7" fmla="*/ 0 h 550354"/>
                <a:gd name="connsiteX8" fmla="*/ 21980 w 425078"/>
                <a:gd name="connsiteY8" fmla="*/ 6382 h 550354"/>
                <a:gd name="connsiteX9" fmla="*/ 5692 w 425078"/>
                <a:gd name="connsiteY9" fmla="*/ 73628 h 550354"/>
                <a:gd name="connsiteX10" fmla="*/ 8264 w 425078"/>
                <a:gd name="connsiteY10" fmla="*/ 524447 h 55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078" h="550354">
                  <a:moveTo>
                    <a:pt x="8264" y="524447"/>
                  </a:moveTo>
                  <a:lnTo>
                    <a:pt x="322589" y="550355"/>
                  </a:lnTo>
                  <a:cubicBezTo>
                    <a:pt x="327542" y="472250"/>
                    <a:pt x="331257" y="366713"/>
                    <a:pt x="354784" y="273558"/>
                  </a:cubicBezTo>
                  <a:cubicBezTo>
                    <a:pt x="362308" y="243459"/>
                    <a:pt x="371738" y="209836"/>
                    <a:pt x="383835" y="170974"/>
                  </a:cubicBezTo>
                  <a:cubicBezTo>
                    <a:pt x="390312" y="150209"/>
                    <a:pt x="397456" y="127921"/>
                    <a:pt x="405457" y="104299"/>
                  </a:cubicBezTo>
                  <a:cubicBezTo>
                    <a:pt x="411457" y="86106"/>
                    <a:pt x="417934" y="66770"/>
                    <a:pt x="425078" y="46387"/>
                  </a:cubicBezTo>
                  <a:cubicBezTo>
                    <a:pt x="382394" y="32759"/>
                    <a:pt x="338783" y="22223"/>
                    <a:pt x="294585" y="14859"/>
                  </a:cubicBezTo>
                  <a:cubicBezTo>
                    <a:pt x="247942" y="6575"/>
                    <a:pt x="200771" y="1610"/>
                    <a:pt x="153425" y="0"/>
                  </a:cubicBezTo>
                  <a:cubicBezTo>
                    <a:pt x="92275" y="0"/>
                    <a:pt x="21980" y="6382"/>
                    <a:pt x="21980" y="6382"/>
                  </a:cubicBezTo>
                  <a:cubicBezTo>
                    <a:pt x="21980" y="6382"/>
                    <a:pt x="11979" y="8763"/>
                    <a:pt x="5692" y="73628"/>
                  </a:cubicBezTo>
                  <a:cubicBezTo>
                    <a:pt x="-213" y="134112"/>
                    <a:pt x="-4404" y="302990"/>
                    <a:pt x="8264" y="524447"/>
                  </a:cubicBezTo>
                  <a:close/>
                </a:path>
              </a:pathLst>
            </a:custGeom>
            <a:solidFill>
              <a:srgbClr val="2E353A"/>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759741BF-48B4-D04A-24C5-CCF36DEDF5DF}"/>
                </a:ext>
              </a:extLst>
            </p:cNvPr>
            <p:cNvSpPr/>
            <p:nvPr/>
          </p:nvSpPr>
          <p:spPr>
            <a:xfrm>
              <a:off x="7158350" y="2592419"/>
              <a:ext cx="126845" cy="169830"/>
            </a:xfrm>
            <a:custGeom>
              <a:avLst/>
              <a:gdLst>
                <a:gd name="connsiteX0" fmla="*/ 26071 w 126845"/>
                <a:gd name="connsiteY0" fmla="*/ 169831 h 169830"/>
                <a:gd name="connsiteX1" fmla="*/ 126846 w 126845"/>
                <a:gd name="connsiteY1" fmla="*/ 126778 h 169830"/>
                <a:gd name="connsiteX2" fmla="*/ 118559 w 126845"/>
                <a:gd name="connsiteY2" fmla="*/ 0 h 169830"/>
                <a:gd name="connsiteX3" fmla="*/ 25309 w 126845"/>
                <a:gd name="connsiteY3" fmla="*/ 17431 h 169830"/>
                <a:gd name="connsiteX4" fmla="*/ 28929 w 126845"/>
                <a:gd name="connsiteY4" fmla="*/ 56769 h 169830"/>
                <a:gd name="connsiteX5" fmla="*/ 4069 w 126845"/>
                <a:gd name="connsiteY5" fmla="*/ 113919 h 169830"/>
                <a:gd name="connsiteX6" fmla="*/ 26071 w 126845"/>
                <a:gd name="connsiteY6" fmla="*/ 169831 h 16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45" h="169830">
                  <a:moveTo>
                    <a:pt x="26071" y="169831"/>
                  </a:moveTo>
                  <a:cubicBezTo>
                    <a:pt x="103605" y="160306"/>
                    <a:pt x="126846" y="126778"/>
                    <a:pt x="126846" y="126778"/>
                  </a:cubicBezTo>
                  <a:cubicBezTo>
                    <a:pt x="77697" y="80391"/>
                    <a:pt x="118559" y="0"/>
                    <a:pt x="118559" y="0"/>
                  </a:cubicBezTo>
                  <a:lnTo>
                    <a:pt x="25309" y="17431"/>
                  </a:lnTo>
                  <a:cubicBezTo>
                    <a:pt x="27498" y="30434"/>
                    <a:pt x="28708" y="43584"/>
                    <a:pt x="28929" y="56769"/>
                  </a:cubicBezTo>
                  <a:cubicBezTo>
                    <a:pt x="29691" y="113348"/>
                    <a:pt x="4069" y="113919"/>
                    <a:pt x="4069" y="113919"/>
                  </a:cubicBezTo>
                  <a:cubicBezTo>
                    <a:pt x="-12314" y="144494"/>
                    <a:pt x="26071" y="169831"/>
                    <a:pt x="26071" y="169831"/>
                  </a:cubicBezTo>
                  <a:close/>
                </a:path>
              </a:pathLst>
            </a:custGeom>
            <a:solidFill>
              <a:srgbClr val="B97964"/>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B0822A61-133A-0BAB-054B-79A485BE3D19}"/>
                </a:ext>
              </a:extLst>
            </p:cNvPr>
            <p:cNvSpPr/>
            <p:nvPr/>
          </p:nvSpPr>
          <p:spPr>
            <a:xfrm>
              <a:off x="7183659" y="2592038"/>
              <a:ext cx="93249" cy="57150"/>
            </a:xfrm>
            <a:custGeom>
              <a:avLst/>
              <a:gdLst>
                <a:gd name="connsiteX0" fmla="*/ 0 w 93249"/>
                <a:gd name="connsiteY0" fmla="*/ 17812 h 57150"/>
                <a:gd name="connsiteX1" fmla="*/ 3620 w 93249"/>
                <a:gd name="connsiteY1" fmla="*/ 57150 h 57150"/>
                <a:gd name="connsiteX2" fmla="*/ 93250 w 93249"/>
                <a:gd name="connsiteY2" fmla="*/ 0 h 57150"/>
              </a:gdLst>
              <a:ahLst/>
              <a:cxnLst>
                <a:cxn ang="0">
                  <a:pos x="connsiteX0" y="connsiteY0"/>
                </a:cxn>
                <a:cxn ang="0">
                  <a:pos x="connsiteX1" y="connsiteY1"/>
                </a:cxn>
                <a:cxn ang="0">
                  <a:pos x="connsiteX2" y="connsiteY2"/>
                </a:cxn>
              </a:cxnLst>
              <a:rect l="l" t="t" r="r" b="b"/>
              <a:pathLst>
                <a:path w="93249" h="57150">
                  <a:moveTo>
                    <a:pt x="0" y="17812"/>
                  </a:moveTo>
                  <a:cubicBezTo>
                    <a:pt x="2189" y="30815"/>
                    <a:pt x="3399" y="43965"/>
                    <a:pt x="3620" y="57150"/>
                  </a:cubicBezTo>
                  <a:cubicBezTo>
                    <a:pt x="66580" y="57150"/>
                    <a:pt x="93250" y="0"/>
                    <a:pt x="93250" y="0"/>
                  </a:cubicBezTo>
                  <a:close/>
                </a:path>
              </a:pathLst>
            </a:custGeom>
            <a:solidFill>
              <a:srgbClr val="000000">
                <a:alpha val="20000"/>
              </a:srgbClr>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734F755D-96E2-C62F-8BB0-D4CC315166CA}"/>
                </a:ext>
              </a:extLst>
            </p:cNvPr>
            <p:cNvSpPr/>
            <p:nvPr/>
          </p:nvSpPr>
          <p:spPr>
            <a:xfrm>
              <a:off x="7111505" y="2348649"/>
              <a:ext cx="220731" cy="286111"/>
            </a:xfrm>
            <a:custGeom>
              <a:avLst/>
              <a:gdLst>
                <a:gd name="connsiteX0" fmla="*/ 123685 w 220731"/>
                <a:gd name="connsiteY0" fmla="*/ 311 h 286111"/>
                <a:gd name="connsiteX1" fmla="*/ 3670 w 220731"/>
                <a:gd name="connsiteY1" fmla="*/ 121088 h 286111"/>
                <a:gd name="connsiteX2" fmla="*/ 112159 w 220731"/>
                <a:gd name="connsiteY2" fmla="*/ 283775 h 286111"/>
                <a:gd name="connsiteX3" fmla="*/ 123685 w 220731"/>
                <a:gd name="connsiteY3" fmla="*/ 311 h 286111"/>
              </a:gdLst>
              <a:ahLst/>
              <a:cxnLst>
                <a:cxn ang="0">
                  <a:pos x="connsiteX0" y="connsiteY0"/>
                </a:cxn>
                <a:cxn ang="0">
                  <a:pos x="connsiteX1" y="connsiteY1"/>
                </a:cxn>
                <a:cxn ang="0">
                  <a:pos x="connsiteX2" y="connsiteY2"/>
                </a:cxn>
                <a:cxn ang="0">
                  <a:pos x="connsiteX3" y="connsiteY3"/>
                </a:cxn>
              </a:cxnLst>
              <a:rect l="l" t="t" r="r" b="b"/>
              <a:pathLst>
                <a:path w="220731" h="286111">
                  <a:moveTo>
                    <a:pt x="123685" y="311"/>
                  </a:moveTo>
                  <a:cubicBezTo>
                    <a:pt x="42627" y="-4071"/>
                    <a:pt x="14147" y="37935"/>
                    <a:pt x="3670" y="121088"/>
                  </a:cubicBezTo>
                  <a:cubicBezTo>
                    <a:pt x="-9475" y="225101"/>
                    <a:pt x="9575" y="300539"/>
                    <a:pt x="112159" y="283775"/>
                  </a:cubicBezTo>
                  <a:cubicBezTo>
                    <a:pt x="251320" y="261201"/>
                    <a:pt x="258368" y="7740"/>
                    <a:pt x="123685" y="311"/>
                  </a:cubicBezTo>
                  <a:close/>
                </a:path>
              </a:pathLst>
            </a:custGeom>
            <a:solidFill>
              <a:srgbClr val="B97964"/>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40F050BE-E6E5-F54D-EC6B-17062BB888CB}"/>
                </a:ext>
              </a:extLst>
            </p:cNvPr>
            <p:cNvSpPr/>
            <p:nvPr/>
          </p:nvSpPr>
          <p:spPr>
            <a:xfrm>
              <a:off x="7142321" y="2468117"/>
              <a:ext cx="25431" cy="42757"/>
            </a:xfrm>
            <a:custGeom>
              <a:avLst/>
              <a:gdLst>
                <a:gd name="connsiteX0" fmla="*/ 25432 w 25431"/>
                <a:gd name="connsiteY0" fmla="*/ 0 h 42757"/>
                <a:gd name="connsiteX1" fmla="*/ 0 w 25431"/>
                <a:gd name="connsiteY1" fmla="*/ 32290 h 42757"/>
                <a:gd name="connsiteX2" fmla="*/ 20955 w 25431"/>
                <a:gd name="connsiteY2" fmla="*/ 42672 h 42757"/>
              </a:gdLst>
              <a:ahLst/>
              <a:cxnLst>
                <a:cxn ang="0">
                  <a:pos x="connsiteX0" y="connsiteY0"/>
                </a:cxn>
                <a:cxn ang="0">
                  <a:pos x="connsiteX1" y="connsiteY1"/>
                </a:cxn>
                <a:cxn ang="0">
                  <a:pos x="connsiteX2" y="connsiteY2"/>
                </a:cxn>
              </a:cxnLst>
              <a:rect l="l" t="t" r="r" b="b"/>
              <a:pathLst>
                <a:path w="25431" h="42757">
                  <a:moveTo>
                    <a:pt x="25432" y="0"/>
                  </a:moveTo>
                  <a:cubicBezTo>
                    <a:pt x="18295" y="11754"/>
                    <a:pt x="9755" y="22597"/>
                    <a:pt x="0" y="32290"/>
                  </a:cubicBezTo>
                  <a:cubicBezTo>
                    <a:pt x="4493" y="39397"/>
                    <a:pt x="12578" y="43403"/>
                    <a:pt x="20955" y="42672"/>
                  </a:cubicBezTo>
                  <a:close/>
                </a:path>
              </a:pathLst>
            </a:custGeom>
            <a:solidFill>
              <a:srgbClr val="A24E3F"/>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B1F48C6-F040-CEFF-1EDB-FAF0405329DD}"/>
                </a:ext>
              </a:extLst>
            </p:cNvPr>
            <p:cNvSpPr/>
            <p:nvPr/>
          </p:nvSpPr>
          <p:spPr>
            <a:xfrm>
              <a:off x="7217759" y="2452762"/>
              <a:ext cx="16162" cy="24138"/>
            </a:xfrm>
            <a:custGeom>
              <a:avLst/>
              <a:gdLst>
                <a:gd name="connsiteX0" fmla="*/ 0 w 16162"/>
                <a:gd name="connsiteY0" fmla="*/ 11450 h 24138"/>
                <a:gd name="connsiteX1" fmla="*/ 7144 w 16162"/>
                <a:gd name="connsiteY1" fmla="*/ 24118 h 24138"/>
                <a:gd name="connsiteX2" fmla="*/ 16097 w 16162"/>
                <a:gd name="connsiteY2" fmla="*/ 12688 h 24138"/>
                <a:gd name="connsiteX3" fmla="*/ 8954 w 16162"/>
                <a:gd name="connsiteY3" fmla="*/ 20 h 24138"/>
                <a:gd name="connsiteX4" fmla="*/ 0 w 16162"/>
                <a:gd name="connsiteY4" fmla="*/ 11450 h 24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 h="24138">
                  <a:moveTo>
                    <a:pt x="0" y="11450"/>
                  </a:moveTo>
                  <a:cubicBezTo>
                    <a:pt x="0" y="18118"/>
                    <a:pt x="2667" y="23738"/>
                    <a:pt x="7144" y="24118"/>
                  </a:cubicBezTo>
                  <a:cubicBezTo>
                    <a:pt x="11621" y="24500"/>
                    <a:pt x="15526" y="19356"/>
                    <a:pt x="16097" y="12688"/>
                  </a:cubicBezTo>
                  <a:cubicBezTo>
                    <a:pt x="16669" y="6021"/>
                    <a:pt x="13430" y="401"/>
                    <a:pt x="8954" y="20"/>
                  </a:cubicBezTo>
                  <a:cubicBezTo>
                    <a:pt x="4477" y="-361"/>
                    <a:pt x="571" y="4688"/>
                    <a:pt x="0" y="11450"/>
                  </a:cubicBezTo>
                  <a:close/>
                </a:path>
              </a:pathLst>
            </a:custGeom>
            <a:solidFill>
              <a:srgbClr val="2E353A"/>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E83BE1BC-7B05-24C2-B0EA-79808CDE8925}"/>
                </a:ext>
              </a:extLst>
            </p:cNvPr>
            <p:cNvSpPr/>
            <p:nvPr/>
          </p:nvSpPr>
          <p:spPr>
            <a:xfrm>
              <a:off x="7214520" y="2446400"/>
              <a:ext cx="14097" cy="8418"/>
            </a:xfrm>
            <a:custGeom>
              <a:avLst/>
              <a:gdLst>
                <a:gd name="connsiteX0" fmla="*/ 14097 w 14097"/>
                <a:gd name="connsiteY0" fmla="*/ 6858 h 8418"/>
                <a:gd name="connsiteX1" fmla="*/ 0 w 14097"/>
                <a:gd name="connsiteY1" fmla="*/ 0 h 8418"/>
                <a:gd name="connsiteX2" fmla="*/ 14097 w 14097"/>
                <a:gd name="connsiteY2" fmla="*/ 6858 h 8418"/>
              </a:gdLst>
              <a:ahLst/>
              <a:cxnLst>
                <a:cxn ang="0">
                  <a:pos x="connsiteX0" y="connsiteY0"/>
                </a:cxn>
                <a:cxn ang="0">
                  <a:pos x="connsiteX1" y="connsiteY1"/>
                </a:cxn>
                <a:cxn ang="0">
                  <a:pos x="connsiteX2" y="connsiteY2"/>
                </a:cxn>
              </a:cxnLst>
              <a:rect l="l" t="t" r="r" b="b"/>
              <a:pathLst>
                <a:path w="14097" h="8418">
                  <a:moveTo>
                    <a:pt x="14097" y="6858"/>
                  </a:moveTo>
                  <a:lnTo>
                    <a:pt x="0" y="0"/>
                  </a:lnTo>
                  <a:cubicBezTo>
                    <a:pt x="0" y="0"/>
                    <a:pt x="6287" y="12763"/>
                    <a:pt x="14097" y="6858"/>
                  </a:cubicBezTo>
                  <a:close/>
                </a:path>
              </a:pathLst>
            </a:custGeom>
            <a:solidFill>
              <a:srgbClr val="2E353A"/>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808868C9-516E-66CD-925E-E6F6B580C516}"/>
                </a:ext>
              </a:extLst>
            </p:cNvPr>
            <p:cNvSpPr/>
            <p:nvPr/>
          </p:nvSpPr>
          <p:spPr>
            <a:xfrm>
              <a:off x="7135129" y="2444857"/>
              <a:ext cx="16210" cy="24129"/>
            </a:xfrm>
            <a:custGeom>
              <a:avLst/>
              <a:gdLst>
                <a:gd name="connsiteX0" fmla="*/ 48 w 16210"/>
                <a:gd name="connsiteY0" fmla="*/ 11450 h 24129"/>
                <a:gd name="connsiteX1" fmla="*/ 7191 w 16210"/>
                <a:gd name="connsiteY1" fmla="*/ 24118 h 24129"/>
                <a:gd name="connsiteX2" fmla="*/ 16145 w 16210"/>
                <a:gd name="connsiteY2" fmla="*/ 12688 h 24129"/>
                <a:gd name="connsiteX3" fmla="*/ 9096 w 16210"/>
                <a:gd name="connsiteY3" fmla="*/ 20 h 24129"/>
                <a:gd name="connsiteX4" fmla="*/ 48 w 16210"/>
                <a:gd name="connsiteY4" fmla="*/ 1145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0" h="24129">
                  <a:moveTo>
                    <a:pt x="48" y="11450"/>
                  </a:moveTo>
                  <a:cubicBezTo>
                    <a:pt x="-429" y="18117"/>
                    <a:pt x="2715" y="23832"/>
                    <a:pt x="7191" y="24118"/>
                  </a:cubicBezTo>
                  <a:cubicBezTo>
                    <a:pt x="11668" y="24404"/>
                    <a:pt x="15573" y="19356"/>
                    <a:pt x="16145" y="12688"/>
                  </a:cubicBezTo>
                  <a:cubicBezTo>
                    <a:pt x="16716" y="6021"/>
                    <a:pt x="13478" y="401"/>
                    <a:pt x="9096" y="20"/>
                  </a:cubicBezTo>
                  <a:cubicBezTo>
                    <a:pt x="4715" y="-361"/>
                    <a:pt x="619" y="4782"/>
                    <a:pt x="48" y="11450"/>
                  </a:cubicBezTo>
                  <a:close/>
                </a:path>
              </a:pathLst>
            </a:custGeom>
            <a:solidFill>
              <a:srgbClr val="2E353A"/>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59C12BB4-382C-26DF-A29A-7133EA3BE688}"/>
                </a:ext>
              </a:extLst>
            </p:cNvPr>
            <p:cNvSpPr/>
            <p:nvPr/>
          </p:nvSpPr>
          <p:spPr>
            <a:xfrm>
              <a:off x="7131939" y="2438590"/>
              <a:ext cx="14096" cy="8367"/>
            </a:xfrm>
            <a:custGeom>
              <a:avLst/>
              <a:gdLst>
                <a:gd name="connsiteX0" fmla="*/ 14097 w 14096"/>
                <a:gd name="connsiteY0" fmla="*/ 6763 h 8367"/>
                <a:gd name="connsiteX1" fmla="*/ 0 w 14096"/>
                <a:gd name="connsiteY1" fmla="*/ 0 h 8367"/>
                <a:gd name="connsiteX2" fmla="*/ 14097 w 14096"/>
                <a:gd name="connsiteY2" fmla="*/ 6763 h 8367"/>
              </a:gdLst>
              <a:ahLst/>
              <a:cxnLst>
                <a:cxn ang="0">
                  <a:pos x="connsiteX0" y="connsiteY0"/>
                </a:cxn>
                <a:cxn ang="0">
                  <a:pos x="connsiteX1" y="connsiteY1"/>
                </a:cxn>
                <a:cxn ang="0">
                  <a:pos x="connsiteX2" y="connsiteY2"/>
                </a:cxn>
              </a:cxnLst>
              <a:rect l="l" t="t" r="r" b="b"/>
              <a:pathLst>
                <a:path w="14096" h="8367">
                  <a:moveTo>
                    <a:pt x="14097" y="6763"/>
                  </a:moveTo>
                  <a:lnTo>
                    <a:pt x="0" y="0"/>
                  </a:lnTo>
                  <a:cubicBezTo>
                    <a:pt x="0" y="0"/>
                    <a:pt x="6287" y="12763"/>
                    <a:pt x="14097" y="6763"/>
                  </a:cubicBezTo>
                  <a:close/>
                </a:path>
              </a:pathLst>
            </a:custGeom>
            <a:solidFill>
              <a:srgbClr val="2E353A"/>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399F58AC-2451-8884-DCF0-169AA80704C3}"/>
                </a:ext>
              </a:extLst>
            </p:cNvPr>
            <p:cNvSpPr/>
            <p:nvPr/>
          </p:nvSpPr>
          <p:spPr>
            <a:xfrm>
              <a:off x="7221664" y="2408110"/>
              <a:ext cx="34480" cy="14287"/>
            </a:xfrm>
            <a:custGeom>
              <a:avLst/>
              <a:gdLst>
                <a:gd name="connsiteX0" fmla="*/ 0 w 34480"/>
                <a:gd name="connsiteY0" fmla="*/ 95 h 14287"/>
                <a:gd name="connsiteX1" fmla="*/ 34480 w 34480"/>
                <a:gd name="connsiteY1" fmla="*/ 14288 h 14287"/>
              </a:gdLst>
              <a:ahLst/>
              <a:cxnLst>
                <a:cxn ang="0">
                  <a:pos x="connsiteX0" y="connsiteY0"/>
                </a:cxn>
                <a:cxn ang="0">
                  <a:pos x="connsiteX1" y="connsiteY1"/>
                </a:cxn>
              </a:cxnLst>
              <a:rect l="l" t="t" r="r" b="b"/>
              <a:pathLst>
                <a:path w="34480" h="14287">
                  <a:moveTo>
                    <a:pt x="0" y="95"/>
                  </a:moveTo>
                  <a:cubicBezTo>
                    <a:pt x="13074" y="-784"/>
                    <a:pt x="25814" y="4460"/>
                    <a:pt x="34480" y="14288"/>
                  </a:cubicBezTo>
                </a:path>
              </a:pathLst>
            </a:custGeom>
            <a:noFill/>
            <a:ln w="6903" cap="rnd">
              <a:solidFill>
                <a:srgbClr val="2E353A"/>
              </a:solidFill>
              <a:prstDash val="solid"/>
              <a:round/>
            </a:ln>
          </p:spPr>
          <p:txBody>
            <a:bodyPr rtlCol="0" anchor="ctr"/>
            <a:lstStyle/>
            <a:p>
              <a:endParaRPr lang="en-US"/>
            </a:p>
          </p:txBody>
        </p:sp>
        <p:sp>
          <p:nvSpPr>
            <p:cNvPr id="59" name="Freeform: Shape 58">
              <a:extLst>
                <a:ext uri="{FF2B5EF4-FFF2-40B4-BE49-F238E27FC236}">
                  <a16:creationId xmlns:a16="http://schemas.microsoft.com/office/drawing/2014/main" id="{6F5FFB80-A53D-B1D7-2AD8-13F07750C1DE}"/>
                </a:ext>
              </a:extLst>
            </p:cNvPr>
            <p:cNvSpPr/>
            <p:nvPr/>
          </p:nvSpPr>
          <p:spPr>
            <a:xfrm>
              <a:off x="7130129" y="2399923"/>
              <a:ext cx="32670" cy="6567"/>
            </a:xfrm>
            <a:custGeom>
              <a:avLst/>
              <a:gdLst>
                <a:gd name="connsiteX0" fmla="*/ 32671 w 32670"/>
                <a:gd name="connsiteY0" fmla="*/ 1710 h 6567"/>
                <a:gd name="connsiteX1" fmla="*/ 0 w 32670"/>
                <a:gd name="connsiteY1" fmla="*/ 6568 h 6567"/>
              </a:gdLst>
              <a:ahLst/>
              <a:cxnLst>
                <a:cxn ang="0">
                  <a:pos x="connsiteX0" y="connsiteY0"/>
                </a:cxn>
                <a:cxn ang="0">
                  <a:pos x="connsiteX1" y="connsiteY1"/>
                </a:cxn>
              </a:cxnLst>
              <a:rect l="l" t="t" r="r" b="b"/>
              <a:pathLst>
                <a:path w="32670" h="6567">
                  <a:moveTo>
                    <a:pt x="32671" y="1710"/>
                  </a:moveTo>
                  <a:cubicBezTo>
                    <a:pt x="21608" y="-1721"/>
                    <a:pt x="9586" y="67"/>
                    <a:pt x="0" y="6568"/>
                  </a:cubicBezTo>
                </a:path>
              </a:pathLst>
            </a:custGeom>
            <a:noFill/>
            <a:ln w="6903" cap="rnd">
              <a:solidFill>
                <a:srgbClr val="2E353A"/>
              </a:solidFill>
              <a:prstDash val="solid"/>
              <a:round/>
            </a:ln>
          </p:spPr>
          <p:txBody>
            <a:bodyPr rtlCol="0" anchor="ctr"/>
            <a:lstStyle/>
            <a:p>
              <a:endParaRPr lang="en-US"/>
            </a:p>
          </p:txBody>
        </p:sp>
        <p:sp>
          <p:nvSpPr>
            <p:cNvPr id="60" name="Freeform: Shape 59">
              <a:extLst>
                <a:ext uri="{FF2B5EF4-FFF2-40B4-BE49-F238E27FC236}">
                  <a16:creationId xmlns:a16="http://schemas.microsoft.com/office/drawing/2014/main" id="{53C367F8-9F29-B7FB-D30E-47B24A5DD588}"/>
                </a:ext>
              </a:extLst>
            </p:cNvPr>
            <p:cNvSpPr/>
            <p:nvPr/>
          </p:nvSpPr>
          <p:spPr>
            <a:xfrm>
              <a:off x="7173277" y="2531078"/>
              <a:ext cx="55260" cy="40743"/>
            </a:xfrm>
            <a:custGeom>
              <a:avLst/>
              <a:gdLst>
                <a:gd name="connsiteX0" fmla="*/ 0 w 55260"/>
                <a:gd name="connsiteY0" fmla="*/ 12097 h 40743"/>
                <a:gd name="connsiteX1" fmla="*/ 7906 w 55260"/>
                <a:gd name="connsiteY1" fmla="*/ 40672 h 40743"/>
                <a:gd name="connsiteX2" fmla="*/ 13240 w 55260"/>
                <a:gd name="connsiteY2" fmla="*/ 40672 h 40743"/>
                <a:gd name="connsiteX3" fmla="*/ 52197 w 55260"/>
                <a:gd name="connsiteY3" fmla="*/ 22384 h 40743"/>
                <a:gd name="connsiteX4" fmla="*/ 55245 w 55260"/>
                <a:gd name="connsiteY4" fmla="*/ 8192 h 40743"/>
                <a:gd name="connsiteX5" fmla="*/ 54197 w 55260"/>
                <a:gd name="connsiteY5" fmla="*/ 0 h 40743"/>
                <a:gd name="connsiteX6" fmla="*/ 8572 w 55260"/>
                <a:gd name="connsiteY6" fmla="*/ 12097 h 40743"/>
                <a:gd name="connsiteX7" fmla="*/ 0 w 55260"/>
                <a:gd name="connsiteY7" fmla="*/ 12097 h 4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60" h="40743">
                  <a:moveTo>
                    <a:pt x="0" y="12097"/>
                  </a:moveTo>
                  <a:cubicBezTo>
                    <a:pt x="3334" y="21415"/>
                    <a:pt x="5976" y="30966"/>
                    <a:pt x="7906" y="40672"/>
                  </a:cubicBezTo>
                  <a:cubicBezTo>
                    <a:pt x="9682" y="40767"/>
                    <a:pt x="11463" y="40767"/>
                    <a:pt x="13240" y="40672"/>
                  </a:cubicBezTo>
                  <a:cubicBezTo>
                    <a:pt x="36957" y="39624"/>
                    <a:pt x="47530" y="31147"/>
                    <a:pt x="52197" y="22384"/>
                  </a:cubicBezTo>
                  <a:cubicBezTo>
                    <a:pt x="54355" y="17973"/>
                    <a:pt x="55402" y="13100"/>
                    <a:pt x="55245" y="8192"/>
                  </a:cubicBezTo>
                  <a:cubicBezTo>
                    <a:pt x="55322" y="5423"/>
                    <a:pt x="54968" y="2660"/>
                    <a:pt x="54197" y="0"/>
                  </a:cubicBezTo>
                  <a:cubicBezTo>
                    <a:pt x="40026" y="7241"/>
                    <a:pt x="24470" y="11365"/>
                    <a:pt x="8572" y="12097"/>
                  </a:cubicBezTo>
                  <a:cubicBezTo>
                    <a:pt x="3143" y="12097"/>
                    <a:pt x="0" y="12097"/>
                    <a:pt x="0" y="12097"/>
                  </a:cubicBezTo>
                  <a:close/>
                </a:path>
              </a:pathLst>
            </a:custGeom>
            <a:solidFill>
              <a:srgbClr val="2E353A"/>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E4717360-FBC2-2220-BE8B-C5656BB80F04}"/>
                </a:ext>
              </a:extLst>
            </p:cNvPr>
            <p:cNvSpPr/>
            <p:nvPr/>
          </p:nvSpPr>
          <p:spPr>
            <a:xfrm>
              <a:off x="7181850" y="2531459"/>
              <a:ext cx="47159" cy="20097"/>
            </a:xfrm>
            <a:custGeom>
              <a:avLst/>
              <a:gdLst>
                <a:gd name="connsiteX0" fmla="*/ 0 w 47159"/>
                <a:gd name="connsiteY0" fmla="*/ 11716 h 20097"/>
                <a:gd name="connsiteX1" fmla="*/ 2572 w 47159"/>
                <a:gd name="connsiteY1" fmla="*/ 20098 h 20097"/>
                <a:gd name="connsiteX2" fmla="*/ 47149 w 47159"/>
                <a:gd name="connsiteY2" fmla="*/ 8192 h 20097"/>
                <a:gd name="connsiteX3" fmla="*/ 46101 w 47159"/>
                <a:gd name="connsiteY3" fmla="*/ 0 h 20097"/>
                <a:gd name="connsiteX4" fmla="*/ 0 w 47159"/>
                <a:gd name="connsiteY4" fmla="*/ 11716 h 20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59" h="20097">
                  <a:moveTo>
                    <a:pt x="0" y="11716"/>
                  </a:moveTo>
                  <a:lnTo>
                    <a:pt x="2572" y="20098"/>
                  </a:lnTo>
                  <a:cubicBezTo>
                    <a:pt x="24955" y="19050"/>
                    <a:pt x="40672" y="15240"/>
                    <a:pt x="47149" y="8192"/>
                  </a:cubicBezTo>
                  <a:cubicBezTo>
                    <a:pt x="47226" y="5423"/>
                    <a:pt x="46872" y="2660"/>
                    <a:pt x="46101" y="0"/>
                  </a:cubicBezTo>
                  <a:cubicBezTo>
                    <a:pt x="31755" y="7175"/>
                    <a:pt x="16031" y="11171"/>
                    <a:pt x="0" y="11716"/>
                  </a:cubicBezTo>
                  <a:close/>
                </a:path>
              </a:pathLst>
            </a:custGeom>
            <a:solidFill>
              <a:srgbClr val="FFFFFF"/>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3840E060-AF59-71E0-A058-BC7DB13D0805}"/>
                </a:ext>
              </a:extLst>
            </p:cNvPr>
            <p:cNvSpPr/>
            <p:nvPr/>
          </p:nvSpPr>
          <p:spPr>
            <a:xfrm>
              <a:off x="7186517" y="2553462"/>
              <a:ext cx="38957" cy="18287"/>
            </a:xfrm>
            <a:custGeom>
              <a:avLst/>
              <a:gdLst>
                <a:gd name="connsiteX0" fmla="*/ 0 w 38957"/>
                <a:gd name="connsiteY0" fmla="*/ 18288 h 18287"/>
                <a:gd name="connsiteX1" fmla="*/ 38957 w 38957"/>
                <a:gd name="connsiteY1" fmla="*/ 0 h 18287"/>
                <a:gd name="connsiteX2" fmla="*/ 12859 w 38957"/>
                <a:gd name="connsiteY2" fmla="*/ 6382 h 18287"/>
                <a:gd name="connsiteX3" fmla="*/ 0 w 38957"/>
                <a:gd name="connsiteY3" fmla="*/ 18288 h 18287"/>
              </a:gdLst>
              <a:ahLst/>
              <a:cxnLst>
                <a:cxn ang="0">
                  <a:pos x="connsiteX0" y="connsiteY0"/>
                </a:cxn>
                <a:cxn ang="0">
                  <a:pos x="connsiteX1" y="connsiteY1"/>
                </a:cxn>
                <a:cxn ang="0">
                  <a:pos x="connsiteX2" y="connsiteY2"/>
                </a:cxn>
                <a:cxn ang="0">
                  <a:pos x="connsiteX3" y="connsiteY3"/>
                </a:cxn>
              </a:cxnLst>
              <a:rect l="l" t="t" r="r" b="b"/>
              <a:pathLst>
                <a:path w="38957" h="18287">
                  <a:moveTo>
                    <a:pt x="0" y="18288"/>
                  </a:moveTo>
                  <a:cubicBezTo>
                    <a:pt x="23717" y="17240"/>
                    <a:pt x="34290" y="8763"/>
                    <a:pt x="38957" y="0"/>
                  </a:cubicBezTo>
                  <a:cubicBezTo>
                    <a:pt x="29948" y="565"/>
                    <a:pt x="21112" y="2726"/>
                    <a:pt x="12859" y="6382"/>
                  </a:cubicBezTo>
                  <a:cubicBezTo>
                    <a:pt x="7431" y="8906"/>
                    <a:pt x="2934" y="13070"/>
                    <a:pt x="0" y="18288"/>
                  </a:cubicBezTo>
                  <a:close/>
                </a:path>
              </a:pathLst>
            </a:custGeom>
            <a:solidFill>
              <a:srgbClr val="DE5753"/>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820BA8EB-AAEA-777F-AA94-5E754F6074FF}"/>
                </a:ext>
              </a:extLst>
            </p:cNvPr>
            <p:cNvSpPr/>
            <p:nvPr/>
          </p:nvSpPr>
          <p:spPr>
            <a:xfrm>
              <a:off x="7116619" y="2317526"/>
              <a:ext cx="239367" cy="265177"/>
            </a:xfrm>
            <a:custGeom>
              <a:avLst/>
              <a:gdLst>
                <a:gd name="connsiteX0" fmla="*/ 199723 w 239367"/>
                <a:gd name="connsiteY0" fmla="*/ 172976 h 265177"/>
                <a:gd name="connsiteX1" fmla="*/ 174006 w 239367"/>
                <a:gd name="connsiteY1" fmla="*/ 53151 h 265177"/>
                <a:gd name="connsiteX2" fmla="*/ 79 w 239367"/>
                <a:gd name="connsiteY2" fmla="*/ 141353 h 265177"/>
                <a:gd name="connsiteX3" fmla="*/ 131810 w 239367"/>
                <a:gd name="connsiteY3" fmla="*/ 97 h 265177"/>
                <a:gd name="connsiteX4" fmla="*/ 184293 w 239367"/>
                <a:gd name="connsiteY4" fmla="*/ 265178 h 265177"/>
                <a:gd name="connsiteX5" fmla="*/ 199723 w 239367"/>
                <a:gd name="connsiteY5" fmla="*/ 172976 h 2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367" h="265177">
                  <a:moveTo>
                    <a:pt x="199723" y="172976"/>
                  </a:moveTo>
                  <a:cubicBezTo>
                    <a:pt x="199723" y="172976"/>
                    <a:pt x="165433" y="104300"/>
                    <a:pt x="174006" y="53151"/>
                  </a:cubicBezTo>
                  <a:cubicBezTo>
                    <a:pt x="174006" y="53151"/>
                    <a:pt x="16938" y="-21239"/>
                    <a:pt x="79" y="141353"/>
                  </a:cubicBezTo>
                  <a:cubicBezTo>
                    <a:pt x="79" y="141353"/>
                    <a:pt x="-7731" y="-4285"/>
                    <a:pt x="131810" y="97"/>
                  </a:cubicBezTo>
                  <a:cubicBezTo>
                    <a:pt x="271351" y="4478"/>
                    <a:pt x="259635" y="208409"/>
                    <a:pt x="184293" y="265178"/>
                  </a:cubicBezTo>
                  <a:cubicBezTo>
                    <a:pt x="184293" y="265178"/>
                    <a:pt x="220869" y="216124"/>
                    <a:pt x="199723" y="172976"/>
                  </a:cubicBezTo>
                  <a:close/>
                </a:path>
              </a:pathLst>
            </a:custGeom>
            <a:solidFill>
              <a:srgbClr val="2E353A"/>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153FF5A-18A4-96DB-E6F8-5D98538B7441}"/>
                </a:ext>
              </a:extLst>
            </p:cNvPr>
            <p:cNvSpPr/>
            <p:nvPr/>
          </p:nvSpPr>
          <p:spPr>
            <a:xfrm>
              <a:off x="7301399" y="2476156"/>
              <a:ext cx="59839" cy="65806"/>
            </a:xfrm>
            <a:custGeom>
              <a:avLst/>
              <a:gdLst>
                <a:gd name="connsiteX0" fmla="*/ 751 w 59839"/>
                <a:gd name="connsiteY0" fmla="*/ 30728 h 65806"/>
                <a:gd name="connsiteX1" fmla="*/ 40758 w 59839"/>
                <a:gd name="connsiteY1" fmla="*/ 331 h 65806"/>
                <a:gd name="connsiteX2" fmla="*/ 40852 w 59839"/>
                <a:gd name="connsiteY2" fmla="*/ 344 h 65806"/>
                <a:gd name="connsiteX3" fmla="*/ 12276 w 59839"/>
                <a:gd name="connsiteY3" fmla="*/ 65685 h 65806"/>
                <a:gd name="connsiteX4" fmla="*/ 751 w 59839"/>
                <a:gd name="connsiteY4" fmla="*/ 30728 h 6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39" h="65806">
                  <a:moveTo>
                    <a:pt x="751" y="30728"/>
                  </a:moveTo>
                  <a:cubicBezTo>
                    <a:pt x="3405" y="11287"/>
                    <a:pt x="21316" y="-2323"/>
                    <a:pt x="40758" y="331"/>
                  </a:cubicBezTo>
                  <a:cubicBezTo>
                    <a:pt x="40789" y="335"/>
                    <a:pt x="40820" y="339"/>
                    <a:pt x="40852" y="344"/>
                  </a:cubicBezTo>
                  <a:cubicBezTo>
                    <a:pt x="65807" y="4439"/>
                    <a:pt x="74951" y="56636"/>
                    <a:pt x="12276" y="65685"/>
                  </a:cubicBezTo>
                  <a:cubicBezTo>
                    <a:pt x="2656" y="67019"/>
                    <a:pt x="-1916" y="57494"/>
                    <a:pt x="751" y="30728"/>
                  </a:cubicBezTo>
                  <a:close/>
                </a:path>
              </a:pathLst>
            </a:custGeom>
            <a:solidFill>
              <a:srgbClr val="B97964"/>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6E100F78-AD39-8BDC-0E54-350E54BD02C0}"/>
                </a:ext>
              </a:extLst>
            </p:cNvPr>
            <p:cNvSpPr/>
            <p:nvPr/>
          </p:nvSpPr>
          <p:spPr>
            <a:xfrm>
              <a:off x="7067550" y="2692007"/>
              <a:ext cx="289559" cy="108357"/>
            </a:xfrm>
            <a:custGeom>
              <a:avLst/>
              <a:gdLst>
                <a:gd name="connsiteX0" fmla="*/ 289560 w 289559"/>
                <a:gd name="connsiteY0" fmla="*/ 35762 h 108357"/>
                <a:gd name="connsiteX1" fmla="*/ 114300 w 289559"/>
                <a:gd name="connsiteY1" fmla="*/ 108342 h 108357"/>
                <a:gd name="connsiteX2" fmla="*/ 0 w 289559"/>
                <a:gd name="connsiteY2" fmla="*/ 11949 h 108357"/>
                <a:gd name="connsiteX3" fmla="*/ 289560 w 289559"/>
                <a:gd name="connsiteY3" fmla="*/ 35762 h 108357"/>
              </a:gdLst>
              <a:ahLst/>
              <a:cxnLst>
                <a:cxn ang="0">
                  <a:pos x="connsiteX0" y="connsiteY0"/>
                </a:cxn>
                <a:cxn ang="0">
                  <a:pos x="connsiteX1" y="connsiteY1"/>
                </a:cxn>
                <a:cxn ang="0">
                  <a:pos x="connsiteX2" y="connsiteY2"/>
                </a:cxn>
                <a:cxn ang="0">
                  <a:pos x="connsiteX3" y="connsiteY3"/>
                </a:cxn>
              </a:cxnLst>
              <a:rect l="l" t="t" r="r" b="b"/>
              <a:pathLst>
                <a:path w="289559" h="108357">
                  <a:moveTo>
                    <a:pt x="289560" y="35762"/>
                  </a:moveTo>
                  <a:cubicBezTo>
                    <a:pt x="289560" y="35762"/>
                    <a:pt x="198501" y="109580"/>
                    <a:pt x="114300" y="108342"/>
                  </a:cubicBezTo>
                  <a:cubicBezTo>
                    <a:pt x="30099" y="107104"/>
                    <a:pt x="0" y="11949"/>
                    <a:pt x="0" y="11949"/>
                  </a:cubicBezTo>
                  <a:cubicBezTo>
                    <a:pt x="0" y="11949"/>
                    <a:pt x="130778" y="-27008"/>
                    <a:pt x="289560" y="35762"/>
                  </a:cubicBezTo>
                  <a:close/>
                </a:path>
              </a:pathLst>
            </a:custGeom>
            <a:solidFill>
              <a:srgbClr val="B97964"/>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5C4818EF-B01C-BA98-4C41-5FA6E5DADAF6}"/>
                </a:ext>
              </a:extLst>
            </p:cNvPr>
            <p:cNvSpPr/>
            <p:nvPr/>
          </p:nvSpPr>
          <p:spPr>
            <a:xfrm>
              <a:off x="7285175" y="2713862"/>
              <a:ext cx="144990" cy="496062"/>
            </a:xfrm>
            <a:custGeom>
              <a:avLst/>
              <a:gdLst>
                <a:gd name="connsiteX0" fmla="*/ 64124 w 144990"/>
                <a:gd name="connsiteY0" fmla="*/ 0 h 496062"/>
                <a:gd name="connsiteX1" fmla="*/ 71934 w 144990"/>
                <a:gd name="connsiteY1" fmla="*/ 496062 h 496062"/>
                <a:gd name="connsiteX2" fmla="*/ 144991 w 144990"/>
                <a:gd name="connsiteY2" fmla="*/ 25241 h 496062"/>
              </a:gdLst>
              <a:ahLst/>
              <a:cxnLst>
                <a:cxn ang="0">
                  <a:pos x="connsiteX0" y="connsiteY0"/>
                </a:cxn>
                <a:cxn ang="0">
                  <a:pos x="connsiteX1" y="connsiteY1"/>
                </a:cxn>
                <a:cxn ang="0">
                  <a:pos x="connsiteX2" y="connsiteY2"/>
                </a:cxn>
              </a:cxnLst>
              <a:rect l="l" t="t" r="r" b="b"/>
              <a:pathLst>
                <a:path w="144990" h="496062">
                  <a:moveTo>
                    <a:pt x="64124" y="0"/>
                  </a:moveTo>
                  <a:cubicBezTo>
                    <a:pt x="64124" y="0"/>
                    <a:pt x="-85228" y="267462"/>
                    <a:pt x="71934" y="496062"/>
                  </a:cubicBezTo>
                  <a:cubicBezTo>
                    <a:pt x="71934" y="496062"/>
                    <a:pt x="93270" y="214027"/>
                    <a:pt x="144991" y="25241"/>
                  </a:cubicBezTo>
                  <a:close/>
                </a:path>
              </a:pathLst>
            </a:custGeom>
            <a:solidFill>
              <a:srgbClr val="D92332"/>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F3BD40EE-CBA4-76BB-C494-2339F28EE6AC}"/>
                </a:ext>
              </a:extLst>
            </p:cNvPr>
            <p:cNvSpPr/>
            <p:nvPr/>
          </p:nvSpPr>
          <p:spPr>
            <a:xfrm>
              <a:off x="6978180" y="2692717"/>
              <a:ext cx="97085" cy="461676"/>
            </a:xfrm>
            <a:custGeom>
              <a:avLst/>
              <a:gdLst>
                <a:gd name="connsiteX0" fmla="*/ 97085 w 97085"/>
                <a:gd name="connsiteY0" fmla="*/ 0 h 461676"/>
                <a:gd name="connsiteX1" fmla="*/ 68510 w 97085"/>
                <a:gd name="connsiteY1" fmla="*/ 259556 h 461676"/>
                <a:gd name="connsiteX2" fmla="*/ 6693 w 97085"/>
                <a:gd name="connsiteY2" fmla="*/ 461677 h 461676"/>
                <a:gd name="connsiteX3" fmla="*/ 32030 w 97085"/>
                <a:gd name="connsiteY3" fmla="*/ 6382 h 461676"/>
              </a:gdLst>
              <a:ahLst/>
              <a:cxnLst>
                <a:cxn ang="0">
                  <a:pos x="connsiteX0" y="connsiteY0"/>
                </a:cxn>
                <a:cxn ang="0">
                  <a:pos x="connsiteX1" y="connsiteY1"/>
                </a:cxn>
                <a:cxn ang="0">
                  <a:pos x="connsiteX2" y="connsiteY2"/>
                </a:cxn>
                <a:cxn ang="0">
                  <a:pos x="connsiteX3" y="connsiteY3"/>
                </a:cxn>
              </a:cxnLst>
              <a:rect l="l" t="t" r="r" b="b"/>
              <a:pathLst>
                <a:path w="97085" h="461676">
                  <a:moveTo>
                    <a:pt x="97085" y="0"/>
                  </a:moveTo>
                  <a:cubicBezTo>
                    <a:pt x="97085" y="0"/>
                    <a:pt x="95752" y="189262"/>
                    <a:pt x="68510" y="259556"/>
                  </a:cubicBezTo>
                  <a:cubicBezTo>
                    <a:pt x="41269" y="329851"/>
                    <a:pt x="6693" y="461677"/>
                    <a:pt x="6693" y="461677"/>
                  </a:cubicBezTo>
                  <a:cubicBezTo>
                    <a:pt x="6693" y="461677"/>
                    <a:pt x="-19596" y="146399"/>
                    <a:pt x="32030" y="6382"/>
                  </a:cubicBezTo>
                  <a:close/>
                </a:path>
              </a:pathLst>
            </a:custGeom>
            <a:solidFill>
              <a:srgbClr val="D92332"/>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BF25371E-57DA-5DFC-4FF2-FC5BFE9EBEFA}"/>
                </a:ext>
              </a:extLst>
            </p:cNvPr>
            <p:cNvSpPr/>
            <p:nvPr/>
          </p:nvSpPr>
          <p:spPr>
            <a:xfrm>
              <a:off x="7111460" y="2361406"/>
              <a:ext cx="179165" cy="95567"/>
            </a:xfrm>
            <a:custGeom>
              <a:avLst/>
              <a:gdLst>
                <a:gd name="connsiteX0" fmla="*/ 179166 w 179165"/>
                <a:gd name="connsiteY0" fmla="*/ 9271 h 95567"/>
                <a:gd name="connsiteX1" fmla="*/ 65627 w 179165"/>
                <a:gd name="connsiteY1" fmla="*/ 9271 h 95567"/>
                <a:gd name="connsiteX2" fmla="*/ 0 w 179165"/>
                <a:gd name="connsiteY2" fmla="*/ 95567 h 95567"/>
              </a:gdLst>
              <a:ahLst/>
              <a:cxnLst>
                <a:cxn ang="0">
                  <a:pos x="connsiteX0" y="connsiteY0"/>
                </a:cxn>
                <a:cxn ang="0">
                  <a:pos x="connsiteX1" y="connsiteY1"/>
                </a:cxn>
                <a:cxn ang="0">
                  <a:pos x="connsiteX2" y="connsiteY2"/>
                </a:cxn>
              </a:cxnLst>
              <a:rect l="l" t="t" r="r" b="b"/>
              <a:pathLst>
                <a:path w="179165" h="95567">
                  <a:moveTo>
                    <a:pt x="179166" y="9271"/>
                  </a:moveTo>
                  <a:cubicBezTo>
                    <a:pt x="179166" y="9271"/>
                    <a:pt x="118777" y="-11589"/>
                    <a:pt x="65627" y="9271"/>
                  </a:cubicBezTo>
                  <a:cubicBezTo>
                    <a:pt x="12478" y="30131"/>
                    <a:pt x="26956" y="85471"/>
                    <a:pt x="0" y="95567"/>
                  </a:cubicBezTo>
                </a:path>
              </a:pathLst>
            </a:custGeom>
            <a:noFill/>
            <a:ln w="4763" cap="rnd">
              <a:solidFill>
                <a:srgbClr val="2E353A"/>
              </a:solidFill>
              <a:prstDash val="solid"/>
              <a:round/>
            </a:ln>
          </p:spPr>
          <p:txBody>
            <a:bodyPr rtlCol="0" anchor="ctr"/>
            <a:lstStyle/>
            <a:p>
              <a:endParaRPr lang="en-US"/>
            </a:p>
          </p:txBody>
        </p:sp>
        <p:sp>
          <p:nvSpPr>
            <p:cNvPr id="69" name="Freeform: Shape 68">
              <a:extLst>
                <a:ext uri="{FF2B5EF4-FFF2-40B4-BE49-F238E27FC236}">
                  <a16:creationId xmlns:a16="http://schemas.microsoft.com/office/drawing/2014/main" id="{2F9A0F8F-CCD4-B2BC-82BE-B3F3C6BDBA6F}"/>
                </a:ext>
              </a:extLst>
            </p:cNvPr>
            <p:cNvSpPr/>
            <p:nvPr/>
          </p:nvSpPr>
          <p:spPr>
            <a:xfrm>
              <a:off x="7498312" y="2637282"/>
              <a:ext cx="271705" cy="208311"/>
            </a:xfrm>
            <a:custGeom>
              <a:avLst/>
              <a:gdLst>
                <a:gd name="connsiteX0" fmla="*/ 271706 w 271705"/>
                <a:gd name="connsiteY0" fmla="*/ 21336 h 208311"/>
                <a:gd name="connsiteX1" fmla="*/ 246750 w 271705"/>
                <a:gd name="connsiteY1" fmla="*/ 7048 h 208311"/>
                <a:gd name="connsiteX2" fmla="*/ 155025 w 271705"/>
                <a:gd name="connsiteY2" fmla="*/ 32099 h 208311"/>
                <a:gd name="connsiteX3" fmla="*/ 31200 w 271705"/>
                <a:gd name="connsiteY3" fmla="*/ 0 h 208311"/>
                <a:gd name="connsiteX4" fmla="*/ 2625 w 271705"/>
                <a:gd name="connsiteY4" fmla="*/ 94012 h 208311"/>
                <a:gd name="connsiteX5" fmla="*/ 2625 w 271705"/>
                <a:gd name="connsiteY5" fmla="*/ 200025 h 208311"/>
                <a:gd name="connsiteX6" fmla="*/ 144357 w 271705"/>
                <a:gd name="connsiteY6" fmla="*/ 208312 h 208311"/>
                <a:gd name="connsiteX7" fmla="*/ 213413 w 271705"/>
                <a:gd name="connsiteY7" fmla="*/ 164306 h 20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705" h="208311">
                  <a:moveTo>
                    <a:pt x="271706" y="21336"/>
                  </a:moveTo>
                  <a:lnTo>
                    <a:pt x="246750" y="7048"/>
                  </a:lnTo>
                  <a:lnTo>
                    <a:pt x="155025" y="32099"/>
                  </a:lnTo>
                  <a:lnTo>
                    <a:pt x="31200" y="0"/>
                  </a:lnTo>
                  <a:lnTo>
                    <a:pt x="2625" y="94012"/>
                  </a:lnTo>
                  <a:cubicBezTo>
                    <a:pt x="2625" y="94012"/>
                    <a:pt x="-3281" y="198787"/>
                    <a:pt x="2625" y="200025"/>
                  </a:cubicBezTo>
                  <a:cubicBezTo>
                    <a:pt x="8530" y="201263"/>
                    <a:pt x="144357" y="208312"/>
                    <a:pt x="144357" y="208312"/>
                  </a:cubicBezTo>
                  <a:lnTo>
                    <a:pt x="213413" y="164306"/>
                  </a:lnTo>
                  <a:close/>
                </a:path>
              </a:pathLst>
            </a:custGeom>
            <a:solidFill>
              <a:srgbClr val="E0E0E0"/>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429953E3-E2CA-3F2E-D3F7-3EB6463FB21C}"/>
                </a:ext>
              </a:extLst>
            </p:cNvPr>
            <p:cNvSpPr/>
            <p:nvPr/>
          </p:nvSpPr>
          <p:spPr>
            <a:xfrm>
              <a:off x="7441406" y="2644330"/>
              <a:ext cx="345281" cy="235839"/>
            </a:xfrm>
            <a:custGeom>
              <a:avLst/>
              <a:gdLst>
                <a:gd name="connsiteX0" fmla="*/ 54769 w 345281"/>
                <a:gd name="connsiteY0" fmla="*/ 0 h 235839"/>
                <a:gd name="connsiteX1" fmla="*/ 0 w 345281"/>
                <a:gd name="connsiteY1" fmla="*/ 216884 h 235839"/>
                <a:gd name="connsiteX2" fmla="*/ 169069 w 345281"/>
                <a:gd name="connsiteY2" fmla="*/ 235839 h 235839"/>
                <a:gd name="connsiteX3" fmla="*/ 285750 w 345281"/>
                <a:gd name="connsiteY3" fmla="*/ 203645 h 235839"/>
                <a:gd name="connsiteX4" fmla="*/ 345281 w 345281"/>
                <a:gd name="connsiteY4" fmla="*/ 0 h 235839"/>
                <a:gd name="connsiteX5" fmla="*/ 211931 w 345281"/>
                <a:gd name="connsiteY5" fmla="*/ 34576 h 235839"/>
                <a:gd name="connsiteX6" fmla="*/ 54769 w 345281"/>
                <a:gd name="connsiteY6" fmla="*/ 0 h 23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281" h="235839">
                  <a:moveTo>
                    <a:pt x="54769" y="0"/>
                  </a:moveTo>
                  <a:lnTo>
                    <a:pt x="0" y="216884"/>
                  </a:lnTo>
                  <a:lnTo>
                    <a:pt x="169069" y="235839"/>
                  </a:lnTo>
                  <a:lnTo>
                    <a:pt x="285750" y="203645"/>
                  </a:lnTo>
                  <a:lnTo>
                    <a:pt x="345281" y="0"/>
                  </a:lnTo>
                  <a:lnTo>
                    <a:pt x="211931" y="34576"/>
                  </a:lnTo>
                  <a:lnTo>
                    <a:pt x="54769" y="0"/>
                  </a:lnTo>
                  <a:close/>
                </a:path>
              </a:pathLst>
            </a:custGeom>
            <a:solidFill>
              <a:srgbClr val="D92332"/>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CA1AA92-4B1B-5274-BC78-8AA7662B46CB}"/>
                </a:ext>
              </a:extLst>
            </p:cNvPr>
            <p:cNvSpPr/>
            <p:nvPr/>
          </p:nvSpPr>
          <p:spPr>
            <a:xfrm>
              <a:off x="7441406" y="2644574"/>
              <a:ext cx="211931" cy="235839"/>
            </a:xfrm>
            <a:custGeom>
              <a:avLst/>
              <a:gdLst>
                <a:gd name="connsiteX0" fmla="*/ 211931 w 211931"/>
                <a:gd name="connsiteY0" fmla="*/ 34576 h 235839"/>
                <a:gd name="connsiteX1" fmla="*/ 169069 w 211931"/>
                <a:gd name="connsiteY1" fmla="*/ 235839 h 235839"/>
                <a:gd name="connsiteX2" fmla="*/ 0 w 211931"/>
                <a:gd name="connsiteY2" fmla="*/ 216884 h 235839"/>
                <a:gd name="connsiteX3" fmla="*/ 54769 w 211931"/>
                <a:gd name="connsiteY3" fmla="*/ 0 h 235839"/>
                <a:gd name="connsiteX4" fmla="*/ 211931 w 211931"/>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1" h="235839">
                  <a:moveTo>
                    <a:pt x="211931" y="34576"/>
                  </a:moveTo>
                  <a:lnTo>
                    <a:pt x="169069" y="235839"/>
                  </a:lnTo>
                  <a:lnTo>
                    <a:pt x="0" y="216884"/>
                  </a:lnTo>
                  <a:lnTo>
                    <a:pt x="54769" y="0"/>
                  </a:lnTo>
                  <a:lnTo>
                    <a:pt x="211931" y="34576"/>
                  </a:lnTo>
                  <a:close/>
                </a:path>
              </a:pathLst>
            </a:custGeom>
            <a:solidFill>
              <a:srgbClr val="FFFFFF">
                <a:alpha val="40000"/>
              </a:srgbClr>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D0F46DE9-218B-CDD4-8C72-F533E282480C}"/>
                </a:ext>
              </a:extLst>
            </p:cNvPr>
            <p:cNvSpPr/>
            <p:nvPr/>
          </p:nvSpPr>
          <p:spPr>
            <a:xfrm>
              <a:off x="7610475" y="2644574"/>
              <a:ext cx="176212" cy="235839"/>
            </a:xfrm>
            <a:custGeom>
              <a:avLst/>
              <a:gdLst>
                <a:gd name="connsiteX0" fmla="*/ 42863 w 176212"/>
                <a:gd name="connsiteY0" fmla="*/ 34576 h 235839"/>
                <a:gd name="connsiteX1" fmla="*/ 0 w 176212"/>
                <a:gd name="connsiteY1" fmla="*/ 235839 h 235839"/>
                <a:gd name="connsiteX2" fmla="*/ 116681 w 176212"/>
                <a:gd name="connsiteY2" fmla="*/ 203645 h 235839"/>
                <a:gd name="connsiteX3" fmla="*/ 176213 w 176212"/>
                <a:gd name="connsiteY3" fmla="*/ 0 h 235839"/>
                <a:gd name="connsiteX4" fmla="*/ 42863 w 176212"/>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 h="235839">
                  <a:moveTo>
                    <a:pt x="42863" y="34576"/>
                  </a:moveTo>
                  <a:lnTo>
                    <a:pt x="0" y="235839"/>
                  </a:lnTo>
                  <a:lnTo>
                    <a:pt x="116681" y="203645"/>
                  </a:lnTo>
                  <a:lnTo>
                    <a:pt x="176213" y="0"/>
                  </a:lnTo>
                  <a:lnTo>
                    <a:pt x="42863" y="34576"/>
                  </a:lnTo>
                  <a:close/>
                </a:path>
              </a:pathLst>
            </a:custGeom>
            <a:solidFill>
              <a:srgbClr val="FFFFFF">
                <a:alpha val="20000"/>
              </a:srgbClr>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A452735E-87B8-43F2-41F1-E3931EBC2600}"/>
                </a:ext>
              </a:extLst>
            </p:cNvPr>
            <p:cNvSpPr/>
            <p:nvPr/>
          </p:nvSpPr>
          <p:spPr>
            <a:xfrm>
              <a:off x="7504938" y="2811371"/>
              <a:ext cx="188619" cy="265203"/>
            </a:xfrm>
            <a:custGeom>
              <a:avLst/>
              <a:gdLst>
                <a:gd name="connsiteX0" fmla="*/ 0 w 188619"/>
                <a:gd name="connsiteY0" fmla="*/ 265203 h 265203"/>
                <a:gd name="connsiteX1" fmla="*/ 78581 w 188619"/>
                <a:gd name="connsiteY1" fmla="*/ 114327 h 265203"/>
                <a:gd name="connsiteX2" fmla="*/ 78581 w 188619"/>
                <a:gd name="connsiteY2" fmla="*/ 44033 h 265203"/>
                <a:gd name="connsiteX3" fmla="*/ 113442 w 188619"/>
                <a:gd name="connsiteY3" fmla="*/ 599 h 265203"/>
                <a:gd name="connsiteX4" fmla="*/ 188119 w 188619"/>
                <a:gd name="connsiteY4" fmla="*/ 6695 h 265203"/>
                <a:gd name="connsiteX5" fmla="*/ 140494 w 188619"/>
                <a:gd name="connsiteY5" fmla="*/ 114423 h 265203"/>
                <a:gd name="connsiteX6" fmla="*/ 94297 w 188619"/>
                <a:gd name="connsiteY6" fmla="*/ 265203 h 26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19" h="265203">
                  <a:moveTo>
                    <a:pt x="0" y="265203"/>
                  </a:moveTo>
                  <a:lnTo>
                    <a:pt x="78581" y="114327"/>
                  </a:lnTo>
                  <a:cubicBezTo>
                    <a:pt x="75730" y="90983"/>
                    <a:pt x="75730" y="67378"/>
                    <a:pt x="78581" y="44033"/>
                  </a:cubicBezTo>
                  <a:cubicBezTo>
                    <a:pt x="83344" y="5933"/>
                    <a:pt x="83344" y="-2544"/>
                    <a:pt x="113442" y="599"/>
                  </a:cubicBezTo>
                  <a:cubicBezTo>
                    <a:pt x="143542" y="3742"/>
                    <a:pt x="183356" y="-4449"/>
                    <a:pt x="188119" y="6695"/>
                  </a:cubicBezTo>
                  <a:cubicBezTo>
                    <a:pt x="192881" y="17839"/>
                    <a:pt x="162687" y="99469"/>
                    <a:pt x="140494" y="114423"/>
                  </a:cubicBezTo>
                  <a:lnTo>
                    <a:pt x="94297" y="265203"/>
                  </a:lnTo>
                  <a:close/>
                </a:path>
              </a:pathLst>
            </a:custGeom>
            <a:solidFill>
              <a:srgbClr val="B97964"/>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CCEDEF8-796D-BE78-E6F0-8BCC27573A0B}"/>
                </a:ext>
              </a:extLst>
            </p:cNvPr>
            <p:cNvSpPr/>
            <p:nvPr/>
          </p:nvSpPr>
          <p:spPr>
            <a:xfrm>
              <a:off x="7479506" y="3030569"/>
              <a:ext cx="138874" cy="145925"/>
            </a:xfrm>
            <a:custGeom>
              <a:avLst/>
              <a:gdLst>
                <a:gd name="connsiteX0" fmla="*/ 0 w 138874"/>
                <a:gd name="connsiteY0" fmla="*/ 128873 h 145925"/>
                <a:gd name="connsiteX1" fmla="*/ 138874 w 138874"/>
                <a:gd name="connsiteY1" fmla="*/ 12668 h 145925"/>
                <a:gd name="connsiteX2" fmla="*/ 40481 w 138874"/>
                <a:gd name="connsiteY2" fmla="*/ 0 h 145925"/>
              </a:gdLst>
              <a:ahLst/>
              <a:cxnLst>
                <a:cxn ang="0">
                  <a:pos x="connsiteX0" y="connsiteY0"/>
                </a:cxn>
                <a:cxn ang="0">
                  <a:pos x="connsiteX1" y="connsiteY1"/>
                </a:cxn>
                <a:cxn ang="0">
                  <a:pos x="connsiteX2" y="connsiteY2"/>
                </a:cxn>
              </a:cxnLst>
              <a:rect l="l" t="t" r="r" b="b"/>
              <a:pathLst>
                <a:path w="138874" h="145925">
                  <a:moveTo>
                    <a:pt x="0" y="128873"/>
                  </a:moveTo>
                  <a:cubicBezTo>
                    <a:pt x="50006" y="171450"/>
                    <a:pt x="107156" y="134874"/>
                    <a:pt x="138874" y="12668"/>
                  </a:cubicBezTo>
                  <a:lnTo>
                    <a:pt x="40481" y="0"/>
                  </a:lnTo>
                  <a:close/>
                </a:path>
              </a:pathLst>
            </a:custGeom>
            <a:solidFill>
              <a:srgbClr val="D92332"/>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2711FB5B-5FA8-B569-E734-19E06E08A5FB}"/>
                </a:ext>
              </a:extLst>
            </p:cNvPr>
            <p:cNvSpPr/>
            <p:nvPr/>
          </p:nvSpPr>
          <p:spPr>
            <a:xfrm>
              <a:off x="7504938" y="3003708"/>
              <a:ext cx="124586" cy="52196"/>
            </a:xfrm>
            <a:custGeom>
              <a:avLst/>
              <a:gdLst>
                <a:gd name="connsiteX0" fmla="*/ 20098 w 124586"/>
                <a:gd name="connsiteY0" fmla="*/ 0 h 52196"/>
                <a:gd name="connsiteX1" fmla="*/ 0 w 124586"/>
                <a:gd name="connsiteY1" fmla="*/ 35433 h 52196"/>
                <a:gd name="connsiteX2" fmla="*/ 124587 w 124586"/>
                <a:gd name="connsiteY2" fmla="*/ 52197 h 52196"/>
                <a:gd name="connsiteX3" fmla="*/ 124587 w 124586"/>
                <a:gd name="connsiteY3" fmla="*/ 15716 h 52196"/>
                <a:gd name="connsiteX4" fmla="*/ 20098 w 124586"/>
                <a:gd name="connsiteY4" fmla="*/ 0 h 52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2196">
                  <a:moveTo>
                    <a:pt x="20098" y="0"/>
                  </a:moveTo>
                  <a:lnTo>
                    <a:pt x="0" y="35433"/>
                  </a:lnTo>
                  <a:lnTo>
                    <a:pt x="124587" y="52197"/>
                  </a:lnTo>
                  <a:lnTo>
                    <a:pt x="124587" y="15716"/>
                  </a:lnTo>
                  <a:lnTo>
                    <a:pt x="20098" y="0"/>
                  </a:lnTo>
                  <a:close/>
                </a:path>
              </a:pathLst>
            </a:custGeom>
            <a:solidFill>
              <a:srgbClr val="2E353A"/>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D6FEA3C-13E1-73C8-1523-94DF58CF145C}"/>
                </a:ext>
              </a:extLst>
            </p:cNvPr>
            <p:cNvSpPr/>
            <p:nvPr/>
          </p:nvSpPr>
          <p:spPr>
            <a:xfrm>
              <a:off x="6502908" y="2717196"/>
              <a:ext cx="57054" cy="125348"/>
            </a:xfrm>
            <a:custGeom>
              <a:avLst/>
              <a:gdLst>
                <a:gd name="connsiteX0" fmla="*/ 0 w 57054"/>
                <a:gd name="connsiteY0" fmla="*/ 103632 h 125348"/>
                <a:gd name="connsiteX1" fmla="*/ 34480 w 57054"/>
                <a:gd name="connsiteY1" fmla="*/ 125349 h 125348"/>
                <a:gd name="connsiteX2" fmla="*/ 57055 w 57054"/>
                <a:gd name="connsiteY2" fmla="*/ 1714 h 125348"/>
                <a:gd name="connsiteX3" fmla="*/ 20574 w 57054"/>
                <a:gd name="connsiteY3" fmla="*/ 0 h 125348"/>
                <a:gd name="connsiteX4" fmla="*/ 0 w 57054"/>
                <a:gd name="connsiteY4" fmla="*/ 103632 h 125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54" h="125348">
                  <a:moveTo>
                    <a:pt x="0" y="103632"/>
                  </a:moveTo>
                  <a:lnTo>
                    <a:pt x="34480" y="125349"/>
                  </a:lnTo>
                  <a:lnTo>
                    <a:pt x="57055" y="1714"/>
                  </a:lnTo>
                  <a:lnTo>
                    <a:pt x="20574" y="0"/>
                  </a:lnTo>
                  <a:lnTo>
                    <a:pt x="0" y="103632"/>
                  </a:lnTo>
                  <a:close/>
                </a:path>
              </a:pathLst>
            </a:custGeom>
            <a:solidFill>
              <a:srgbClr val="2E353A"/>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4DF98DEE-5AF8-AB01-FF02-14E7B6D19855}"/>
                </a:ext>
              </a:extLst>
            </p:cNvPr>
            <p:cNvSpPr/>
            <p:nvPr/>
          </p:nvSpPr>
          <p:spPr>
            <a:xfrm>
              <a:off x="6815423" y="3217545"/>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D92332"/>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18523B06-3D48-49BF-2BBD-2AE3AEE03975}"/>
                </a:ext>
              </a:extLst>
            </p:cNvPr>
            <p:cNvSpPr/>
            <p:nvPr/>
          </p:nvSpPr>
          <p:spPr>
            <a:xfrm>
              <a:off x="6815423" y="3203542"/>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FF869E">
                <a:alpha val="40000"/>
              </a:srgbClr>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8487F668-B6FF-3382-159F-FFBA81E0B08B}"/>
                </a:ext>
              </a:extLst>
            </p:cNvPr>
            <p:cNvSpPr/>
            <p:nvPr/>
          </p:nvSpPr>
          <p:spPr>
            <a:xfrm>
              <a:off x="6048565" y="2372105"/>
              <a:ext cx="335184" cy="333756"/>
            </a:xfrm>
            <a:custGeom>
              <a:avLst/>
              <a:gdLst>
                <a:gd name="connsiteX0" fmla="*/ 321659 w 335184"/>
                <a:gd name="connsiteY0" fmla="*/ 333756 h 333756"/>
                <a:gd name="connsiteX1" fmla="*/ 272320 w 335184"/>
                <a:gd name="connsiteY1" fmla="*/ 282797 h 333756"/>
                <a:gd name="connsiteX2" fmla="*/ 163163 w 335184"/>
                <a:gd name="connsiteY2" fmla="*/ 171260 h 333756"/>
                <a:gd name="connsiteX3" fmla="*/ 104394 w 335184"/>
                <a:gd name="connsiteY3" fmla="*/ 112205 h 333756"/>
                <a:gd name="connsiteX4" fmla="*/ 53054 w 335184"/>
                <a:gd name="connsiteY4" fmla="*/ 60674 h 333756"/>
                <a:gd name="connsiteX5" fmla="*/ 16764 w 335184"/>
                <a:gd name="connsiteY5" fmla="*/ 24289 h 333756"/>
                <a:gd name="connsiteX6" fmla="*/ 6572 w 335184"/>
                <a:gd name="connsiteY6" fmla="*/ 14097 h 333756"/>
                <a:gd name="connsiteX7" fmla="*/ 0 w 335184"/>
                <a:gd name="connsiteY7" fmla="*/ 13526 h 333756"/>
                <a:gd name="connsiteX8" fmla="*/ 13430 w 335184"/>
                <a:gd name="connsiteY8" fmla="*/ 0 h 333756"/>
                <a:gd name="connsiteX9" fmla="*/ 14002 w 335184"/>
                <a:gd name="connsiteY9" fmla="*/ 6572 h 333756"/>
                <a:gd name="connsiteX10" fmla="*/ 24289 w 335184"/>
                <a:gd name="connsiteY10" fmla="*/ 16764 h 333756"/>
                <a:gd name="connsiteX11" fmla="*/ 60865 w 335184"/>
                <a:gd name="connsiteY11" fmla="*/ 52864 h 333756"/>
                <a:gd name="connsiteX12" fmla="*/ 112490 w 335184"/>
                <a:gd name="connsiteY12" fmla="*/ 104013 h 333756"/>
                <a:gd name="connsiteX13" fmla="*/ 171926 w 335184"/>
                <a:gd name="connsiteY13" fmla="*/ 162497 h 333756"/>
                <a:gd name="connsiteX14" fmla="*/ 283940 w 335184"/>
                <a:gd name="connsiteY14" fmla="*/ 271177 h 333756"/>
                <a:gd name="connsiteX15" fmla="*/ 335185 w 335184"/>
                <a:gd name="connsiteY15" fmla="*/ 320231 h 3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184" h="333756">
                  <a:moveTo>
                    <a:pt x="321659" y="333756"/>
                  </a:moveTo>
                  <a:lnTo>
                    <a:pt x="272320" y="282797"/>
                  </a:lnTo>
                  <a:cubicBezTo>
                    <a:pt x="242887" y="252032"/>
                    <a:pt x="202883" y="211741"/>
                    <a:pt x="163163" y="171260"/>
                  </a:cubicBezTo>
                  <a:lnTo>
                    <a:pt x="104394" y="112205"/>
                  </a:lnTo>
                  <a:lnTo>
                    <a:pt x="53054" y="60674"/>
                  </a:lnTo>
                  <a:lnTo>
                    <a:pt x="16764" y="24289"/>
                  </a:lnTo>
                  <a:cubicBezTo>
                    <a:pt x="12383" y="19907"/>
                    <a:pt x="8858" y="16478"/>
                    <a:pt x="6572" y="14097"/>
                  </a:cubicBezTo>
                  <a:cubicBezTo>
                    <a:pt x="4558" y="12994"/>
                    <a:pt x="2174" y="12787"/>
                    <a:pt x="0" y="13526"/>
                  </a:cubicBezTo>
                  <a:lnTo>
                    <a:pt x="13430" y="0"/>
                  </a:lnTo>
                  <a:cubicBezTo>
                    <a:pt x="12691" y="2174"/>
                    <a:pt x="12898" y="4558"/>
                    <a:pt x="14002" y="6572"/>
                  </a:cubicBezTo>
                  <a:lnTo>
                    <a:pt x="24289" y="16764"/>
                  </a:lnTo>
                  <a:lnTo>
                    <a:pt x="60865" y="52864"/>
                  </a:lnTo>
                  <a:lnTo>
                    <a:pt x="112490" y="104013"/>
                  </a:lnTo>
                  <a:lnTo>
                    <a:pt x="171926" y="162497"/>
                  </a:lnTo>
                  <a:cubicBezTo>
                    <a:pt x="212598" y="202025"/>
                    <a:pt x="253079" y="241840"/>
                    <a:pt x="283940" y="271177"/>
                  </a:cubicBezTo>
                  <a:lnTo>
                    <a:pt x="335185" y="320231"/>
                  </a:lnTo>
                  <a:close/>
                </a:path>
              </a:pathLst>
            </a:custGeom>
            <a:solidFill>
              <a:srgbClr val="2E353A"/>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82099245-A008-B643-4E7D-F52B084319FF}"/>
                </a:ext>
              </a:extLst>
            </p:cNvPr>
            <p:cNvSpPr/>
            <p:nvPr/>
          </p:nvSpPr>
          <p:spPr>
            <a:xfrm>
              <a:off x="6655593" y="4810427"/>
              <a:ext cx="144494" cy="131733"/>
            </a:xfrm>
            <a:custGeom>
              <a:avLst/>
              <a:gdLst>
                <a:gd name="connsiteX0" fmla="*/ 79343 w 144494"/>
                <a:gd name="connsiteY0" fmla="*/ 841 h 131733"/>
                <a:gd name="connsiteX1" fmla="*/ 0 w 144494"/>
                <a:gd name="connsiteY1" fmla="*/ 126571 h 131733"/>
                <a:gd name="connsiteX2" fmla="*/ 79343 w 144494"/>
                <a:gd name="connsiteY2" fmla="*/ 97996 h 131733"/>
                <a:gd name="connsiteX3" fmla="*/ 144494 w 144494"/>
                <a:gd name="connsiteY3" fmla="*/ 50371 h 131733"/>
                <a:gd name="connsiteX4" fmla="*/ 138208 w 144494"/>
                <a:gd name="connsiteY4" fmla="*/ 16366 h 131733"/>
                <a:gd name="connsiteX5" fmla="*/ 79343 w 144494"/>
                <a:gd name="connsiteY5" fmla="*/ 841 h 13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94" h="131733">
                  <a:moveTo>
                    <a:pt x="79343" y="841"/>
                  </a:moveTo>
                  <a:cubicBezTo>
                    <a:pt x="79343" y="841"/>
                    <a:pt x="29051" y="106187"/>
                    <a:pt x="0" y="126571"/>
                  </a:cubicBezTo>
                  <a:cubicBezTo>
                    <a:pt x="0" y="126571"/>
                    <a:pt x="38862" y="149716"/>
                    <a:pt x="79343" y="97996"/>
                  </a:cubicBezTo>
                  <a:cubicBezTo>
                    <a:pt x="131731" y="31321"/>
                    <a:pt x="144494" y="50371"/>
                    <a:pt x="144494" y="50371"/>
                  </a:cubicBezTo>
                  <a:cubicBezTo>
                    <a:pt x="143455" y="38866"/>
                    <a:pt x="141350" y="27482"/>
                    <a:pt x="138208" y="16366"/>
                  </a:cubicBezTo>
                  <a:cubicBezTo>
                    <a:pt x="130302" y="-5446"/>
                    <a:pt x="79343" y="841"/>
                    <a:pt x="79343" y="841"/>
                  </a:cubicBezTo>
                  <a:close/>
                </a:path>
              </a:pathLst>
            </a:custGeom>
            <a:solidFill>
              <a:srgbClr val="B97964"/>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84ADCAD0-F334-CC7A-D172-A012A02FE69A}"/>
                </a:ext>
              </a:extLst>
            </p:cNvPr>
            <p:cNvSpPr/>
            <p:nvPr/>
          </p:nvSpPr>
          <p:spPr>
            <a:xfrm>
              <a:off x="7094315" y="4810125"/>
              <a:ext cx="133635" cy="144520"/>
            </a:xfrm>
            <a:custGeom>
              <a:avLst/>
              <a:gdLst>
                <a:gd name="connsiteX0" fmla="*/ 71438 w 133635"/>
                <a:gd name="connsiteY0" fmla="*/ 0 h 144520"/>
                <a:gd name="connsiteX1" fmla="*/ 38100 w 133635"/>
                <a:gd name="connsiteY1" fmla="*/ 81915 h 144520"/>
                <a:gd name="connsiteX2" fmla="*/ 0 w 133635"/>
                <a:gd name="connsiteY2" fmla="*/ 141732 h 144520"/>
                <a:gd name="connsiteX3" fmla="*/ 50959 w 133635"/>
                <a:gd name="connsiteY3" fmla="*/ 131731 h 144520"/>
                <a:gd name="connsiteX4" fmla="*/ 133636 w 133635"/>
                <a:gd name="connsiteY4" fmla="*/ 44672 h 144520"/>
                <a:gd name="connsiteX5" fmla="*/ 126016 w 133635"/>
                <a:gd name="connsiteY5" fmla="*/ 27242 h 144520"/>
                <a:gd name="connsiteX6" fmla="*/ 71438 w 133635"/>
                <a:gd name="connsiteY6" fmla="*/ 0 h 14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5" h="144520">
                  <a:moveTo>
                    <a:pt x="71438" y="0"/>
                  </a:moveTo>
                  <a:cubicBezTo>
                    <a:pt x="71438" y="0"/>
                    <a:pt x="57150" y="39053"/>
                    <a:pt x="38100" y="81915"/>
                  </a:cubicBezTo>
                  <a:cubicBezTo>
                    <a:pt x="29375" y="104124"/>
                    <a:pt x="16437" y="124436"/>
                    <a:pt x="0" y="141732"/>
                  </a:cubicBezTo>
                  <a:cubicBezTo>
                    <a:pt x="0" y="141732"/>
                    <a:pt x="33147" y="152495"/>
                    <a:pt x="50959" y="131731"/>
                  </a:cubicBezTo>
                  <a:cubicBezTo>
                    <a:pt x="68771" y="110966"/>
                    <a:pt x="99346" y="36481"/>
                    <a:pt x="133636" y="44672"/>
                  </a:cubicBezTo>
                  <a:cubicBezTo>
                    <a:pt x="131815" y="38574"/>
                    <a:pt x="129256" y="32720"/>
                    <a:pt x="126016" y="27242"/>
                  </a:cubicBezTo>
                  <a:cubicBezTo>
                    <a:pt x="120872" y="19050"/>
                    <a:pt x="71438" y="0"/>
                    <a:pt x="71438" y="0"/>
                  </a:cubicBezTo>
                  <a:close/>
                </a:path>
              </a:pathLst>
            </a:custGeom>
            <a:solidFill>
              <a:srgbClr val="B97964"/>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6814230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Rectangle: Rounded Corners 81">
            <a:extLst>
              <a:ext uri="{FF2B5EF4-FFF2-40B4-BE49-F238E27FC236}">
                <a16:creationId xmlns:a16="http://schemas.microsoft.com/office/drawing/2014/main" id="{3DD61013-F067-F5C6-36D0-2DC7943F86C0}"/>
              </a:ext>
            </a:extLst>
          </p:cNvPr>
          <p:cNvSpPr/>
          <p:nvPr/>
        </p:nvSpPr>
        <p:spPr>
          <a:xfrm>
            <a:off x="546330" y="576874"/>
            <a:ext cx="7448809" cy="637649"/>
          </a:xfrm>
          <a:prstGeom prst="roundRect">
            <a:avLst>
              <a:gd name="adj" fmla="val 37781"/>
            </a:avLst>
          </a:prstGeom>
          <a:solidFill>
            <a:srgbClr val="A10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FB2E2001-479A-43C4-AE91-15B99C25459E}"/>
              </a:ext>
            </a:extLst>
          </p:cNvPr>
          <p:cNvGrpSpPr/>
          <p:nvPr/>
        </p:nvGrpSpPr>
        <p:grpSpPr>
          <a:xfrm rot="19645213">
            <a:off x="-486660" y="-1350396"/>
            <a:ext cx="3581400" cy="2037299"/>
            <a:chOff x="7823334" y="-697505"/>
            <a:chExt cx="4276665" cy="2432804"/>
          </a:xfrm>
        </p:grpSpPr>
        <p:sp>
          <p:nvSpPr>
            <p:cNvPr id="5" name="Freeform: Shape 4">
              <a:extLst>
                <a:ext uri="{FF2B5EF4-FFF2-40B4-BE49-F238E27FC236}">
                  <a16:creationId xmlns:a16="http://schemas.microsoft.com/office/drawing/2014/main" id="{CD9014D9-1DBC-4D16-91BF-893D7D29592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 name="Freeform: Shape 5">
              <a:extLst>
                <a:ext uri="{FF2B5EF4-FFF2-40B4-BE49-F238E27FC236}">
                  <a16:creationId xmlns:a16="http://schemas.microsoft.com/office/drawing/2014/main" id="{26147E51-3B7A-4C70-99A7-8563005CBD5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7" name="Group 6">
            <a:extLst>
              <a:ext uri="{FF2B5EF4-FFF2-40B4-BE49-F238E27FC236}">
                <a16:creationId xmlns:a16="http://schemas.microsoft.com/office/drawing/2014/main" id="{010ED75E-0848-4067-A40B-25BF66B1680A}"/>
              </a:ext>
            </a:extLst>
          </p:cNvPr>
          <p:cNvGrpSpPr/>
          <p:nvPr/>
        </p:nvGrpSpPr>
        <p:grpSpPr>
          <a:xfrm rot="697501" flipV="1">
            <a:off x="10860375" y="5369519"/>
            <a:ext cx="1944276" cy="2301698"/>
            <a:chOff x="7823334" y="-697505"/>
            <a:chExt cx="4276665" cy="2432804"/>
          </a:xfrm>
        </p:grpSpPr>
        <p:sp>
          <p:nvSpPr>
            <p:cNvPr id="8" name="Freeform: Shape 7">
              <a:extLst>
                <a:ext uri="{FF2B5EF4-FFF2-40B4-BE49-F238E27FC236}">
                  <a16:creationId xmlns:a16="http://schemas.microsoft.com/office/drawing/2014/main" id="{68FED0CA-DDD7-4D4C-8C2E-2BD522BEB37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9" name="Freeform: Shape 8">
              <a:extLst>
                <a:ext uri="{FF2B5EF4-FFF2-40B4-BE49-F238E27FC236}">
                  <a16:creationId xmlns:a16="http://schemas.microsoft.com/office/drawing/2014/main" id="{4C338361-A429-46EF-8C33-5BB4CA315BE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17" name="TextBox 16">
            <a:extLst>
              <a:ext uri="{FF2B5EF4-FFF2-40B4-BE49-F238E27FC236}">
                <a16:creationId xmlns:a16="http://schemas.microsoft.com/office/drawing/2014/main" id="{ACC5EF14-215E-67EE-1928-E0E1F3AFB8B6}"/>
              </a:ext>
            </a:extLst>
          </p:cNvPr>
          <p:cNvSpPr txBox="1"/>
          <p:nvPr/>
        </p:nvSpPr>
        <p:spPr>
          <a:xfrm>
            <a:off x="3520741" y="-1339869"/>
            <a:ext cx="545531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3E4DBC"/>
                </a:solidFill>
                <a:effectLst/>
                <a:uLnTx/>
                <a:uFillTx/>
                <a:latin typeface="#9Slide07 Cadena" panose="02000503000000020004" pitchFamily="2" charset="0"/>
                <a:ea typeface="+mn-ea"/>
                <a:cs typeface="Arial" panose="020B0604020202020204" pitchFamily="34" charset="0"/>
              </a:rPr>
              <a:t>NAM CHÂM</a:t>
            </a:r>
          </a:p>
        </p:txBody>
      </p:sp>
      <p:sp>
        <p:nvSpPr>
          <p:cNvPr id="22" name="Oval 21">
            <a:extLst>
              <a:ext uri="{FF2B5EF4-FFF2-40B4-BE49-F238E27FC236}">
                <a16:creationId xmlns:a16="http://schemas.microsoft.com/office/drawing/2014/main" id="{4AE79BA9-11B5-5F9A-01BA-51542EE94BFB}"/>
              </a:ext>
            </a:extLst>
          </p:cNvPr>
          <p:cNvSpPr/>
          <p:nvPr/>
        </p:nvSpPr>
        <p:spPr>
          <a:xfrm>
            <a:off x="-2841786" y="2159187"/>
            <a:ext cx="1783348" cy="1783348"/>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30" name="Oval 29">
            <a:extLst>
              <a:ext uri="{FF2B5EF4-FFF2-40B4-BE49-F238E27FC236}">
                <a16:creationId xmlns:a16="http://schemas.microsoft.com/office/drawing/2014/main" id="{6A075295-FABD-6FF2-0C7E-8DA086114CC5}"/>
              </a:ext>
            </a:extLst>
          </p:cNvPr>
          <p:cNvSpPr/>
          <p:nvPr/>
        </p:nvSpPr>
        <p:spPr>
          <a:xfrm>
            <a:off x="12410055" y="1808156"/>
            <a:ext cx="1783348" cy="1783348"/>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32" name="Picture 31">
            <a:extLst>
              <a:ext uri="{FF2B5EF4-FFF2-40B4-BE49-F238E27FC236}">
                <a16:creationId xmlns:a16="http://schemas.microsoft.com/office/drawing/2014/main" id="{4C1DC23E-02A8-7A38-6083-A378B25C287A}"/>
              </a:ext>
            </a:extLst>
          </p:cNvPr>
          <p:cNvPicPr>
            <a:picLocks noChangeAspect="1"/>
          </p:cNvPicPr>
          <p:nvPr/>
        </p:nvPicPr>
        <p:blipFill>
          <a:blip r:embed="rId2"/>
          <a:stretch>
            <a:fillRect/>
          </a:stretch>
        </p:blipFill>
        <p:spPr>
          <a:xfrm>
            <a:off x="-2517368" y="2389080"/>
            <a:ext cx="1202424" cy="1202424"/>
          </a:xfrm>
          <a:prstGeom prst="rect">
            <a:avLst/>
          </a:prstGeom>
        </p:spPr>
      </p:pic>
      <p:sp>
        <p:nvSpPr>
          <p:cNvPr id="29" name="Oval 28">
            <a:extLst>
              <a:ext uri="{FF2B5EF4-FFF2-40B4-BE49-F238E27FC236}">
                <a16:creationId xmlns:a16="http://schemas.microsoft.com/office/drawing/2014/main" id="{83A0E394-6ECF-7820-C866-B36FCF9AAB18}"/>
              </a:ext>
            </a:extLst>
          </p:cNvPr>
          <p:cNvSpPr/>
          <p:nvPr/>
        </p:nvSpPr>
        <p:spPr>
          <a:xfrm>
            <a:off x="227799" y="517229"/>
            <a:ext cx="756940" cy="756940"/>
          </a:xfrm>
          <a:prstGeom prst="ellipse">
            <a:avLst/>
          </a:prstGeom>
          <a:solidFill>
            <a:srgbClr val="FFE7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4100" name="Picture 4">
            <a:extLst>
              <a:ext uri="{FF2B5EF4-FFF2-40B4-BE49-F238E27FC236}">
                <a16:creationId xmlns:a16="http://schemas.microsoft.com/office/drawing/2014/main" id="{7EE1C43E-30E0-8D26-C91C-57CA335AF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1353" y="605047"/>
            <a:ext cx="549831" cy="549831"/>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a:extLst>
              <a:ext uri="{FF2B5EF4-FFF2-40B4-BE49-F238E27FC236}">
                <a16:creationId xmlns:a16="http://schemas.microsoft.com/office/drawing/2014/main" id="{8589736F-153F-C467-618B-52177E2B8D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65066" y="2158358"/>
            <a:ext cx="1082115" cy="1082115"/>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DDBCB989-BD6A-324D-8A46-9100B103BA51}"/>
              </a:ext>
            </a:extLst>
          </p:cNvPr>
          <p:cNvSpPr txBox="1"/>
          <p:nvPr/>
        </p:nvSpPr>
        <p:spPr>
          <a:xfrm>
            <a:off x="-3428756" y="6088559"/>
            <a:ext cx="2370318"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36" name="TextBox 35">
            <a:extLst>
              <a:ext uri="{FF2B5EF4-FFF2-40B4-BE49-F238E27FC236}">
                <a16:creationId xmlns:a16="http://schemas.microsoft.com/office/drawing/2014/main" id="{25829083-55B7-906E-E91B-5EB41C12DEE8}"/>
              </a:ext>
            </a:extLst>
          </p:cNvPr>
          <p:cNvSpPr txBox="1"/>
          <p:nvPr/>
        </p:nvSpPr>
        <p:spPr>
          <a:xfrm>
            <a:off x="851790" y="627047"/>
            <a:ext cx="722610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Tác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Dụng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Nam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Châm</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Lên</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Vật</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Liệu</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Khác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Nhau</a:t>
            </a:r>
            <a:endParaRPr kumimoji="0" lang="en-US" sz="40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sp>
        <p:nvSpPr>
          <p:cNvPr id="37" name="TextBox 36">
            <a:extLst>
              <a:ext uri="{FF2B5EF4-FFF2-40B4-BE49-F238E27FC236}">
                <a16:creationId xmlns:a16="http://schemas.microsoft.com/office/drawing/2014/main" id="{9FDED21B-0264-4C2F-4827-BB7BFA917469}"/>
              </a:ext>
            </a:extLst>
          </p:cNvPr>
          <p:cNvSpPr txBox="1"/>
          <p:nvPr/>
        </p:nvSpPr>
        <p:spPr>
          <a:xfrm>
            <a:off x="11141687" y="6858000"/>
            <a:ext cx="3246757"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grpSp>
        <p:nvGrpSpPr>
          <p:cNvPr id="86" name="Group 85">
            <a:extLst>
              <a:ext uri="{FF2B5EF4-FFF2-40B4-BE49-F238E27FC236}">
                <a16:creationId xmlns:a16="http://schemas.microsoft.com/office/drawing/2014/main" id="{6307B369-486F-164B-6CBF-AB87E1EFA146}"/>
              </a:ext>
            </a:extLst>
          </p:cNvPr>
          <p:cNvGrpSpPr/>
          <p:nvPr/>
        </p:nvGrpSpPr>
        <p:grpSpPr>
          <a:xfrm>
            <a:off x="-33730" y="1369349"/>
            <a:ext cx="2256545" cy="578023"/>
            <a:chOff x="6349139" y="2521456"/>
            <a:chExt cx="2129886" cy="578023"/>
          </a:xfrm>
          <a:solidFill>
            <a:srgbClr val="FFC4C4"/>
          </a:solidFill>
        </p:grpSpPr>
        <p:sp>
          <p:nvSpPr>
            <p:cNvPr id="87" name="Arrow: Pentagon 86">
              <a:extLst>
                <a:ext uri="{FF2B5EF4-FFF2-40B4-BE49-F238E27FC236}">
                  <a16:creationId xmlns:a16="http://schemas.microsoft.com/office/drawing/2014/main" id="{9F839660-77FE-A90B-A9A2-484A8951481A}"/>
                </a:ext>
              </a:extLst>
            </p:cNvPr>
            <p:cNvSpPr/>
            <p:nvPr/>
          </p:nvSpPr>
          <p:spPr>
            <a:xfrm>
              <a:off x="6349139" y="2521456"/>
              <a:ext cx="188435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Arrow: Chevron 87">
              <a:extLst>
                <a:ext uri="{FF2B5EF4-FFF2-40B4-BE49-F238E27FC236}">
                  <a16:creationId xmlns:a16="http://schemas.microsoft.com/office/drawing/2014/main" id="{AD93AA36-3D0F-1F07-EF88-5EF40AE1777B}"/>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9" name="TextBox 88">
            <a:extLst>
              <a:ext uri="{FF2B5EF4-FFF2-40B4-BE49-F238E27FC236}">
                <a16:creationId xmlns:a16="http://schemas.microsoft.com/office/drawing/2014/main" id="{56F9C696-F65B-E886-7464-ABF1CFB1931A}"/>
              </a:ext>
            </a:extLst>
          </p:cNvPr>
          <p:cNvSpPr txBox="1"/>
          <p:nvPr/>
        </p:nvSpPr>
        <p:spPr>
          <a:xfrm>
            <a:off x="98712" y="1355735"/>
            <a:ext cx="186396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effectLst/>
                <a:uLnTx/>
                <a:uFillTx/>
                <a:latin typeface="#9Slide07 IcielBaliho Script" pitchFamily="2" charset="0"/>
                <a:ea typeface="+mn-ea"/>
                <a:cs typeface="+mn-cs"/>
              </a:rPr>
              <a:t>Thí nghiệm</a:t>
            </a:r>
            <a:endParaRPr kumimoji="0" lang="en-US" sz="2800" b="0" i="0" u="none" strike="noStrike" kern="1200" cap="none" spc="0" normalizeH="0" baseline="0" noProof="0" dirty="0">
              <a:ln>
                <a:noFill/>
              </a:ln>
              <a:effectLst/>
              <a:uLnTx/>
              <a:uFillTx/>
              <a:latin typeface="#9Slide07 IcielBaliho Script" pitchFamily="2" charset="0"/>
              <a:ea typeface="+mn-ea"/>
              <a:cs typeface="+mn-cs"/>
            </a:endParaRPr>
          </a:p>
        </p:txBody>
      </p:sp>
      <p:pic>
        <p:nvPicPr>
          <p:cNvPr id="19458" name="Picture 2">
            <a:extLst>
              <a:ext uri="{FF2B5EF4-FFF2-40B4-BE49-F238E27FC236}">
                <a16:creationId xmlns:a16="http://schemas.microsoft.com/office/drawing/2014/main" id="{ECA69E15-FF49-6A0A-53A4-A3DAB6FBF76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74881" y="2471430"/>
            <a:ext cx="1645697" cy="1645697"/>
          </a:xfrm>
          <a:prstGeom prst="rect">
            <a:avLst/>
          </a:prstGeom>
          <a:noFill/>
          <a:extLst>
            <a:ext uri="{909E8E84-426E-40DD-AFC4-6F175D3DCCD1}">
              <a14:hiddenFill xmlns:a14="http://schemas.microsoft.com/office/drawing/2010/main">
                <a:solidFill>
                  <a:srgbClr val="FFFFFF"/>
                </a:solidFill>
              </a14:hiddenFill>
            </a:ext>
          </a:extLst>
        </p:spPr>
      </p:pic>
      <p:pic>
        <p:nvPicPr>
          <p:cNvPr id="19460" name="Picture 4">
            <a:extLst>
              <a:ext uri="{FF2B5EF4-FFF2-40B4-BE49-F238E27FC236}">
                <a16:creationId xmlns:a16="http://schemas.microsoft.com/office/drawing/2014/main" id="{42A50CC8-9599-85A7-EA21-1E8AA61AC65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1353" y="2313718"/>
            <a:ext cx="1769870" cy="1769870"/>
          </a:xfrm>
          <a:prstGeom prst="rect">
            <a:avLst/>
          </a:prstGeom>
          <a:noFill/>
          <a:extLst>
            <a:ext uri="{909E8E84-426E-40DD-AFC4-6F175D3DCCD1}">
              <a14:hiddenFill xmlns:a14="http://schemas.microsoft.com/office/drawing/2010/main">
                <a:solidFill>
                  <a:srgbClr val="FFFFFF"/>
                </a:solidFill>
              </a14:hiddenFill>
            </a:ext>
          </a:extLst>
        </p:spPr>
      </p:pic>
      <p:pic>
        <p:nvPicPr>
          <p:cNvPr id="19462" name="Picture 6">
            <a:extLst>
              <a:ext uri="{FF2B5EF4-FFF2-40B4-BE49-F238E27FC236}">
                <a16:creationId xmlns:a16="http://schemas.microsoft.com/office/drawing/2014/main" id="{CC352233-D1BD-A5F7-AE9B-D3A2DF5BCBE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59279" y="2519437"/>
            <a:ext cx="1656418" cy="1656418"/>
          </a:xfrm>
          <a:prstGeom prst="rect">
            <a:avLst/>
          </a:prstGeom>
          <a:noFill/>
          <a:extLst>
            <a:ext uri="{909E8E84-426E-40DD-AFC4-6F175D3DCCD1}">
              <a14:hiddenFill xmlns:a14="http://schemas.microsoft.com/office/drawing/2010/main">
                <a:solidFill>
                  <a:srgbClr val="FFFFFF"/>
                </a:solidFill>
              </a14:hiddenFill>
            </a:ext>
          </a:extLst>
        </p:spPr>
      </p:pic>
      <p:pic>
        <p:nvPicPr>
          <p:cNvPr id="19464" name="Picture 8">
            <a:extLst>
              <a:ext uri="{FF2B5EF4-FFF2-40B4-BE49-F238E27FC236}">
                <a16:creationId xmlns:a16="http://schemas.microsoft.com/office/drawing/2014/main" id="{AC937369-ED33-255A-78D5-FC935CA6985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17316" t="13446" r="16573" b="12872"/>
          <a:stretch/>
        </p:blipFill>
        <p:spPr bwMode="auto">
          <a:xfrm>
            <a:off x="7451084" y="2126756"/>
            <a:ext cx="2070959" cy="2308112"/>
          </a:xfrm>
          <a:prstGeom prst="rect">
            <a:avLst/>
          </a:prstGeom>
          <a:noFill/>
          <a:extLst>
            <a:ext uri="{909E8E84-426E-40DD-AFC4-6F175D3DCCD1}">
              <a14:hiddenFill xmlns:a14="http://schemas.microsoft.com/office/drawing/2010/main">
                <a:solidFill>
                  <a:srgbClr val="FFFFFF"/>
                </a:solidFill>
              </a14:hiddenFill>
            </a:ext>
          </a:extLst>
        </p:spPr>
      </p:pic>
      <p:pic>
        <p:nvPicPr>
          <p:cNvPr id="19466" name="Picture 10">
            <a:extLst>
              <a:ext uri="{FF2B5EF4-FFF2-40B4-BE49-F238E27FC236}">
                <a16:creationId xmlns:a16="http://schemas.microsoft.com/office/drawing/2014/main" id="{C3F5F042-08CF-4616-AD06-EE7978CA35D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177214" y="2578590"/>
            <a:ext cx="1571921" cy="1571921"/>
          </a:xfrm>
          <a:prstGeom prst="rect">
            <a:avLst/>
          </a:prstGeom>
          <a:noFill/>
          <a:extLst>
            <a:ext uri="{909E8E84-426E-40DD-AFC4-6F175D3DCCD1}">
              <a14:hiddenFill xmlns:a14="http://schemas.microsoft.com/office/drawing/2010/main">
                <a:solidFill>
                  <a:srgbClr val="FFFFFF"/>
                </a:solidFill>
              </a14:hiddenFill>
            </a:ext>
          </a:extLst>
        </p:spPr>
      </p:pic>
      <p:grpSp>
        <p:nvGrpSpPr>
          <p:cNvPr id="90" name="Group 89">
            <a:extLst>
              <a:ext uri="{FF2B5EF4-FFF2-40B4-BE49-F238E27FC236}">
                <a16:creationId xmlns:a16="http://schemas.microsoft.com/office/drawing/2014/main" id="{0B235A38-A228-7BC7-2B79-8C46231A8DAF}"/>
              </a:ext>
            </a:extLst>
          </p:cNvPr>
          <p:cNvGrpSpPr/>
          <p:nvPr/>
        </p:nvGrpSpPr>
        <p:grpSpPr>
          <a:xfrm>
            <a:off x="154925" y="4606316"/>
            <a:ext cx="2008340" cy="1181836"/>
            <a:chOff x="1643008" y="1962880"/>
            <a:chExt cx="2036947" cy="1198670"/>
          </a:xfrm>
        </p:grpSpPr>
        <p:sp>
          <p:nvSpPr>
            <p:cNvPr id="91" name="Rectangle 90">
              <a:extLst>
                <a:ext uri="{FF2B5EF4-FFF2-40B4-BE49-F238E27FC236}">
                  <a16:creationId xmlns:a16="http://schemas.microsoft.com/office/drawing/2014/main" id="{0A220545-0521-8601-9293-B2E005AD1EB2}"/>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368BE459-C583-CA07-5774-90D94B4E9943}"/>
                </a:ext>
              </a:extLst>
            </p:cNvPr>
            <p:cNvSpPr/>
            <p:nvPr/>
          </p:nvSpPr>
          <p:spPr>
            <a:xfrm rot="2128384">
              <a:off x="2556476" y="2717890"/>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10A0719B-2885-76AD-9B6C-249857BA08EA}"/>
                </a:ext>
              </a:extLst>
            </p:cNvPr>
            <p:cNvSpPr/>
            <p:nvPr/>
          </p:nvSpPr>
          <p:spPr>
            <a:xfrm rot="18220277">
              <a:off x="1869754" y="1934601"/>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9C79AB7-FF29-8DF5-95AD-1C568D03845B}"/>
                </a:ext>
              </a:extLst>
            </p:cNvPr>
            <p:cNvSpPr/>
            <p:nvPr/>
          </p:nvSpPr>
          <p:spPr>
            <a:xfrm rot="18083832">
              <a:off x="3322789" y="298056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sp>
        <p:nvSpPr>
          <p:cNvPr id="96" name="TextBox 95">
            <a:extLst>
              <a:ext uri="{FF2B5EF4-FFF2-40B4-BE49-F238E27FC236}">
                <a16:creationId xmlns:a16="http://schemas.microsoft.com/office/drawing/2014/main" id="{C7712B47-19F4-2E8F-140C-9D0FE78A153D}"/>
              </a:ext>
            </a:extLst>
          </p:cNvPr>
          <p:cNvSpPr txBox="1"/>
          <p:nvPr/>
        </p:nvSpPr>
        <p:spPr>
          <a:xfrm>
            <a:off x="2382640" y="5607327"/>
            <a:ext cx="7609696" cy="954107"/>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Lần</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lượt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đưa</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thanh</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nam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đến</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gần</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từng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vật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Quan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sát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và</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ghi</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kết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quả</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vào</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bảng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endParaRPr kumimoji="0" lang="vi-VN"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graphicFrame>
        <p:nvGraphicFramePr>
          <p:cNvPr id="97" name="Table 3">
            <a:extLst>
              <a:ext uri="{FF2B5EF4-FFF2-40B4-BE49-F238E27FC236}">
                <a16:creationId xmlns:a16="http://schemas.microsoft.com/office/drawing/2014/main" id="{315C902D-B032-CA69-C822-0ECA35551202}"/>
              </a:ext>
            </a:extLst>
          </p:cNvPr>
          <p:cNvGraphicFramePr>
            <a:graphicFrameLocks noGrp="1"/>
          </p:cNvGraphicFramePr>
          <p:nvPr>
            <p:extLst>
              <p:ext uri="{D42A27DB-BD31-4B8C-83A1-F6EECF244321}">
                <p14:modId xmlns:p14="http://schemas.microsoft.com/office/powerpoint/2010/main" val="35481616"/>
              </p:ext>
            </p:extLst>
          </p:nvPr>
        </p:nvGraphicFramePr>
        <p:xfrm>
          <a:off x="-3654044" y="5181539"/>
          <a:ext cx="3302944" cy="1445324"/>
        </p:xfrm>
        <a:graphic>
          <a:graphicData uri="http://schemas.openxmlformats.org/drawingml/2006/table">
            <a:tbl>
              <a:tblPr firstRow="1" bandRow="1">
                <a:tableStyleId>{5C22544A-7EE6-4342-B048-85BDC9FD1C3A}</a:tableStyleId>
              </a:tblPr>
              <a:tblGrid>
                <a:gridCol w="825736">
                  <a:extLst>
                    <a:ext uri="{9D8B030D-6E8A-4147-A177-3AD203B41FA5}">
                      <a16:colId xmlns:a16="http://schemas.microsoft.com/office/drawing/2014/main" val="4102203575"/>
                    </a:ext>
                  </a:extLst>
                </a:gridCol>
                <a:gridCol w="825736">
                  <a:extLst>
                    <a:ext uri="{9D8B030D-6E8A-4147-A177-3AD203B41FA5}">
                      <a16:colId xmlns:a16="http://schemas.microsoft.com/office/drawing/2014/main" val="251293798"/>
                    </a:ext>
                  </a:extLst>
                </a:gridCol>
                <a:gridCol w="825736">
                  <a:extLst>
                    <a:ext uri="{9D8B030D-6E8A-4147-A177-3AD203B41FA5}">
                      <a16:colId xmlns:a16="http://schemas.microsoft.com/office/drawing/2014/main" val="2977196004"/>
                    </a:ext>
                  </a:extLst>
                </a:gridCol>
                <a:gridCol w="825736">
                  <a:extLst>
                    <a:ext uri="{9D8B030D-6E8A-4147-A177-3AD203B41FA5}">
                      <a16:colId xmlns:a16="http://schemas.microsoft.com/office/drawing/2014/main" val="3133960577"/>
                    </a:ext>
                  </a:extLst>
                </a:gridCol>
              </a:tblGrid>
              <a:tr h="140762">
                <a:tc rowSpan="2">
                  <a:txBody>
                    <a:bodyPr/>
                    <a:lstStyle/>
                    <a:p>
                      <a:pPr algn="ctr"/>
                      <a:r>
                        <a:rPr lang="vi-VN" sz="700" dirty="0">
                          <a:solidFill>
                            <a:schemeClr val="bg1"/>
                          </a:solidFill>
                          <a:latin typeface="#9Slide07 Cadena" panose="02000503000000020004" pitchFamily="2" charset="0"/>
                        </a:rPr>
                        <a:t>Vật Dụng</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rowSpan="2">
                  <a:txBody>
                    <a:bodyPr/>
                    <a:lstStyle/>
                    <a:p>
                      <a:pPr algn="ctr"/>
                      <a:r>
                        <a:rPr lang="vi-VN" sz="700" dirty="0">
                          <a:solidFill>
                            <a:schemeClr val="bg1"/>
                          </a:solidFill>
                          <a:latin typeface="#9Slide07 Cadena" panose="02000503000000020004" pitchFamily="2" charset="0"/>
                        </a:rPr>
                        <a:t>Vật Liệu</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gridSpan="2">
                  <a:txBody>
                    <a:bodyPr/>
                    <a:lstStyle/>
                    <a:p>
                      <a:pPr algn="ctr"/>
                      <a:r>
                        <a:rPr lang="vi-VN" sz="700" dirty="0">
                          <a:solidFill>
                            <a:schemeClr val="bg1"/>
                          </a:solidFill>
                          <a:latin typeface="#9Slide07 Cadena" panose="02000503000000020004" pitchFamily="2" charset="0"/>
                        </a:rPr>
                        <a:t>Tương tác với nam châm</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hMerge="1">
                  <a:txBody>
                    <a:bodyPr/>
                    <a:lstStyle/>
                    <a:p>
                      <a:pPr algn="ctr"/>
                      <a:endParaRPr lang="en-US" sz="2000" dirty="0">
                        <a:solidFill>
                          <a:schemeClr val="bg1"/>
                        </a:solidFill>
                        <a:latin typeface="#9Slide07 Cadena" panose="02000503000000020004" pitchFamily="2" charset="0"/>
                      </a:endParaRPr>
                    </a:p>
                  </a:txBody>
                  <a:tcPr anchor="ctr">
                    <a:lnL w="12700" cap="flat" cmpd="sng" algn="ctr">
                      <a:solidFill>
                        <a:srgbClr val="FF869E"/>
                      </a:solidFill>
                      <a:prstDash val="solid"/>
                      <a:round/>
                      <a:headEnd type="none" w="med" len="med"/>
                      <a:tailEnd type="none" w="med" len="med"/>
                    </a:lnL>
                    <a:lnR w="12700" cap="flat" cmpd="sng" algn="ctr">
                      <a:solidFill>
                        <a:srgbClr val="FF869E"/>
                      </a:solidFill>
                      <a:prstDash val="solid"/>
                      <a:round/>
                      <a:headEnd type="none" w="med" len="med"/>
                      <a:tailEnd type="none" w="med" len="med"/>
                    </a:lnR>
                    <a:lnT w="12700" cap="flat" cmpd="sng" algn="ctr">
                      <a:solidFill>
                        <a:srgbClr val="FF869E"/>
                      </a:solidFill>
                      <a:prstDash val="solid"/>
                      <a:round/>
                      <a:headEnd type="none" w="med" len="med"/>
                      <a:tailEnd type="none" w="med" len="med"/>
                    </a:lnT>
                    <a:lnB w="12700" cap="flat" cmpd="sng" algn="ctr">
                      <a:solidFill>
                        <a:srgbClr val="FF869E"/>
                      </a:solidFill>
                      <a:prstDash val="solid"/>
                      <a:round/>
                      <a:headEnd type="none" w="med" len="med"/>
                      <a:tailEnd type="none" w="med" len="med"/>
                    </a:lnB>
                    <a:lnTlToBr w="12700" cmpd="sng">
                      <a:noFill/>
                      <a:prstDash val="solid"/>
                    </a:lnTlToBr>
                    <a:lnBlToTr w="12700" cmpd="sng">
                      <a:noFill/>
                      <a:prstDash val="solid"/>
                    </a:lnBlToTr>
                    <a:solidFill>
                      <a:srgbClr val="646FD4"/>
                    </a:solidFill>
                  </a:tcPr>
                </a:tc>
                <a:extLst>
                  <a:ext uri="{0D108BD9-81ED-4DB2-BD59-A6C34878D82A}">
                    <a16:rowId xmlns:a16="http://schemas.microsoft.com/office/drawing/2014/main" val="1350707777"/>
                  </a:ext>
                </a:extLst>
              </a:tr>
              <a:tr h="140762">
                <a:tc vMerge="1">
                  <a:txBody>
                    <a:bodyPr/>
                    <a:lstStyle/>
                    <a:p>
                      <a:endParaRPr lang="en-US"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3E4DBC"/>
                    </a:solidFill>
                  </a:tcPr>
                </a:tc>
                <a:tc vMerge="1">
                  <a:txBody>
                    <a:bodyPr/>
                    <a:lstStyle/>
                    <a:p>
                      <a:endParaRPr lang="en-US"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3E4DBC"/>
                    </a:solidFill>
                  </a:tcPr>
                </a:tc>
                <a:tc>
                  <a:txBody>
                    <a:bodyPr/>
                    <a:lstStyle/>
                    <a:p>
                      <a:pPr algn="ctr"/>
                      <a:r>
                        <a:rPr lang="vi-VN" sz="700" dirty="0">
                          <a:solidFill>
                            <a:schemeClr val="bg1"/>
                          </a:solidFill>
                          <a:latin typeface="#9Slide07 Cadena" panose="02000503000000020004" pitchFamily="2" charset="0"/>
                        </a:rPr>
                        <a:t>Có</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a:txBody>
                    <a:bodyPr/>
                    <a:lstStyle/>
                    <a:p>
                      <a:pPr algn="ctr"/>
                      <a:r>
                        <a:rPr lang="vi-VN" sz="700" b="1" dirty="0">
                          <a:solidFill>
                            <a:schemeClr val="bg1"/>
                          </a:solidFill>
                          <a:latin typeface="#9Slide07 Cadena" panose="02000503000000020004" pitchFamily="2" charset="0"/>
                        </a:rPr>
                        <a:t>Không</a:t>
                      </a:r>
                      <a:endParaRPr lang="en-US" sz="700" b="1"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extLst>
                  <a:ext uri="{0D108BD9-81ED-4DB2-BD59-A6C34878D82A}">
                    <a16:rowId xmlns:a16="http://schemas.microsoft.com/office/drawing/2014/main" val="2276099361"/>
                  </a:ext>
                </a:extLst>
              </a:tr>
              <a:tr h="232760">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748633620"/>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185838571"/>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852019559"/>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099696388"/>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560860805"/>
                  </a:ext>
                </a:extLst>
              </a:tr>
            </a:tbl>
          </a:graphicData>
        </a:graphic>
      </p:graphicFrame>
    </p:spTree>
    <p:extLst>
      <p:ext uri="{BB962C8B-B14F-4D97-AF65-F5344CB8AC3E}">
        <p14:creationId xmlns:p14="http://schemas.microsoft.com/office/powerpoint/2010/main" val="9828284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0-#ppt_w/2"/>
                                          </p:val>
                                        </p:tav>
                                        <p:tav tm="100000">
                                          <p:val>
                                            <p:strVal val="#ppt_x"/>
                                          </p:val>
                                        </p:tav>
                                      </p:tavLst>
                                    </p:anim>
                                    <p:anim calcmode="lin" valueType="num">
                                      <p:cBhvr additive="base">
                                        <p:cTn id="8" dur="500" fill="hold"/>
                                        <p:tgtEl>
                                          <p:spTgt spid="8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89"/>
                                        </p:tgtEl>
                                        <p:attrNameLst>
                                          <p:attrName>style.visibility</p:attrName>
                                        </p:attrNameLst>
                                      </p:cBhvr>
                                      <p:to>
                                        <p:strVal val="visible"/>
                                      </p:to>
                                    </p:set>
                                    <p:animEffect transition="in" filter="wipe(up)">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19460"/>
                                        </p:tgtEl>
                                        <p:attrNameLst>
                                          <p:attrName>style.visibility</p:attrName>
                                        </p:attrNameLst>
                                      </p:cBhvr>
                                      <p:to>
                                        <p:strVal val="visible"/>
                                      </p:to>
                                    </p:set>
                                    <p:anim calcmode="lin" valueType="num">
                                      <p:cBhvr>
                                        <p:cTn id="16" dur="500" fill="hold"/>
                                        <p:tgtEl>
                                          <p:spTgt spid="19460"/>
                                        </p:tgtEl>
                                        <p:attrNameLst>
                                          <p:attrName>ppt_w</p:attrName>
                                        </p:attrNameLst>
                                      </p:cBhvr>
                                      <p:tavLst>
                                        <p:tav tm="0">
                                          <p:val>
                                            <p:fltVal val="0"/>
                                          </p:val>
                                        </p:tav>
                                        <p:tav tm="100000">
                                          <p:val>
                                            <p:strVal val="#ppt_w"/>
                                          </p:val>
                                        </p:tav>
                                      </p:tavLst>
                                    </p:anim>
                                    <p:anim calcmode="lin" valueType="num">
                                      <p:cBhvr>
                                        <p:cTn id="17" dur="500" fill="hold"/>
                                        <p:tgtEl>
                                          <p:spTgt spid="19460"/>
                                        </p:tgtEl>
                                        <p:attrNameLst>
                                          <p:attrName>ppt_h</p:attrName>
                                        </p:attrNameLst>
                                      </p:cBhvr>
                                      <p:tavLst>
                                        <p:tav tm="0">
                                          <p:val>
                                            <p:fltVal val="0"/>
                                          </p:val>
                                        </p:tav>
                                        <p:tav tm="100000">
                                          <p:val>
                                            <p:strVal val="#ppt_h"/>
                                          </p:val>
                                        </p:tav>
                                      </p:tavLst>
                                    </p:anim>
                                    <p:animEffect transition="in" filter="fade">
                                      <p:cBhvr>
                                        <p:cTn id="18" dur="500"/>
                                        <p:tgtEl>
                                          <p:spTgt spid="19460"/>
                                        </p:tgtEl>
                                      </p:cBhvr>
                                    </p:animEffect>
                                  </p:childTnLst>
                                </p:cTn>
                              </p:par>
                              <p:par>
                                <p:cTn id="19" presetID="53" presetClass="entr" presetSubtype="16" fill="hold" nodeType="withEffect">
                                  <p:stCondLst>
                                    <p:cond delay="0"/>
                                  </p:stCondLst>
                                  <p:childTnLst>
                                    <p:set>
                                      <p:cBhvr>
                                        <p:cTn id="20" dur="1" fill="hold">
                                          <p:stCondLst>
                                            <p:cond delay="0"/>
                                          </p:stCondLst>
                                        </p:cTn>
                                        <p:tgtEl>
                                          <p:spTgt spid="19458"/>
                                        </p:tgtEl>
                                        <p:attrNameLst>
                                          <p:attrName>style.visibility</p:attrName>
                                        </p:attrNameLst>
                                      </p:cBhvr>
                                      <p:to>
                                        <p:strVal val="visible"/>
                                      </p:to>
                                    </p:set>
                                    <p:anim calcmode="lin" valueType="num">
                                      <p:cBhvr>
                                        <p:cTn id="21" dur="500" fill="hold"/>
                                        <p:tgtEl>
                                          <p:spTgt spid="19458"/>
                                        </p:tgtEl>
                                        <p:attrNameLst>
                                          <p:attrName>ppt_w</p:attrName>
                                        </p:attrNameLst>
                                      </p:cBhvr>
                                      <p:tavLst>
                                        <p:tav tm="0">
                                          <p:val>
                                            <p:fltVal val="0"/>
                                          </p:val>
                                        </p:tav>
                                        <p:tav tm="100000">
                                          <p:val>
                                            <p:strVal val="#ppt_w"/>
                                          </p:val>
                                        </p:tav>
                                      </p:tavLst>
                                    </p:anim>
                                    <p:anim calcmode="lin" valueType="num">
                                      <p:cBhvr>
                                        <p:cTn id="22" dur="500" fill="hold"/>
                                        <p:tgtEl>
                                          <p:spTgt spid="19458"/>
                                        </p:tgtEl>
                                        <p:attrNameLst>
                                          <p:attrName>ppt_h</p:attrName>
                                        </p:attrNameLst>
                                      </p:cBhvr>
                                      <p:tavLst>
                                        <p:tav tm="0">
                                          <p:val>
                                            <p:fltVal val="0"/>
                                          </p:val>
                                        </p:tav>
                                        <p:tav tm="100000">
                                          <p:val>
                                            <p:strVal val="#ppt_h"/>
                                          </p:val>
                                        </p:tav>
                                      </p:tavLst>
                                    </p:anim>
                                    <p:animEffect transition="in" filter="fade">
                                      <p:cBhvr>
                                        <p:cTn id="23" dur="500"/>
                                        <p:tgtEl>
                                          <p:spTgt spid="19458"/>
                                        </p:tgtEl>
                                      </p:cBhvr>
                                    </p:animEffect>
                                  </p:childTnLst>
                                </p:cTn>
                              </p:par>
                              <p:par>
                                <p:cTn id="24" presetID="53" presetClass="entr" presetSubtype="16" fill="hold" nodeType="withEffect">
                                  <p:stCondLst>
                                    <p:cond delay="0"/>
                                  </p:stCondLst>
                                  <p:childTnLst>
                                    <p:set>
                                      <p:cBhvr>
                                        <p:cTn id="25" dur="1" fill="hold">
                                          <p:stCondLst>
                                            <p:cond delay="0"/>
                                          </p:stCondLst>
                                        </p:cTn>
                                        <p:tgtEl>
                                          <p:spTgt spid="19462"/>
                                        </p:tgtEl>
                                        <p:attrNameLst>
                                          <p:attrName>style.visibility</p:attrName>
                                        </p:attrNameLst>
                                      </p:cBhvr>
                                      <p:to>
                                        <p:strVal val="visible"/>
                                      </p:to>
                                    </p:set>
                                    <p:anim calcmode="lin" valueType="num">
                                      <p:cBhvr>
                                        <p:cTn id="26" dur="500" fill="hold"/>
                                        <p:tgtEl>
                                          <p:spTgt spid="19462"/>
                                        </p:tgtEl>
                                        <p:attrNameLst>
                                          <p:attrName>ppt_w</p:attrName>
                                        </p:attrNameLst>
                                      </p:cBhvr>
                                      <p:tavLst>
                                        <p:tav tm="0">
                                          <p:val>
                                            <p:fltVal val="0"/>
                                          </p:val>
                                        </p:tav>
                                        <p:tav tm="100000">
                                          <p:val>
                                            <p:strVal val="#ppt_w"/>
                                          </p:val>
                                        </p:tav>
                                      </p:tavLst>
                                    </p:anim>
                                    <p:anim calcmode="lin" valueType="num">
                                      <p:cBhvr>
                                        <p:cTn id="27" dur="500" fill="hold"/>
                                        <p:tgtEl>
                                          <p:spTgt spid="19462"/>
                                        </p:tgtEl>
                                        <p:attrNameLst>
                                          <p:attrName>ppt_h</p:attrName>
                                        </p:attrNameLst>
                                      </p:cBhvr>
                                      <p:tavLst>
                                        <p:tav tm="0">
                                          <p:val>
                                            <p:fltVal val="0"/>
                                          </p:val>
                                        </p:tav>
                                        <p:tav tm="100000">
                                          <p:val>
                                            <p:strVal val="#ppt_h"/>
                                          </p:val>
                                        </p:tav>
                                      </p:tavLst>
                                    </p:anim>
                                    <p:animEffect transition="in" filter="fade">
                                      <p:cBhvr>
                                        <p:cTn id="28" dur="500"/>
                                        <p:tgtEl>
                                          <p:spTgt spid="19462"/>
                                        </p:tgtEl>
                                      </p:cBhvr>
                                    </p:animEffect>
                                  </p:childTnLst>
                                </p:cTn>
                              </p:par>
                              <p:par>
                                <p:cTn id="29" presetID="53" presetClass="entr" presetSubtype="16" fill="hold" nodeType="withEffect">
                                  <p:stCondLst>
                                    <p:cond delay="0"/>
                                  </p:stCondLst>
                                  <p:childTnLst>
                                    <p:set>
                                      <p:cBhvr>
                                        <p:cTn id="30" dur="1" fill="hold">
                                          <p:stCondLst>
                                            <p:cond delay="0"/>
                                          </p:stCondLst>
                                        </p:cTn>
                                        <p:tgtEl>
                                          <p:spTgt spid="19464"/>
                                        </p:tgtEl>
                                        <p:attrNameLst>
                                          <p:attrName>style.visibility</p:attrName>
                                        </p:attrNameLst>
                                      </p:cBhvr>
                                      <p:to>
                                        <p:strVal val="visible"/>
                                      </p:to>
                                    </p:set>
                                    <p:anim calcmode="lin" valueType="num">
                                      <p:cBhvr>
                                        <p:cTn id="31" dur="500" fill="hold"/>
                                        <p:tgtEl>
                                          <p:spTgt spid="19464"/>
                                        </p:tgtEl>
                                        <p:attrNameLst>
                                          <p:attrName>ppt_w</p:attrName>
                                        </p:attrNameLst>
                                      </p:cBhvr>
                                      <p:tavLst>
                                        <p:tav tm="0">
                                          <p:val>
                                            <p:fltVal val="0"/>
                                          </p:val>
                                        </p:tav>
                                        <p:tav tm="100000">
                                          <p:val>
                                            <p:strVal val="#ppt_w"/>
                                          </p:val>
                                        </p:tav>
                                      </p:tavLst>
                                    </p:anim>
                                    <p:anim calcmode="lin" valueType="num">
                                      <p:cBhvr>
                                        <p:cTn id="32" dur="500" fill="hold"/>
                                        <p:tgtEl>
                                          <p:spTgt spid="19464"/>
                                        </p:tgtEl>
                                        <p:attrNameLst>
                                          <p:attrName>ppt_h</p:attrName>
                                        </p:attrNameLst>
                                      </p:cBhvr>
                                      <p:tavLst>
                                        <p:tav tm="0">
                                          <p:val>
                                            <p:fltVal val="0"/>
                                          </p:val>
                                        </p:tav>
                                        <p:tav tm="100000">
                                          <p:val>
                                            <p:strVal val="#ppt_h"/>
                                          </p:val>
                                        </p:tav>
                                      </p:tavLst>
                                    </p:anim>
                                    <p:animEffect transition="in" filter="fade">
                                      <p:cBhvr>
                                        <p:cTn id="33" dur="500"/>
                                        <p:tgtEl>
                                          <p:spTgt spid="19464"/>
                                        </p:tgtEl>
                                      </p:cBhvr>
                                    </p:animEffect>
                                  </p:childTnLst>
                                </p:cTn>
                              </p:par>
                              <p:par>
                                <p:cTn id="34" presetID="53" presetClass="entr" presetSubtype="16" fill="hold" nodeType="withEffect">
                                  <p:stCondLst>
                                    <p:cond delay="0"/>
                                  </p:stCondLst>
                                  <p:childTnLst>
                                    <p:set>
                                      <p:cBhvr>
                                        <p:cTn id="35" dur="1" fill="hold">
                                          <p:stCondLst>
                                            <p:cond delay="0"/>
                                          </p:stCondLst>
                                        </p:cTn>
                                        <p:tgtEl>
                                          <p:spTgt spid="19466"/>
                                        </p:tgtEl>
                                        <p:attrNameLst>
                                          <p:attrName>style.visibility</p:attrName>
                                        </p:attrNameLst>
                                      </p:cBhvr>
                                      <p:to>
                                        <p:strVal val="visible"/>
                                      </p:to>
                                    </p:set>
                                    <p:anim calcmode="lin" valueType="num">
                                      <p:cBhvr>
                                        <p:cTn id="36" dur="500" fill="hold"/>
                                        <p:tgtEl>
                                          <p:spTgt spid="19466"/>
                                        </p:tgtEl>
                                        <p:attrNameLst>
                                          <p:attrName>ppt_w</p:attrName>
                                        </p:attrNameLst>
                                      </p:cBhvr>
                                      <p:tavLst>
                                        <p:tav tm="0">
                                          <p:val>
                                            <p:fltVal val="0"/>
                                          </p:val>
                                        </p:tav>
                                        <p:tav tm="100000">
                                          <p:val>
                                            <p:strVal val="#ppt_w"/>
                                          </p:val>
                                        </p:tav>
                                      </p:tavLst>
                                    </p:anim>
                                    <p:anim calcmode="lin" valueType="num">
                                      <p:cBhvr>
                                        <p:cTn id="37" dur="500" fill="hold"/>
                                        <p:tgtEl>
                                          <p:spTgt spid="19466"/>
                                        </p:tgtEl>
                                        <p:attrNameLst>
                                          <p:attrName>ppt_h</p:attrName>
                                        </p:attrNameLst>
                                      </p:cBhvr>
                                      <p:tavLst>
                                        <p:tav tm="0">
                                          <p:val>
                                            <p:fltVal val="0"/>
                                          </p:val>
                                        </p:tav>
                                        <p:tav tm="100000">
                                          <p:val>
                                            <p:strVal val="#ppt_h"/>
                                          </p:val>
                                        </p:tav>
                                      </p:tavLst>
                                    </p:anim>
                                    <p:animEffect transition="in" filter="fade">
                                      <p:cBhvr>
                                        <p:cTn id="38" dur="500"/>
                                        <p:tgtEl>
                                          <p:spTgt spid="19466"/>
                                        </p:tgtEl>
                                      </p:cBhvr>
                                    </p:animEffect>
                                  </p:childTnLst>
                                </p:cTn>
                              </p:par>
                              <p:par>
                                <p:cTn id="39" presetID="53" presetClass="entr" presetSubtype="16" fill="hold"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childTnLst>
                    </p:cTn>
                  </p:par>
                  <p:par>
                    <p:cTn id="44" fill="hold">
                      <p:stCondLst>
                        <p:cond delay="indefinite"/>
                      </p:stCondLst>
                      <p:childTnLst>
                        <p:par>
                          <p:cTn id="45" fill="hold">
                            <p:stCondLst>
                              <p:cond delay="0"/>
                            </p:stCondLst>
                            <p:childTnLst>
                              <p:par>
                                <p:cTn id="46" presetID="0" presetClass="path" presetSubtype="0" accel="50000" decel="50000" fill="hold" nodeType="clickEffect">
                                  <p:stCondLst>
                                    <p:cond delay="0"/>
                                  </p:stCondLst>
                                  <p:childTnLst>
                                    <p:animMotion origin="layout" path="M 0.01459 0.025 L 0.01459 0.025 C 0.02162 0.02037 0.02878 0.01644 0.03568 0.01111 C 0.04558 0.0037 0.05834 -0.01343 0.06446 -0.02639 C 0.0681 -0.0338 0.07188 -0.04074 0.07513 -0.04861 C 0.07683 -0.05278 0.07761 -0.05764 0.07891 -0.06227 C 0.08125 -0.08241 0.08268 -0.08634 0.07891 -0.11018 C 0.07748 -0.11968 0.07149 -0.13518 0.06641 -0.14097 C 0.06159 -0.14653 0.05612 -0.15 0.05104 -0.15463 L 0.04531 -0.15972 C 0.04336 -0.16134 0.04167 -0.16389 0.03946 -0.16481 L 0.03177 -0.16829 C 0.03242 -0.16528 0.03308 -0.1625 0.03373 -0.15972 C 0.03529 -0.15393 0.03685 -0.14815 0.03854 -0.14259 C 0.0431 -0.12801 0.04818 -0.11505 0.05391 -0.10162 C 0.05677 -0.09491 0.06875 -0.06921 0.07318 -0.06389 C 0.08099 -0.05463 0.08933 -0.04606 0.09818 -0.04005 C 0.10755 -0.03356 0.12149 -0.03287 0.13177 -0.03148 C 0.13998 -0.04005 0.16354 -0.0625 0.17318 -0.07755 C 0.1819 -0.0912 0.19011 -0.11204 0.19427 -0.13056 C 0.19701 -0.14259 0.19571 -0.13634 0.19818 -0.14954 C 0.20612 -0.13171 0.21302 -0.11204 0.22227 -0.09653 C 0.22956 -0.08403 0.23568 -0.06875 0.24427 -0.0588 C 0.25847 -0.04259 0.26927 -0.0287 0.28659 -0.01944 C 0.29597 -0.01458 0.30586 -0.01505 0.3155 -0.01273 C 0.32669 -0.01505 0.33802 -0.01551 0.34909 -0.01944 C 0.36667 -0.02616 0.37696 -0.04676 0.38763 -0.07245 C 0.39011 -0.0787 0.39323 -0.08449 0.39531 -0.09143 C 0.39831 -0.10116 0.40013 -0.11204 0.403 -0.12199 L 0.40586 -0.13241 C 0.40612 -0.13565 0.40638 -0.13912 0.40677 -0.14259 C 0.40703 -0.14444 0.40729 -0.14931 0.40781 -0.14768 C 0.40886 -0.14421 0.40808 -0.13958 0.40873 -0.13565 C 0.40964 -0.13102 0.4112 -0.12662 0.41263 -0.12199 C 0.41472 -0.11528 0.42018 -0.10046 0.42318 -0.09468 C 0.42617 -0.08912 0.42943 -0.08403 0.43281 -0.0794 C 0.43711 -0.07338 0.44102 -0.06551 0.44623 -0.06227 C 0.48347 -0.03843 0.48711 -0.0419 0.52123 -0.04005 C 0.52409 -0.04074 0.52709 -0.04028 0.52995 -0.04167 C 0.53242 -0.04306 0.53451 -0.04583 0.53659 -0.04861 C 0.54479 -0.05949 0.55391 -0.06898 0.56068 -0.08287 C 0.58841 -0.13912 0.57409 -0.10393 0.58659 -0.14259 C 0.58815 -0.14722 0.58998 -0.15162 0.59141 -0.15625 C 0.59414 -0.16458 0.59401 -0.16458 0.59531 -0.17176 C 0.59779 -0.16366 0.60013 -0.15556 0.603 -0.14768 C 0.60599 -0.13958 0.60899 -0.13125 0.61263 -0.12384 C 0.62852 -0.09143 0.63659 -0.07431 0.65677 -0.05532 C 0.66289 -0.04977 0.66966 -0.0463 0.67604 -0.04167 C 0.69753 -0.04468 0.71901 -0.04606 0.7405 -0.05023 C 0.74766 -0.05185 0.75482 -0.0544 0.76159 -0.0588 C 0.76459 -0.06088 0.7668 -0.06551 0.76927 -0.06921 C 0.77982 -0.08403 0.78125 -0.08565 0.78946 -0.10324 C 0.79154 -0.10764 0.79375 -0.11204 0.79531 -0.1169 C 0.79766 -0.12454 0.79948 -0.13264 0.80104 -0.14097 C 0.8013 -0.14259 0.80156 -0.14444 0.80196 -0.14606 C 0.80326 -0.15069 0.80456 -0.15509 0.80586 -0.15972 C 0.80612 -0.16319 0.80638 -0.16643 0.80677 -0.16991 C 0.80703 -0.17222 0.80768 -0.17454 0.80781 -0.17685 C 0.80794 -0.18241 0.80781 -0.18819 0.80781 -0.19375 L 0.80781 -0.19375 " pathEditMode="relative" ptsTypes="AAAAAAAAAAAAAAAAAAAAAAAAAAAAAAAAAAAAAAAAAAAAAAAAAAAAAAAAAAAA">
                                      <p:cBhvr>
                                        <p:cTn id="47" dur="5500" fill="hold"/>
                                        <p:tgtEl>
                                          <p:spTgt spid="90"/>
                                        </p:tgtEl>
                                        <p:attrNameLst>
                                          <p:attrName>ppt_x</p:attrName>
                                          <p:attrName>ppt_y</p:attrName>
                                        </p:attrNameLst>
                                      </p:cBhvr>
                                    </p:animMotion>
                                  </p:childTnLst>
                                </p:cTn>
                              </p:par>
                              <p:par>
                                <p:cTn id="48" presetID="22" presetClass="entr" presetSubtype="1" fill="hold" grpId="0" nodeType="withEffect">
                                  <p:stCondLst>
                                    <p:cond delay="0"/>
                                  </p:stCondLst>
                                  <p:iterate type="lt">
                                    <p:tmPct val="6000"/>
                                  </p:iterate>
                                  <p:childTnLst>
                                    <p:set>
                                      <p:cBhvr>
                                        <p:cTn id="49" dur="1" fill="hold">
                                          <p:stCondLst>
                                            <p:cond delay="0"/>
                                          </p:stCondLst>
                                        </p:cTn>
                                        <p:tgtEl>
                                          <p:spTgt spid="96"/>
                                        </p:tgtEl>
                                        <p:attrNameLst>
                                          <p:attrName>style.visibility</p:attrName>
                                        </p:attrNameLst>
                                      </p:cBhvr>
                                      <p:to>
                                        <p:strVal val="visible"/>
                                      </p:to>
                                    </p:set>
                                    <p:animEffect transition="in" filter="wipe(up)">
                                      <p:cBhvr>
                                        <p:cTn id="50"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85594338-72BD-AB0C-9345-B506133F7510}"/>
              </a:ext>
            </a:extLst>
          </p:cNvPr>
          <p:cNvGraphicFramePr>
            <a:graphicFrameLocks noGrp="1"/>
          </p:cNvGraphicFramePr>
          <p:nvPr>
            <p:extLst>
              <p:ext uri="{D42A27DB-BD31-4B8C-83A1-F6EECF244321}">
                <p14:modId xmlns:p14="http://schemas.microsoft.com/office/powerpoint/2010/main" val="2610996756"/>
              </p:ext>
            </p:extLst>
          </p:nvPr>
        </p:nvGraphicFramePr>
        <p:xfrm>
          <a:off x="731972" y="1595996"/>
          <a:ext cx="10728056" cy="4694450"/>
        </p:xfrm>
        <a:graphic>
          <a:graphicData uri="http://schemas.openxmlformats.org/drawingml/2006/table">
            <a:tbl>
              <a:tblPr firstRow="1" bandRow="1">
                <a:tableStyleId>{5C22544A-7EE6-4342-B048-85BDC9FD1C3A}</a:tableStyleId>
              </a:tblPr>
              <a:tblGrid>
                <a:gridCol w="2682014">
                  <a:extLst>
                    <a:ext uri="{9D8B030D-6E8A-4147-A177-3AD203B41FA5}">
                      <a16:colId xmlns:a16="http://schemas.microsoft.com/office/drawing/2014/main" val="4102203575"/>
                    </a:ext>
                  </a:extLst>
                </a:gridCol>
                <a:gridCol w="2682014">
                  <a:extLst>
                    <a:ext uri="{9D8B030D-6E8A-4147-A177-3AD203B41FA5}">
                      <a16:colId xmlns:a16="http://schemas.microsoft.com/office/drawing/2014/main" val="251293798"/>
                    </a:ext>
                  </a:extLst>
                </a:gridCol>
                <a:gridCol w="2682014">
                  <a:extLst>
                    <a:ext uri="{9D8B030D-6E8A-4147-A177-3AD203B41FA5}">
                      <a16:colId xmlns:a16="http://schemas.microsoft.com/office/drawing/2014/main" val="2977196004"/>
                    </a:ext>
                  </a:extLst>
                </a:gridCol>
                <a:gridCol w="2682014">
                  <a:extLst>
                    <a:ext uri="{9D8B030D-6E8A-4147-A177-3AD203B41FA5}">
                      <a16:colId xmlns:a16="http://schemas.microsoft.com/office/drawing/2014/main" val="3133960577"/>
                    </a:ext>
                  </a:extLst>
                </a:gridCol>
              </a:tblGrid>
              <a:tr h="420373">
                <a:tc rowSpan="2">
                  <a:txBody>
                    <a:bodyPr/>
                    <a:lstStyle/>
                    <a:p>
                      <a:pPr algn="ctr"/>
                      <a:r>
                        <a:rPr lang="vi-VN" sz="2400" dirty="0">
                          <a:solidFill>
                            <a:schemeClr val="bg1"/>
                          </a:solidFill>
                          <a:latin typeface="#9Slide07 Cadena" panose="02000503000000020004" pitchFamily="2" charset="0"/>
                        </a:rPr>
                        <a:t>Vật Dụng</a:t>
                      </a:r>
                      <a:endParaRPr lang="en-US" sz="2400" dirty="0">
                        <a:solidFill>
                          <a:schemeClr val="bg1"/>
                        </a:solidFill>
                        <a:latin typeface="#9Slide07 Cadena" panose="02000503000000020004"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rowSpan="2">
                  <a:txBody>
                    <a:bodyPr/>
                    <a:lstStyle/>
                    <a:p>
                      <a:pPr algn="ctr"/>
                      <a:r>
                        <a:rPr lang="vi-VN" sz="2400" dirty="0">
                          <a:solidFill>
                            <a:schemeClr val="bg1"/>
                          </a:solidFill>
                          <a:latin typeface="#9Slide07 Cadena" panose="02000503000000020004" pitchFamily="2" charset="0"/>
                        </a:rPr>
                        <a:t>Vật Liệu</a:t>
                      </a:r>
                      <a:endParaRPr lang="en-US" sz="2400" dirty="0">
                        <a:solidFill>
                          <a:schemeClr val="bg1"/>
                        </a:solidFill>
                        <a:latin typeface="#9Slide07 Cadena" panose="02000503000000020004"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gridSpan="2">
                  <a:txBody>
                    <a:bodyPr/>
                    <a:lstStyle/>
                    <a:p>
                      <a:pPr algn="ctr"/>
                      <a:r>
                        <a:rPr lang="vi-VN" sz="2400" dirty="0">
                          <a:solidFill>
                            <a:schemeClr val="bg1"/>
                          </a:solidFill>
                          <a:latin typeface="#9Slide07 Cadena" panose="02000503000000020004" pitchFamily="2" charset="0"/>
                        </a:rPr>
                        <a:t>Tương tác với nam châm</a:t>
                      </a:r>
                      <a:endParaRPr lang="en-US" sz="2400" dirty="0">
                        <a:solidFill>
                          <a:schemeClr val="bg1"/>
                        </a:solidFill>
                        <a:latin typeface="#9Slide07 Cadena" panose="02000503000000020004"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hMerge="1">
                  <a:txBody>
                    <a:bodyPr/>
                    <a:lstStyle/>
                    <a:p>
                      <a:pPr algn="ctr"/>
                      <a:endParaRPr lang="en-US" sz="2000" dirty="0">
                        <a:solidFill>
                          <a:schemeClr val="bg1"/>
                        </a:solidFill>
                        <a:latin typeface="#9Slide07 Cadena" panose="02000503000000020004" pitchFamily="2" charset="0"/>
                      </a:endParaRPr>
                    </a:p>
                  </a:txBody>
                  <a:tcPr anchor="ctr">
                    <a:lnL w="12700" cap="flat" cmpd="sng" algn="ctr">
                      <a:solidFill>
                        <a:srgbClr val="FF869E"/>
                      </a:solidFill>
                      <a:prstDash val="solid"/>
                      <a:round/>
                      <a:headEnd type="none" w="med" len="med"/>
                      <a:tailEnd type="none" w="med" len="med"/>
                    </a:lnL>
                    <a:lnR w="12700" cap="flat" cmpd="sng" algn="ctr">
                      <a:solidFill>
                        <a:srgbClr val="FF869E"/>
                      </a:solidFill>
                      <a:prstDash val="solid"/>
                      <a:round/>
                      <a:headEnd type="none" w="med" len="med"/>
                      <a:tailEnd type="none" w="med" len="med"/>
                    </a:lnR>
                    <a:lnT w="12700" cap="flat" cmpd="sng" algn="ctr">
                      <a:solidFill>
                        <a:srgbClr val="FF869E"/>
                      </a:solidFill>
                      <a:prstDash val="solid"/>
                      <a:round/>
                      <a:headEnd type="none" w="med" len="med"/>
                      <a:tailEnd type="none" w="med" len="med"/>
                    </a:lnT>
                    <a:lnB w="12700" cap="flat" cmpd="sng" algn="ctr">
                      <a:solidFill>
                        <a:srgbClr val="FF869E"/>
                      </a:solidFill>
                      <a:prstDash val="solid"/>
                      <a:round/>
                      <a:headEnd type="none" w="med" len="med"/>
                      <a:tailEnd type="none" w="med" len="med"/>
                    </a:lnB>
                    <a:lnTlToBr w="12700" cmpd="sng">
                      <a:noFill/>
                      <a:prstDash val="solid"/>
                    </a:lnTlToBr>
                    <a:lnBlToTr w="12700" cmpd="sng">
                      <a:noFill/>
                      <a:prstDash val="solid"/>
                    </a:lnBlToTr>
                    <a:solidFill>
                      <a:srgbClr val="646FD4"/>
                    </a:solidFill>
                  </a:tcPr>
                </a:tc>
                <a:extLst>
                  <a:ext uri="{0D108BD9-81ED-4DB2-BD59-A6C34878D82A}">
                    <a16:rowId xmlns:a16="http://schemas.microsoft.com/office/drawing/2014/main" val="1350707777"/>
                  </a:ext>
                </a:extLst>
              </a:tr>
              <a:tr h="121387">
                <a:tc vMerge="1">
                  <a:txBody>
                    <a:bodyPr/>
                    <a:lstStyle/>
                    <a:p>
                      <a:endParaRPr lang="en-US"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3E4DBC"/>
                    </a:solidFill>
                  </a:tcPr>
                </a:tc>
                <a:tc vMerge="1">
                  <a:txBody>
                    <a:bodyPr/>
                    <a:lstStyle/>
                    <a:p>
                      <a:endParaRPr lang="en-US"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3E4DBC"/>
                    </a:solidFill>
                  </a:tcPr>
                </a:tc>
                <a:tc>
                  <a:txBody>
                    <a:bodyPr/>
                    <a:lstStyle/>
                    <a:p>
                      <a:pPr algn="ctr"/>
                      <a:r>
                        <a:rPr lang="vi-VN" sz="2400" dirty="0">
                          <a:solidFill>
                            <a:schemeClr val="bg1"/>
                          </a:solidFill>
                          <a:latin typeface="#9Slide07 Cadena" panose="02000503000000020004" pitchFamily="2" charset="0"/>
                        </a:rPr>
                        <a:t>Có</a:t>
                      </a:r>
                      <a:endParaRPr lang="en-US" sz="2400" dirty="0">
                        <a:solidFill>
                          <a:schemeClr val="bg1"/>
                        </a:solidFill>
                        <a:latin typeface="#9Slide07 Cadena" panose="02000503000000020004"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a:txBody>
                    <a:bodyPr/>
                    <a:lstStyle/>
                    <a:p>
                      <a:pPr algn="ctr"/>
                      <a:r>
                        <a:rPr lang="vi-VN" sz="2400" b="1" dirty="0">
                          <a:solidFill>
                            <a:schemeClr val="bg1"/>
                          </a:solidFill>
                          <a:latin typeface="#9Slide07 Cadena" panose="02000503000000020004" pitchFamily="2" charset="0"/>
                        </a:rPr>
                        <a:t>Không</a:t>
                      </a:r>
                      <a:endParaRPr lang="en-US" sz="2400" b="1" dirty="0">
                        <a:solidFill>
                          <a:schemeClr val="bg1"/>
                        </a:solidFill>
                        <a:latin typeface="#9Slide07 Cadena" panose="02000503000000020004"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extLst>
                  <a:ext uri="{0D108BD9-81ED-4DB2-BD59-A6C34878D82A}">
                    <a16:rowId xmlns:a16="http://schemas.microsoft.com/office/drawing/2014/main" val="2276099361"/>
                  </a:ext>
                </a:extLst>
              </a:tr>
              <a:tr h="756010">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r>
                        <a:rPr lang="en-US" sz="2400" dirty="0">
                          <a:solidFill>
                            <a:schemeClr val="tx1"/>
                          </a:solidFill>
                          <a:latin typeface="#9Slide03 Arima Madurai Black" panose="00000A00000000000000" pitchFamily="2" charset="0"/>
                          <a:cs typeface="#9Slide03 Arima Madurai Black" panose="00000A00000000000000" pitchFamily="2" charset="0"/>
                        </a:rPr>
                        <a:t>Cao </a:t>
                      </a:r>
                      <a:r>
                        <a:rPr lang="en-US" sz="2400" dirty="0" err="1">
                          <a:solidFill>
                            <a:schemeClr val="tx1"/>
                          </a:solidFill>
                          <a:latin typeface="#9Slide03 Arima Madurai Black" panose="00000A00000000000000" pitchFamily="2" charset="0"/>
                          <a:cs typeface="#9Slide03 Arima Madurai Black" panose="00000A00000000000000" pitchFamily="2" charset="0"/>
                        </a:rPr>
                        <a:t>Su</a:t>
                      </a: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40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748633620"/>
                  </a:ext>
                </a:extLst>
              </a:tr>
              <a:tr h="756010">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r>
                        <a:rPr lang="en-US" sz="2400" dirty="0" err="1">
                          <a:solidFill>
                            <a:schemeClr val="tx1"/>
                          </a:solidFill>
                          <a:latin typeface="#9Slide03 Arima Madurai Black" panose="00000A00000000000000" pitchFamily="2" charset="0"/>
                          <a:cs typeface="#9Slide03 Arima Madurai Black" panose="00000A00000000000000" pitchFamily="2" charset="0"/>
                        </a:rPr>
                        <a:t>Giấy</a:t>
                      </a: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185838571"/>
                  </a:ext>
                </a:extLst>
              </a:tr>
              <a:tr h="756010">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r>
                        <a:rPr lang="en-US" sz="2400" dirty="0" err="1">
                          <a:solidFill>
                            <a:schemeClr val="tx1"/>
                          </a:solidFill>
                          <a:latin typeface="#9Slide03 Arima Madurai Black" panose="00000A00000000000000" pitchFamily="2" charset="0"/>
                          <a:cs typeface="#9Slide03 Arima Madurai Black" panose="00000A00000000000000" pitchFamily="2" charset="0"/>
                        </a:rPr>
                        <a:t>Đồng</a:t>
                      </a: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852019559"/>
                  </a:ext>
                </a:extLst>
              </a:tr>
              <a:tr h="756010">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r>
                        <a:rPr lang="en-US" sz="2400" dirty="0" err="1">
                          <a:solidFill>
                            <a:schemeClr val="tx1"/>
                          </a:solidFill>
                          <a:latin typeface="#9Slide03 Arima Madurai Black" panose="00000A00000000000000" pitchFamily="2" charset="0"/>
                          <a:cs typeface="#9Slide03 Arima Madurai Black" panose="00000A00000000000000" pitchFamily="2" charset="0"/>
                        </a:rPr>
                        <a:t>Sắt</a:t>
                      </a: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099696388"/>
                  </a:ext>
                </a:extLst>
              </a:tr>
              <a:tr h="756010">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r>
                        <a:rPr lang="en-US" sz="2400" dirty="0" err="1">
                          <a:solidFill>
                            <a:schemeClr val="tx1"/>
                          </a:solidFill>
                          <a:latin typeface="#9Slide03 Arima Madurai Black" panose="00000A00000000000000" pitchFamily="2" charset="0"/>
                          <a:cs typeface="#9Slide03 Arima Madurai Black" panose="00000A00000000000000" pitchFamily="2" charset="0"/>
                        </a:rPr>
                        <a:t>Gỗ</a:t>
                      </a: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400" dirty="0">
                        <a:solidFill>
                          <a:schemeClr val="tx1"/>
                        </a:solidFill>
                        <a:latin typeface="#9Slide03 Arima Madurai Black" panose="00000A00000000000000" pitchFamily="2" charset="0"/>
                        <a:cs typeface="#9Slide03 Arima Madurai Black" panose="00000A00000000000000"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560860805"/>
                  </a:ext>
                </a:extLst>
              </a:tr>
            </a:tbl>
          </a:graphicData>
        </a:graphic>
      </p:graphicFrame>
      <p:grpSp>
        <p:nvGrpSpPr>
          <p:cNvPr id="11" name="Group 10">
            <a:extLst>
              <a:ext uri="{FF2B5EF4-FFF2-40B4-BE49-F238E27FC236}">
                <a16:creationId xmlns:a16="http://schemas.microsoft.com/office/drawing/2014/main" id="{621682FD-A714-447C-83C0-26A9294EA3C7}"/>
              </a:ext>
            </a:extLst>
          </p:cNvPr>
          <p:cNvGrpSpPr/>
          <p:nvPr/>
        </p:nvGrpSpPr>
        <p:grpSpPr>
          <a:xfrm rot="19857971">
            <a:off x="9936689" y="-1232539"/>
            <a:ext cx="3581400" cy="2037299"/>
            <a:chOff x="7823334" y="-697505"/>
            <a:chExt cx="4276665" cy="2432804"/>
          </a:xfrm>
        </p:grpSpPr>
        <p:sp>
          <p:nvSpPr>
            <p:cNvPr id="13" name="Freeform: Shape 12">
              <a:extLst>
                <a:ext uri="{FF2B5EF4-FFF2-40B4-BE49-F238E27FC236}">
                  <a16:creationId xmlns:a16="http://schemas.microsoft.com/office/drawing/2014/main" id="{CED5F68F-DF53-4B38-BEDF-84EB119F7EE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4" name="Freeform: Shape 13">
              <a:extLst>
                <a:ext uri="{FF2B5EF4-FFF2-40B4-BE49-F238E27FC236}">
                  <a16:creationId xmlns:a16="http://schemas.microsoft.com/office/drawing/2014/main" id="{BE1414C2-76B3-4088-8F9F-245C0227B0FF}"/>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5" name="Group 14">
            <a:extLst>
              <a:ext uri="{FF2B5EF4-FFF2-40B4-BE49-F238E27FC236}">
                <a16:creationId xmlns:a16="http://schemas.microsoft.com/office/drawing/2014/main" id="{755378EE-0ECC-4D64-B231-C9D2373FD0EF}"/>
              </a:ext>
            </a:extLst>
          </p:cNvPr>
          <p:cNvGrpSpPr/>
          <p:nvPr/>
        </p:nvGrpSpPr>
        <p:grpSpPr>
          <a:xfrm rot="3800731" flipV="1">
            <a:off x="548161" y="5297385"/>
            <a:ext cx="3069190" cy="3633408"/>
            <a:chOff x="7823334" y="-697505"/>
            <a:chExt cx="4276665" cy="2432804"/>
          </a:xfrm>
        </p:grpSpPr>
        <p:sp>
          <p:nvSpPr>
            <p:cNvPr id="16" name="Freeform: Shape 15">
              <a:extLst>
                <a:ext uri="{FF2B5EF4-FFF2-40B4-BE49-F238E27FC236}">
                  <a16:creationId xmlns:a16="http://schemas.microsoft.com/office/drawing/2014/main" id="{75EE8CB4-507C-4697-9908-AF84B01EF41F}"/>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7" name="Freeform: Shape 16">
              <a:extLst>
                <a:ext uri="{FF2B5EF4-FFF2-40B4-BE49-F238E27FC236}">
                  <a16:creationId xmlns:a16="http://schemas.microsoft.com/office/drawing/2014/main" id="{8F030FF0-AA5A-49A9-A031-1E95638E9C69}"/>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12" name="TextBox 11">
            <a:extLst>
              <a:ext uri="{FF2B5EF4-FFF2-40B4-BE49-F238E27FC236}">
                <a16:creationId xmlns:a16="http://schemas.microsoft.com/office/drawing/2014/main" id="{B5B139FC-592A-AEF1-1E42-7D54A760064E}"/>
              </a:ext>
            </a:extLst>
          </p:cNvPr>
          <p:cNvSpPr txBox="1"/>
          <p:nvPr/>
        </p:nvSpPr>
        <p:spPr>
          <a:xfrm>
            <a:off x="4245254" y="6140141"/>
            <a:ext cx="42413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prstClr val="black"/>
                </a:solidFill>
                <a:effectLst/>
                <a:uLnTx/>
                <a:uFillTx/>
                <a:latin typeface="#9Slide07 IcielBaliho Script" pitchFamily="2" charset="0"/>
                <a:ea typeface="+mn-ea"/>
                <a:cs typeface="+mn-cs"/>
              </a:rPr>
              <a:t>Bảng kết quả</a:t>
            </a:r>
            <a:endParaRPr kumimoji="0" lang="en-US" sz="48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18" name="Rectangle: Rounded Corners 17">
            <a:extLst>
              <a:ext uri="{FF2B5EF4-FFF2-40B4-BE49-F238E27FC236}">
                <a16:creationId xmlns:a16="http://schemas.microsoft.com/office/drawing/2014/main" id="{EBB41F86-7770-3E92-D483-2A5FE6347003}"/>
              </a:ext>
            </a:extLst>
          </p:cNvPr>
          <p:cNvSpPr/>
          <p:nvPr/>
        </p:nvSpPr>
        <p:spPr>
          <a:xfrm>
            <a:off x="580060" y="175325"/>
            <a:ext cx="7448809" cy="637649"/>
          </a:xfrm>
          <a:prstGeom prst="roundRect">
            <a:avLst>
              <a:gd name="adj" fmla="val 37781"/>
            </a:avLst>
          </a:prstGeom>
          <a:solidFill>
            <a:srgbClr val="A10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4C2D0E3-8B44-EFC6-7C99-6823FE34A3A6}"/>
              </a:ext>
            </a:extLst>
          </p:cNvPr>
          <p:cNvSpPr/>
          <p:nvPr/>
        </p:nvSpPr>
        <p:spPr>
          <a:xfrm>
            <a:off x="261529" y="115680"/>
            <a:ext cx="756940" cy="756940"/>
          </a:xfrm>
          <a:prstGeom prst="ellipse">
            <a:avLst/>
          </a:prstGeom>
          <a:solidFill>
            <a:srgbClr val="FFE7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20" name="Picture 4">
            <a:extLst>
              <a:ext uri="{FF2B5EF4-FFF2-40B4-BE49-F238E27FC236}">
                <a16:creationId xmlns:a16="http://schemas.microsoft.com/office/drawing/2014/main" id="{C35788AC-3552-EA18-3EE7-45B69DF16FB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083" y="203498"/>
            <a:ext cx="549831" cy="549831"/>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DD10B9A0-DED8-BD33-08CD-9F7C32EA8D1A}"/>
              </a:ext>
            </a:extLst>
          </p:cNvPr>
          <p:cNvSpPr txBox="1"/>
          <p:nvPr/>
        </p:nvSpPr>
        <p:spPr>
          <a:xfrm>
            <a:off x="885520" y="225498"/>
            <a:ext cx="722610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Tác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Dụng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Nam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Châm</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Lên</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Vật</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Liệu</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Khác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Nhau</a:t>
            </a:r>
            <a:endParaRPr kumimoji="0" lang="en-US" sz="40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grpSp>
        <p:nvGrpSpPr>
          <p:cNvPr id="22" name="Group 21">
            <a:extLst>
              <a:ext uri="{FF2B5EF4-FFF2-40B4-BE49-F238E27FC236}">
                <a16:creationId xmlns:a16="http://schemas.microsoft.com/office/drawing/2014/main" id="{E610B342-F018-BF0D-63C1-E0FF05E2985E}"/>
              </a:ext>
            </a:extLst>
          </p:cNvPr>
          <p:cNvGrpSpPr/>
          <p:nvPr/>
        </p:nvGrpSpPr>
        <p:grpSpPr>
          <a:xfrm>
            <a:off x="-13892" y="876761"/>
            <a:ext cx="2256545" cy="578023"/>
            <a:chOff x="6349139" y="2521456"/>
            <a:chExt cx="2129886" cy="578023"/>
          </a:xfrm>
          <a:solidFill>
            <a:srgbClr val="FFC4C4"/>
          </a:solidFill>
        </p:grpSpPr>
        <p:sp>
          <p:nvSpPr>
            <p:cNvPr id="23" name="Arrow: Pentagon 22">
              <a:extLst>
                <a:ext uri="{FF2B5EF4-FFF2-40B4-BE49-F238E27FC236}">
                  <a16:creationId xmlns:a16="http://schemas.microsoft.com/office/drawing/2014/main" id="{493518ED-6CBE-E703-40C2-9B00CB23BC5C}"/>
                </a:ext>
              </a:extLst>
            </p:cNvPr>
            <p:cNvSpPr/>
            <p:nvPr/>
          </p:nvSpPr>
          <p:spPr>
            <a:xfrm>
              <a:off x="6349139" y="2521456"/>
              <a:ext cx="188435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Arrow: Chevron 23">
              <a:extLst>
                <a:ext uri="{FF2B5EF4-FFF2-40B4-BE49-F238E27FC236}">
                  <a16:creationId xmlns:a16="http://schemas.microsoft.com/office/drawing/2014/main" id="{FF5A4480-DA68-229E-0D42-A7491EAB8838}"/>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 name="TextBox 24">
            <a:extLst>
              <a:ext uri="{FF2B5EF4-FFF2-40B4-BE49-F238E27FC236}">
                <a16:creationId xmlns:a16="http://schemas.microsoft.com/office/drawing/2014/main" id="{1CBBF4A3-9002-0210-3893-BF06B3B86674}"/>
              </a:ext>
            </a:extLst>
          </p:cNvPr>
          <p:cNvSpPr txBox="1"/>
          <p:nvPr/>
        </p:nvSpPr>
        <p:spPr>
          <a:xfrm>
            <a:off x="118550" y="863147"/>
            <a:ext cx="186396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effectLst/>
                <a:uLnTx/>
                <a:uFillTx/>
                <a:latin typeface="#9Slide07 IcielBaliho Script" pitchFamily="2" charset="0"/>
                <a:ea typeface="+mn-ea"/>
                <a:cs typeface="+mn-cs"/>
              </a:rPr>
              <a:t>Thí nghiệm</a:t>
            </a:r>
            <a:endParaRPr kumimoji="0" lang="en-US" sz="2800" b="0" i="0" u="none" strike="noStrike" kern="1200" cap="none" spc="0" normalizeH="0" baseline="0" noProof="0" dirty="0">
              <a:ln>
                <a:noFill/>
              </a:ln>
              <a:effectLst/>
              <a:uLnTx/>
              <a:uFillTx/>
              <a:latin typeface="#9Slide07 IcielBaliho Script" pitchFamily="2" charset="0"/>
              <a:ea typeface="+mn-ea"/>
              <a:cs typeface="+mn-cs"/>
            </a:endParaRPr>
          </a:p>
        </p:txBody>
      </p:sp>
      <p:pic>
        <p:nvPicPr>
          <p:cNvPr id="26" name="Picture 2">
            <a:extLst>
              <a:ext uri="{FF2B5EF4-FFF2-40B4-BE49-F238E27FC236}">
                <a16:creationId xmlns:a16="http://schemas.microsoft.com/office/drawing/2014/main" id="{03B68021-D95A-4940-CED7-BDA92504A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02199" y="3350944"/>
            <a:ext cx="628951" cy="62895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a:extLst>
              <a:ext uri="{FF2B5EF4-FFF2-40B4-BE49-F238E27FC236}">
                <a16:creationId xmlns:a16="http://schemas.microsoft.com/office/drawing/2014/main" id="{C532F6A6-AC9E-1399-CBD7-D9E878EFD3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8469" y="2538674"/>
            <a:ext cx="722559" cy="722559"/>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a:extLst>
              <a:ext uri="{FF2B5EF4-FFF2-40B4-BE49-F238E27FC236}">
                <a16:creationId xmlns:a16="http://schemas.microsoft.com/office/drawing/2014/main" id="{2BAB1D39-29B8-C5BF-45D0-04D9F4D9760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50534" y="4009686"/>
            <a:ext cx="741796" cy="741796"/>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a:extLst>
              <a:ext uri="{FF2B5EF4-FFF2-40B4-BE49-F238E27FC236}">
                <a16:creationId xmlns:a16="http://schemas.microsoft.com/office/drawing/2014/main" id="{E3163564-CA76-31AF-AAC9-6FCAE92B0FDA}"/>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7316" t="13446" r="16573" b="12872"/>
          <a:stretch/>
        </p:blipFill>
        <p:spPr bwMode="auto">
          <a:xfrm>
            <a:off x="1998170" y="4511773"/>
            <a:ext cx="1017912" cy="1134477"/>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10">
            <a:extLst>
              <a:ext uri="{FF2B5EF4-FFF2-40B4-BE49-F238E27FC236}">
                <a16:creationId xmlns:a16="http://schemas.microsoft.com/office/drawing/2014/main" id="{727B75E8-F1AB-47A9-CBBC-FBD6741EFA0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93571" y="5499935"/>
            <a:ext cx="772354" cy="772354"/>
          </a:xfrm>
          <a:prstGeom prst="rect">
            <a:avLst/>
          </a:prstGeom>
          <a:noFill/>
          <a:extLst>
            <a:ext uri="{909E8E84-426E-40DD-AFC4-6F175D3DCCD1}">
              <a14:hiddenFill xmlns:a14="http://schemas.microsoft.com/office/drawing/2010/main">
                <a:solidFill>
                  <a:srgbClr val="FFFFFF"/>
                </a:solidFill>
              </a14:hiddenFill>
            </a:ext>
          </a:extLst>
        </p:spPr>
      </p:pic>
      <p:pic>
        <p:nvPicPr>
          <p:cNvPr id="28674" name="Picture 2" descr="190544684">
            <a:extLst>
              <a:ext uri="{FF2B5EF4-FFF2-40B4-BE49-F238E27FC236}">
                <a16:creationId xmlns:a16="http://schemas.microsoft.com/office/drawing/2014/main" id="{1CD2377B-B51F-0A5D-D46A-DDB28E122D85}"/>
              </a:ext>
            </a:extLst>
          </p:cNvPr>
          <p:cNvPicPr>
            <a:picLocks noChangeAspect="1" noChangeArrowheads="1"/>
          </p:cNvPicPr>
          <p:nvPr/>
        </p:nvPicPr>
        <p:blipFill rotWithShape="1">
          <a:blip r:embed="rId8">
            <a:extLst>
              <a:ext uri="{BEBA8EAE-BF5A-486C-A8C5-ECC9F3942E4B}">
                <a14:imgProps xmlns:a14="http://schemas.microsoft.com/office/drawing/2010/main">
                  <a14:imgLayer r:embed="rId9">
                    <a14:imgEffect>
                      <a14:backgroundRemoval t="10000" b="90000" l="10000" r="90000">
                        <a14:foregroundMark x1="27083" y1="55000" x2="47083" y2="74583"/>
                        <a14:foregroundMark x1="47083" y1="74583" x2="71667" y2="31667"/>
                        <a14:foregroundMark x1="71667" y1="31667" x2="79583" y2="25000"/>
                        <a14:foregroundMark x1="30000" y1="54167" x2="43333" y2="71250"/>
                        <a14:foregroundMark x1="30417" y1="56250" x2="41250" y2="72500"/>
                      </a14:backgroundRemoval>
                    </a14:imgEffect>
                  </a14:imgLayer>
                </a14:imgProps>
              </a:ext>
              <a:ext uri="{28A0092B-C50C-407E-A947-70E740481C1C}">
                <a14:useLocalDpi xmlns:a14="http://schemas.microsoft.com/office/drawing/2010/main" val="0"/>
              </a:ext>
            </a:extLst>
          </a:blip>
          <a:srcRect l="20257" t="11053" r="11025" b="12308"/>
          <a:stretch/>
        </p:blipFill>
        <p:spPr bwMode="auto">
          <a:xfrm>
            <a:off x="9870831" y="2538674"/>
            <a:ext cx="621323" cy="69294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190544684">
            <a:extLst>
              <a:ext uri="{FF2B5EF4-FFF2-40B4-BE49-F238E27FC236}">
                <a16:creationId xmlns:a16="http://schemas.microsoft.com/office/drawing/2014/main" id="{DC471A37-6E7A-1034-69D9-DC058197E9F6}"/>
              </a:ext>
            </a:extLst>
          </p:cNvPr>
          <p:cNvPicPr>
            <a:picLocks noChangeAspect="1" noChangeArrowheads="1"/>
          </p:cNvPicPr>
          <p:nvPr/>
        </p:nvPicPr>
        <p:blipFill rotWithShape="1">
          <a:blip r:embed="rId8">
            <a:extLst>
              <a:ext uri="{BEBA8EAE-BF5A-486C-A8C5-ECC9F3942E4B}">
                <a14:imgProps xmlns:a14="http://schemas.microsoft.com/office/drawing/2010/main">
                  <a14:imgLayer r:embed="rId9">
                    <a14:imgEffect>
                      <a14:backgroundRemoval t="10000" b="90000" l="10000" r="90000">
                        <a14:foregroundMark x1="27083" y1="55000" x2="47083" y2="74583"/>
                        <a14:foregroundMark x1="47083" y1="74583" x2="71667" y2="31667"/>
                        <a14:foregroundMark x1="71667" y1="31667" x2="79583" y2="25000"/>
                        <a14:foregroundMark x1="30000" y1="54167" x2="43333" y2="71250"/>
                        <a14:foregroundMark x1="30417" y1="56250" x2="41250" y2="72500"/>
                      </a14:backgroundRemoval>
                    </a14:imgEffect>
                  </a14:imgLayer>
                </a14:imgProps>
              </a:ext>
              <a:ext uri="{28A0092B-C50C-407E-A947-70E740481C1C}">
                <a14:useLocalDpi xmlns:a14="http://schemas.microsoft.com/office/drawing/2010/main" val="0"/>
              </a:ext>
            </a:extLst>
          </a:blip>
          <a:srcRect l="20257" t="11053" r="11025" b="12308"/>
          <a:stretch/>
        </p:blipFill>
        <p:spPr bwMode="auto">
          <a:xfrm>
            <a:off x="9870830" y="3231618"/>
            <a:ext cx="621323" cy="692944"/>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190544684">
            <a:extLst>
              <a:ext uri="{FF2B5EF4-FFF2-40B4-BE49-F238E27FC236}">
                <a16:creationId xmlns:a16="http://schemas.microsoft.com/office/drawing/2014/main" id="{211DCED6-6D9D-17A0-B45B-CFF36F0790C4}"/>
              </a:ext>
            </a:extLst>
          </p:cNvPr>
          <p:cNvPicPr>
            <a:picLocks noChangeAspect="1" noChangeArrowheads="1"/>
          </p:cNvPicPr>
          <p:nvPr/>
        </p:nvPicPr>
        <p:blipFill rotWithShape="1">
          <a:blip r:embed="rId8">
            <a:extLst>
              <a:ext uri="{BEBA8EAE-BF5A-486C-A8C5-ECC9F3942E4B}">
                <a14:imgProps xmlns:a14="http://schemas.microsoft.com/office/drawing/2010/main">
                  <a14:imgLayer r:embed="rId9">
                    <a14:imgEffect>
                      <a14:backgroundRemoval t="10000" b="90000" l="10000" r="90000">
                        <a14:foregroundMark x1="27083" y1="55000" x2="47083" y2="74583"/>
                        <a14:foregroundMark x1="47083" y1="74583" x2="71667" y2="31667"/>
                        <a14:foregroundMark x1="71667" y1="31667" x2="79583" y2="25000"/>
                        <a14:foregroundMark x1="30000" y1="54167" x2="43333" y2="71250"/>
                        <a14:foregroundMark x1="30417" y1="56250" x2="41250" y2="72500"/>
                      </a14:backgroundRemoval>
                    </a14:imgEffect>
                  </a14:imgLayer>
                </a14:imgProps>
              </a:ext>
              <a:ext uri="{28A0092B-C50C-407E-A947-70E740481C1C}">
                <a14:useLocalDpi xmlns:a14="http://schemas.microsoft.com/office/drawing/2010/main" val="0"/>
              </a:ext>
            </a:extLst>
          </a:blip>
          <a:srcRect l="20257" t="11053" r="11025" b="12308"/>
          <a:stretch/>
        </p:blipFill>
        <p:spPr bwMode="auto">
          <a:xfrm>
            <a:off x="9870829" y="3924562"/>
            <a:ext cx="621323" cy="692944"/>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190544684">
            <a:extLst>
              <a:ext uri="{FF2B5EF4-FFF2-40B4-BE49-F238E27FC236}">
                <a16:creationId xmlns:a16="http://schemas.microsoft.com/office/drawing/2014/main" id="{2D9BF10D-239C-62C1-4CE3-2D4D12450ECF}"/>
              </a:ext>
            </a:extLst>
          </p:cNvPr>
          <p:cNvPicPr>
            <a:picLocks noChangeAspect="1" noChangeArrowheads="1"/>
          </p:cNvPicPr>
          <p:nvPr/>
        </p:nvPicPr>
        <p:blipFill rotWithShape="1">
          <a:blip r:embed="rId8">
            <a:extLst>
              <a:ext uri="{BEBA8EAE-BF5A-486C-A8C5-ECC9F3942E4B}">
                <a14:imgProps xmlns:a14="http://schemas.microsoft.com/office/drawing/2010/main">
                  <a14:imgLayer r:embed="rId9">
                    <a14:imgEffect>
                      <a14:backgroundRemoval t="10000" b="90000" l="10000" r="90000">
                        <a14:foregroundMark x1="27083" y1="55000" x2="47083" y2="74583"/>
                        <a14:foregroundMark x1="47083" y1="74583" x2="71667" y2="31667"/>
                        <a14:foregroundMark x1="71667" y1="31667" x2="79583" y2="25000"/>
                        <a14:foregroundMark x1="30000" y1="54167" x2="43333" y2="71250"/>
                        <a14:foregroundMark x1="30417" y1="56250" x2="41250" y2="72500"/>
                      </a14:backgroundRemoval>
                    </a14:imgEffect>
                  </a14:imgLayer>
                </a14:imgProps>
              </a:ext>
              <a:ext uri="{28A0092B-C50C-407E-A947-70E740481C1C}">
                <a14:useLocalDpi xmlns:a14="http://schemas.microsoft.com/office/drawing/2010/main" val="0"/>
              </a:ext>
            </a:extLst>
          </a:blip>
          <a:srcRect l="20257" t="11053" r="11025" b="12308"/>
          <a:stretch/>
        </p:blipFill>
        <p:spPr bwMode="auto">
          <a:xfrm>
            <a:off x="7082621" y="4691728"/>
            <a:ext cx="621323" cy="69294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190544684">
            <a:extLst>
              <a:ext uri="{FF2B5EF4-FFF2-40B4-BE49-F238E27FC236}">
                <a16:creationId xmlns:a16="http://schemas.microsoft.com/office/drawing/2014/main" id="{D9C00E08-9CFD-A191-7A3F-1088617C9D14}"/>
              </a:ext>
            </a:extLst>
          </p:cNvPr>
          <p:cNvPicPr>
            <a:picLocks noChangeAspect="1" noChangeArrowheads="1"/>
          </p:cNvPicPr>
          <p:nvPr/>
        </p:nvPicPr>
        <p:blipFill rotWithShape="1">
          <a:blip r:embed="rId8">
            <a:extLst>
              <a:ext uri="{BEBA8EAE-BF5A-486C-A8C5-ECC9F3942E4B}">
                <a14:imgProps xmlns:a14="http://schemas.microsoft.com/office/drawing/2010/main">
                  <a14:imgLayer r:embed="rId9">
                    <a14:imgEffect>
                      <a14:backgroundRemoval t="10000" b="90000" l="10000" r="90000">
                        <a14:foregroundMark x1="27083" y1="55000" x2="47083" y2="74583"/>
                        <a14:foregroundMark x1="47083" y1="74583" x2="71667" y2="31667"/>
                        <a14:foregroundMark x1="71667" y1="31667" x2="79583" y2="25000"/>
                        <a14:foregroundMark x1="30000" y1="54167" x2="43333" y2="71250"/>
                        <a14:foregroundMark x1="30417" y1="56250" x2="41250" y2="72500"/>
                      </a14:backgroundRemoval>
                    </a14:imgEffect>
                  </a14:imgLayer>
                </a14:imgProps>
              </a:ext>
              <a:ext uri="{28A0092B-C50C-407E-A947-70E740481C1C}">
                <a14:useLocalDpi xmlns:a14="http://schemas.microsoft.com/office/drawing/2010/main" val="0"/>
              </a:ext>
            </a:extLst>
          </a:blip>
          <a:srcRect l="20257" t="11053" r="11025" b="12308"/>
          <a:stretch/>
        </p:blipFill>
        <p:spPr bwMode="auto">
          <a:xfrm>
            <a:off x="9870829" y="5464784"/>
            <a:ext cx="621323" cy="6929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004814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8674"/>
                                        </p:tgtEl>
                                        <p:attrNameLst>
                                          <p:attrName>style.visibility</p:attrName>
                                        </p:attrNameLst>
                                      </p:cBhvr>
                                      <p:to>
                                        <p:strVal val="visible"/>
                                      </p:to>
                                    </p:set>
                                    <p:animEffect transition="in" filter="wipe(left)">
                                      <p:cBhvr>
                                        <p:cTn id="7" dur="500"/>
                                        <p:tgtEl>
                                          <p:spTgt spid="2867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wipe(left)">
                                      <p:cBhvr>
                                        <p:cTn id="17" dur="500"/>
                                        <p:tgtEl>
                                          <p:spTgt spid="3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wipe(left)">
                                      <p:cBhvr>
                                        <p:cTn id="2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B35B64F6-D738-4C4F-8881-8BE858C85AE8}"/>
              </a:ext>
            </a:extLst>
          </p:cNvPr>
          <p:cNvGrpSpPr/>
          <p:nvPr/>
        </p:nvGrpSpPr>
        <p:grpSpPr>
          <a:xfrm rot="19857971">
            <a:off x="9741947" y="-1220258"/>
            <a:ext cx="3581400" cy="2037299"/>
            <a:chOff x="7823334" y="-697505"/>
            <a:chExt cx="4276665" cy="2432804"/>
          </a:xfrm>
        </p:grpSpPr>
        <p:sp>
          <p:nvSpPr>
            <p:cNvPr id="12" name="Freeform: Shape 11">
              <a:extLst>
                <a:ext uri="{FF2B5EF4-FFF2-40B4-BE49-F238E27FC236}">
                  <a16:creationId xmlns:a16="http://schemas.microsoft.com/office/drawing/2014/main" id="{9C673F9E-53FE-43C4-921F-7DF0A603311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3" name="Freeform: Shape 12">
              <a:extLst>
                <a:ext uri="{FF2B5EF4-FFF2-40B4-BE49-F238E27FC236}">
                  <a16:creationId xmlns:a16="http://schemas.microsoft.com/office/drawing/2014/main" id="{C1E25521-4060-4C53-8DC4-5B85AD7B9576}"/>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4" name="Group 13">
            <a:extLst>
              <a:ext uri="{FF2B5EF4-FFF2-40B4-BE49-F238E27FC236}">
                <a16:creationId xmlns:a16="http://schemas.microsoft.com/office/drawing/2014/main" id="{F9C5EDC9-F07B-4F65-8E7C-46C8915FDD45}"/>
              </a:ext>
            </a:extLst>
          </p:cNvPr>
          <p:cNvGrpSpPr/>
          <p:nvPr/>
        </p:nvGrpSpPr>
        <p:grpSpPr>
          <a:xfrm rot="3800731" flipV="1">
            <a:off x="548161" y="5297385"/>
            <a:ext cx="3069190" cy="3633408"/>
            <a:chOff x="7823334" y="-697505"/>
            <a:chExt cx="4276665" cy="2432804"/>
          </a:xfrm>
        </p:grpSpPr>
        <p:sp>
          <p:nvSpPr>
            <p:cNvPr id="15" name="Freeform: Shape 14">
              <a:extLst>
                <a:ext uri="{FF2B5EF4-FFF2-40B4-BE49-F238E27FC236}">
                  <a16:creationId xmlns:a16="http://schemas.microsoft.com/office/drawing/2014/main" id="{225BC9DE-7C23-4E84-A9A1-8A03A6C1319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6" name="Freeform: Shape 15">
              <a:extLst>
                <a:ext uri="{FF2B5EF4-FFF2-40B4-BE49-F238E27FC236}">
                  <a16:creationId xmlns:a16="http://schemas.microsoft.com/office/drawing/2014/main" id="{B688B666-CE03-4AAA-B224-3D46EEC6DB50}"/>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7" name="Graphic 15">
            <a:extLst>
              <a:ext uri="{FF2B5EF4-FFF2-40B4-BE49-F238E27FC236}">
                <a16:creationId xmlns:a16="http://schemas.microsoft.com/office/drawing/2014/main" id="{B5A93054-FA0D-EEAC-C01A-D8BDA2D3E8E1}"/>
              </a:ext>
            </a:extLst>
          </p:cNvPr>
          <p:cNvGrpSpPr/>
          <p:nvPr/>
        </p:nvGrpSpPr>
        <p:grpSpPr>
          <a:xfrm rot="20987907">
            <a:off x="-2132078" y="-169015"/>
            <a:ext cx="10503610" cy="8114533"/>
            <a:chOff x="5636086" y="1293343"/>
            <a:chExt cx="4242837" cy="4029785"/>
          </a:xfrm>
          <a:solidFill>
            <a:srgbClr val="DBDFFD"/>
          </a:solidFill>
        </p:grpSpPr>
        <p:sp>
          <p:nvSpPr>
            <p:cNvPr id="18" name="Freeform: Shape 17">
              <a:extLst>
                <a:ext uri="{FF2B5EF4-FFF2-40B4-BE49-F238E27FC236}">
                  <a16:creationId xmlns:a16="http://schemas.microsoft.com/office/drawing/2014/main" id="{149BE9D2-9C83-F17B-E14D-5A5E66B280D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8784E083-5AB5-F97B-8975-BD6A7874BAB3}"/>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0" name="Graphic 5">
            <a:extLst>
              <a:ext uri="{FF2B5EF4-FFF2-40B4-BE49-F238E27FC236}">
                <a16:creationId xmlns:a16="http://schemas.microsoft.com/office/drawing/2014/main" id="{A070F4FF-FEE2-88F8-42DD-F80201B7BC44}"/>
              </a:ext>
            </a:extLst>
          </p:cNvPr>
          <p:cNvGrpSpPr/>
          <p:nvPr/>
        </p:nvGrpSpPr>
        <p:grpSpPr>
          <a:xfrm>
            <a:off x="8150393" y="2537496"/>
            <a:ext cx="3992479" cy="3127215"/>
            <a:chOff x="1218616" y="1609419"/>
            <a:chExt cx="2994359" cy="2345411"/>
          </a:xfrm>
        </p:grpSpPr>
        <p:sp>
          <p:nvSpPr>
            <p:cNvPr id="21" name="Freeform: Shape 20">
              <a:extLst>
                <a:ext uri="{FF2B5EF4-FFF2-40B4-BE49-F238E27FC236}">
                  <a16:creationId xmlns:a16="http://schemas.microsoft.com/office/drawing/2014/main" id="{3E816739-FB86-934C-A703-B92705010EE6}"/>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 name="Freeform: Shape 21">
              <a:extLst>
                <a:ext uri="{FF2B5EF4-FFF2-40B4-BE49-F238E27FC236}">
                  <a16:creationId xmlns:a16="http://schemas.microsoft.com/office/drawing/2014/main" id="{AED463CB-1615-5107-4B34-CD4CB3C8D59D}"/>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 name="Freeform: Shape 22">
              <a:extLst>
                <a:ext uri="{FF2B5EF4-FFF2-40B4-BE49-F238E27FC236}">
                  <a16:creationId xmlns:a16="http://schemas.microsoft.com/office/drawing/2014/main" id="{A95AD4EC-D895-C0A6-AFBE-E986FA56B9FA}"/>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 name="Freeform: Shape 23">
              <a:extLst>
                <a:ext uri="{FF2B5EF4-FFF2-40B4-BE49-F238E27FC236}">
                  <a16:creationId xmlns:a16="http://schemas.microsoft.com/office/drawing/2014/main" id="{2EF31C60-8771-38B5-FAF2-EBDADA511633}"/>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5" name="Freeform: Shape 24">
              <a:extLst>
                <a:ext uri="{FF2B5EF4-FFF2-40B4-BE49-F238E27FC236}">
                  <a16:creationId xmlns:a16="http://schemas.microsoft.com/office/drawing/2014/main" id="{EF0D979B-8B4D-1337-2BC5-2EA3E50C9355}"/>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6" name="Freeform: Shape 25">
              <a:extLst>
                <a:ext uri="{FF2B5EF4-FFF2-40B4-BE49-F238E27FC236}">
                  <a16:creationId xmlns:a16="http://schemas.microsoft.com/office/drawing/2014/main" id="{3FD70D73-0296-EA82-EEDD-4B8285210C48}"/>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7" name="Freeform: Shape 26">
              <a:extLst>
                <a:ext uri="{FF2B5EF4-FFF2-40B4-BE49-F238E27FC236}">
                  <a16:creationId xmlns:a16="http://schemas.microsoft.com/office/drawing/2014/main" id="{0BC30D3B-B450-DC75-A0AB-CED037EA34D5}"/>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8" name="Freeform: Shape 27">
              <a:extLst>
                <a:ext uri="{FF2B5EF4-FFF2-40B4-BE49-F238E27FC236}">
                  <a16:creationId xmlns:a16="http://schemas.microsoft.com/office/drawing/2014/main" id="{69FB7BA1-29B4-7AA2-C94D-5943EABD3254}"/>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9" name="Freeform: Shape 28">
              <a:extLst>
                <a:ext uri="{FF2B5EF4-FFF2-40B4-BE49-F238E27FC236}">
                  <a16:creationId xmlns:a16="http://schemas.microsoft.com/office/drawing/2014/main" id="{F58E62BC-626B-CB94-AAAB-38B7E23E8BE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0" name="Freeform: Shape 29">
              <a:extLst>
                <a:ext uri="{FF2B5EF4-FFF2-40B4-BE49-F238E27FC236}">
                  <a16:creationId xmlns:a16="http://schemas.microsoft.com/office/drawing/2014/main" id="{792A5199-5DA1-2F7F-0891-EA36E480DE43}"/>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1" name="Freeform: Shape 30">
              <a:extLst>
                <a:ext uri="{FF2B5EF4-FFF2-40B4-BE49-F238E27FC236}">
                  <a16:creationId xmlns:a16="http://schemas.microsoft.com/office/drawing/2014/main" id="{459A5432-DDBF-A00B-AB8D-F1554CD30182}"/>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2" name="Freeform: Shape 31">
              <a:extLst>
                <a:ext uri="{FF2B5EF4-FFF2-40B4-BE49-F238E27FC236}">
                  <a16:creationId xmlns:a16="http://schemas.microsoft.com/office/drawing/2014/main" id="{3CC00156-F5BC-947C-0915-0E8DB93D746A}"/>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3" name="Freeform: Shape 32">
              <a:extLst>
                <a:ext uri="{FF2B5EF4-FFF2-40B4-BE49-F238E27FC236}">
                  <a16:creationId xmlns:a16="http://schemas.microsoft.com/office/drawing/2014/main" id="{76C1C4A0-30E1-EEC2-DA2F-9F156585CC97}"/>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4" name="Freeform: Shape 33">
              <a:extLst>
                <a:ext uri="{FF2B5EF4-FFF2-40B4-BE49-F238E27FC236}">
                  <a16:creationId xmlns:a16="http://schemas.microsoft.com/office/drawing/2014/main" id="{F37CCD2E-7A72-ECEF-9340-48A23B6DE88A}"/>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5" name="Freeform: Shape 34">
              <a:extLst>
                <a:ext uri="{FF2B5EF4-FFF2-40B4-BE49-F238E27FC236}">
                  <a16:creationId xmlns:a16="http://schemas.microsoft.com/office/drawing/2014/main" id="{A9518967-CE90-FB52-02C9-E30B8806A9BA}"/>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6" name="Freeform: Shape 35">
              <a:extLst>
                <a:ext uri="{FF2B5EF4-FFF2-40B4-BE49-F238E27FC236}">
                  <a16:creationId xmlns:a16="http://schemas.microsoft.com/office/drawing/2014/main" id="{F68B95EF-EAEC-E661-866F-94D1F4D28828}"/>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7" name="Freeform: Shape 36">
              <a:extLst>
                <a:ext uri="{FF2B5EF4-FFF2-40B4-BE49-F238E27FC236}">
                  <a16:creationId xmlns:a16="http://schemas.microsoft.com/office/drawing/2014/main" id="{3E3C03DA-326B-19DD-AF3A-B88D302E1EE2}"/>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8" name="Freeform: Shape 37">
              <a:extLst>
                <a:ext uri="{FF2B5EF4-FFF2-40B4-BE49-F238E27FC236}">
                  <a16:creationId xmlns:a16="http://schemas.microsoft.com/office/drawing/2014/main" id="{07FADBE3-6910-EE07-1748-D7DF152DEB1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9" name="Freeform: Shape 38">
              <a:extLst>
                <a:ext uri="{FF2B5EF4-FFF2-40B4-BE49-F238E27FC236}">
                  <a16:creationId xmlns:a16="http://schemas.microsoft.com/office/drawing/2014/main" id="{9BE8F2E0-2CED-FE9B-9867-A034D24F8D9A}"/>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0" name="Freeform: Shape 39">
              <a:extLst>
                <a:ext uri="{FF2B5EF4-FFF2-40B4-BE49-F238E27FC236}">
                  <a16:creationId xmlns:a16="http://schemas.microsoft.com/office/drawing/2014/main" id="{81A86CFC-DC1D-186E-0D5A-770CA5B17D37}"/>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1" name="Freeform: Shape 40">
              <a:extLst>
                <a:ext uri="{FF2B5EF4-FFF2-40B4-BE49-F238E27FC236}">
                  <a16:creationId xmlns:a16="http://schemas.microsoft.com/office/drawing/2014/main" id="{F03C6FE4-210C-BCD9-784E-6015D093BD3B}"/>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2" name="Freeform: Shape 41">
              <a:extLst>
                <a:ext uri="{FF2B5EF4-FFF2-40B4-BE49-F238E27FC236}">
                  <a16:creationId xmlns:a16="http://schemas.microsoft.com/office/drawing/2014/main" id="{CBD7C30C-C361-9D97-CDF9-0735EE77BD81}"/>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3" name="Freeform: Shape 42">
              <a:extLst>
                <a:ext uri="{FF2B5EF4-FFF2-40B4-BE49-F238E27FC236}">
                  <a16:creationId xmlns:a16="http://schemas.microsoft.com/office/drawing/2014/main" id="{648676FD-7047-AE85-5446-2A6960201DC0}"/>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4" name="Freeform: Shape 43">
              <a:extLst>
                <a:ext uri="{FF2B5EF4-FFF2-40B4-BE49-F238E27FC236}">
                  <a16:creationId xmlns:a16="http://schemas.microsoft.com/office/drawing/2014/main" id="{EDEAFD52-FFA9-FF90-1C04-1A82BD882108}"/>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5" name="Freeform: Shape 44">
              <a:extLst>
                <a:ext uri="{FF2B5EF4-FFF2-40B4-BE49-F238E27FC236}">
                  <a16:creationId xmlns:a16="http://schemas.microsoft.com/office/drawing/2014/main" id="{25966040-B887-3ADE-6C04-1477726F166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6" name="Freeform: Shape 45">
              <a:extLst>
                <a:ext uri="{FF2B5EF4-FFF2-40B4-BE49-F238E27FC236}">
                  <a16:creationId xmlns:a16="http://schemas.microsoft.com/office/drawing/2014/main" id="{99C4E553-A46E-8774-0889-9AB3D4F3448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7" name="Freeform: Shape 46">
              <a:extLst>
                <a:ext uri="{FF2B5EF4-FFF2-40B4-BE49-F238E27FC236}">
                  <a16:creationId xmlns:a16="http://schemas.microsoft.com/office/drawing/2014/main" id="{9638232F-BF6E-A8C6-93DD-F293993406D9}"/>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8" name="Freeform: Shape 47">
              <a:extLst>
                <a:ext uri="{FF2B5EF4-FFF2-40B4-BE49-F238E27FC236}">
                  <a16:creationId xmlns:a16="http://schemas.microsoft.com/office/drawing/2014/main" id="{71E8B325-F2E1-0C7C-C09E-A6D2BDF1BFF7}"/>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9" name="Freeform: Shape 48">
              <a:extLst>
                <a:ext uri="{FF2B5EF4-FFF2-40B4-BE49-F238E27FC236}">
                  <a16:creationId xmlns:a16="http://schemas.microsoft.com/office/drawing/2014/main" id="{A5AF6ACD-415B-8AFB-2398-5CADF2F200E0}"/>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0" name="Freeform: Shape 49">
              <a:extLst>
                <a:ext uri="{FF2B5EF4-FFF2-40B4-BE49-F238E27FC236}">
                  <a16:creationId xmlns:a16="http://schemas.microsoft.com/office/drawing/2014/main" id="{350AE62D-FB28-8734-F54F-376A73BBC64C}"/>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1" name="Freeform: Shape 50">
              <a:extLst>
                <a:ext uri="{FF2B5EF4-FFF2-40B4-BE49-F238E27FC236}">
                  <a16:creationId xmlns:a16="http://schemas.microsoft.com/office/drawing/2014/main" id="{DAE75B5A-AC24-9F15-9D6C-DAD123B68B6F}"/>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2" name="Freeform: Shape 51">
              <a:extLst>
                <a:ext uri="{FF2B5EF4-FFF2-40B4-BE49-F238E27FC236}">
                  <a16:creationId xmlns:a16="http://schemas.microsoft.com/office/drawing/2014/main" id="{7B63FC00-504C-5D33-C0EF-CA3C41101FA3}"/>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3" name="Freeform: Shape 52">
              <a:extLst>
                <a:ext uri="{FF2B5EF4-FFF2-40B4-BE49-F238E27FC236}">
                  <a16:creationId xmlns:a16="http://schemas.microsoft.com/office/drawing/2014/main" id="{9D91F062-CC84-9209-B4D9-14EB58A8E2A3}"/>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4" name="Freeform: Shape 53">
              <a:extLst>
                <a:ext uri="{FF2B5EF4-FFF2-40B4-BE49-F238E27FC236}">
                  <a16:creationId xmlns:a16="http://schemas.microsoft.com/office/drawing/2014/main" id="{F47A211A-0C98-C44D-B235-09A52E5D0014}"/>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5" name="Freeform: Shape 54">
              <a:extLst>
                <a:ext uri="{FF2B5EF4-FFF2-40B4-BE49-F238E27FC236}">
                  <a16:creationId xmlns:a16="http://schemas.microsoft.com/office/drawing/2014/main" id="{A6EB4075-E5CF-7231-1497-554D1F8D97EE}"/>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6" name="Freeform: Shape 55">
              <a:extLst>
                <a:ext uri="{FF2B5EF4-FFF2-40B4-BE49-F238E27FC236}">
                  <a16:creationId xmlns:a16="http://schemas.microsoft.com/office/drawing/2014/main" id="{6B199E70-DA09-C025-777F-D1120E4B06DD}"/>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7" name="Freeform: Shape 56">
              <a:extLst>
                <a:ext uri="{FF2B5EF4-FFF2-40B4-BE49-F238E27FC236}">
                  <a16:creationId xmlns:a16="http://schemas.microsoft.com/office/drawing/2014/main" id="{4CED5445-E84B-B54A-9EC5-2FACF78C2CD9}"/>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8" name="Freeform: Shape 57">
              <a:extLst>
                <a:ext uri="{FF2B5EF4-FFF2-40B4-BE49-F238E27FC236}">
                  <a16:creationId xmlns:a16="http://schemas.microsoft.com/office/drawing/2014/main" id="{A5399812-D026-F60F-1850-E056A160C099}"/>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9" name="Freeform: Shape 58">
              <a:extLst>
                <a:ext uri="{FF2B5EF4-FFF2-40B4-BE49-F238E27FC236}">
                  <a16:creationId xmlns:a16="http://schemas.microsoft.com/office/drawing/2014/main" id="{68CCAB1B-261D-BA47-388D-D01500A7AAEC}"/>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0" name="Freeform: Shape 59">
              <a:extLst>
                <a:ext uri="{FF2B5EF4-FFF2-40B4-BE49-F238E27FC236}">
                  <a16:creationId xmlns:a16="http://schemas.microsoft.com/office/drawing/2014/main" id="{F4CCFBB6-A627-FF7C-8A20-3DE9F2CB04EE}"/>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1" name="Freeform: Shape 60">
              <a:extLst>
                <a:ext uri="{FF2B5EF4-FFF2-40B4-BE49-F238E27FC236}">
                  <a16:creationId xmlns:a16="http://schemas.microsoft.com/office/drawing/2014/main" id="{86FA7E63-BF26-5A7C-279F-1F0532A4D02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2" name="Freeform: Shape 61">
              <a:extLst>
                <a:ext uri="{FF2B5EF4-FFF2-40B4-BE49-F238E27FC236}">
                  <a16:creationId xmlns:a16="http://schemas.microsoft.com/office/drawing/2014/main" id="{EA3BEC18-D085-B635-17DA-926A0AD5A25C}"/>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3" name="Freeform: Shape 62">
              <a:extLst>
                <a:ext uri="{FF2B5EF4-FFF2-40B4-BE49-F238E27FC236}">
                  <a16:creationId xmlns:a16="http://schemas.microsoft.com/office/drawing/2014/main" id="{49393DE0-A51C-60FF-7D48-EB3D10BA801D}"/>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4" name="Freeform: Shape 63">
              <a:extLst>
                <a:ext uri="{FF2B5EF4-FFF2-40B4-BE49-F238E27FC236}">
                  <a16:creationId xmlns:a16="http://schemas.microsoft.com/office/drawing/2014/main" id="{633F6450-E8D1-D565-CAC1-EE5EFC56DECD}"/>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65" name="Freeform: Shape 64">
            <a:extLst>
              <a:ext uri="{FF2B5EF4-FFF2-40B4-BE49-F238E27FC236}">
                <a16:creationId xmlns:a16="http://schemas.microsoft.com/office/drawing/2014/main" id="{FCA5EEBC-E088-BA26-C999-947CEF07C0E4}"/>
              </a:ext>
            </a:extLst>
          </p:cNvPr>
          <p:cNvSpPr/>
          <p:nvPr/>
        </p:nvSpPr>
        <p:spPr>
          <a:xfrm>
            <a:off x="8098653" y="6144103"/>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6" name="Freeform: Shape 65">
            <a:extLst>
              <a:ext uri="{FF2B5EF4-FFF2-40B4-BE49-F238E27FC236}">
                <a16:creationId xmlns:a16="http://schemas.microsoft.com/office/drawing/2014/main" id="{45F3D161-52A8-7617-728E-4AEC2BE1174A}"/>
              </a:ext>
            </a:extLst>
          </p:cNvPr>
          <p:cNvSpPr/>
          <p:nvPr/>
        </p:nvSpPr>
        <p:spPr>
          <a:xfrm>
            <a:off x="8400775" y="6309089"/>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67" name="Graphic 5">
            <a:extLst>
              <a:ext uri="{FF2B5EF4-FFF2-40B4-BE49-F238E27FC236}">
                <a16:creationId xmlns:a16="http://schemas.microsoft.com/office/drawing/2014/main" id="{EE82AD73-E328-7CA6-EC06-EDDE6E3E6EBE}"/>
              </a:ext>
            </a:extLst>
          </p:cNvPr>
          <p:cNvGrpSpPr/>
          <p:nvPr/>
        </p:nvGrpSpPr>
        <p:grpSpPr>
          <a:xfrm>
            <a:off x="11012041" y="4765485"/>
            <a:ext cx="1031992" cy="1386933"/>
            <a:chOff x="3364852" y="3280411"/>
            <a:chExt cx="773994" cy="1040200"/>
          </a:xfrm>
        </p:grpSpPr>
        <p:sp>
          <p:nvSpPr>
            <p:cNvPr id="68" name="Freeform: Shape 67">
              <a:extLst>
                <a:ext uri="{FF2B5EF4-FFF2-40B4-BE49-F238E27FC236}">
                  <a16:creationId xmlns:a16="http://schemas.microsoft.com/office/drawing/2014/main" id="{06CD0CFC-DB8D-EFB5-0F4E-CD8633275AF4}"/>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9" name="Freeform: Shape 68">
              <a:extLst>
                <a:ext uri="{FF2B5EF4-FFF2-40B4-BE49-F238E27FC236}">
                  <a16:creationId xmlns:a16="http://schemas.microsoft.com/office/drawing/2014/main" id="{96F1D411-925B-D84D-EE82-5E4DFBE33196}"/>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0" name="Freeform: Shape 69">
              <a:extLst>
                <a:ext uri="{FF2B5EF4-FFF2-40B4-BE49-F238E27FC236}">
                  <a16:creationId xmlns:a16="http://schemas.microsoft.com/office/drawing/2014/main" id="{D3594C40-B4EA-F5A1-61AD-3C9700AA2194}"/>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1" name="Freeform: Shape 70">
              <a:extLst>
                <a:ext uri="{FF2B5EF4-FFF2-40B4-BE49-F238E27FC236}">
                  <a16:creationId xmlns:a16="http://schemas.microsoft.com/office/drawing/2014/main" id="{6A1FC109-44D8-F77B-3FE4-63E39C8EDAC9}"/>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2" name="Freeform: Shape 71">
              <a:extLst>
                <a:ext uri="{FF2B5EF4-FFF2-40B4-BE49-F238E27FC236}">
                  <a16:creationId xmlns:a16="http://schemas.microsoft.com/office/drawing/2014/main" id="{C5244CE5-2D57-F17D-0FC1-EF310BD4BBD4}"/>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3" name="Freeform: Shape 72">
              <a:extLst>
                <a:ext uri="{FF2B5EF4-FFF2-40B4-BE49-F238E27FC236}">
                  <a16:creationId xmlns:a16="http://schemas.microsoft.com/office/drawing/2014/main" id="{05119B05-E7C2-7F5C-0B60-AB6D5D2EE9E9}"/>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4" name="Freeform: Shape 73">
              <a:extLst>
                <a:ext uri="{FF2B5EF4-FFF2-40B4-BE49-F238E27FC236}">
                  <a16:creationId xmlns:a16="http://schemas.microsoft.com/office/drawing/2014/main" id="{BF6F0254-8539-FE0A-0A6B-0CE39705FFA7}"/>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5" name="Freeform: Shape 74">
              <a:extLst>
                <a:ext uri="{FF2B5EF4-FFF2-40B4-BE49-F238E27FC236}">
                  <a16:creationId xmlns:a16="http://schemas.microsoft.com/office/drawing/2014/main" id="{58C7F0F5-B065-34F8-B9D9-517503716DDE}"/>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6" name="Freeform: Shape 75">
              <a:extLst>
                <a:ext uri="{FF2B5EF4-FFF2-40B4-BE49-F238E27FC236}">
                  <a16:creationId xmlns:a16="http://schemas.microsoft.com/office/drawing/2014/main" id="{6A99410E-0086-95F1-1315-CC90197CDCEB}"/>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7" name="Freeform: Shape 76">
              <a:extLst>
                <a:ext uri="{FF2B5EF4-FFF2-40B4-BE49-F238E27FC236}">
                  <a16:creationId xmlns:a16="http://schemas.microsoft.com/office/drawing/2014/main" id="{5FA0AD93-15F9-D523-F7C5-81114F9B65BB}"/>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8" name="Freeform: Shape 77">
              <a:extLst>
                <a:ext uri="{FF2B5EF4-FFF2-40B4-BE49-F238E27FC236}">
                  <a16:creationId xmlns:a16="http://schemas.microsoft.com/office/drawing/2014/main" id="{0EEFEA20-8B06-23C0-25C8-88F9C1154A30}"/>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9" name="Freeform: Shape 78">
              <a:extLst>
                <a:ext uri="{FF2B5EF4-FFF2-40B4-BE49-F238E27FC236}">
                  <a16:creationId xmlns:a16="http://schemas.microsoft.com/office/drawing/2014/main" id="{3E114185-129F-F7B2-F384-4B8022718D44}"/>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0" name="Freeform: Shape 79">
              <a:extLst>
                <a:ext uri="{FF2B5EF4-FFF2-40B4-BE49-F238E27FC236}">
                  <a16:creationId xmlns:a16="http://schemas.microsoft.com/office/drawing/2014/main" id="{0A5C1CB6-51E9-EE79-8A1A-FD6D0F02F7FD}"/>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1" name="Freeform: Shape 80">
              <a:extLst>
                <a:ext uri="{FF2B5EF4-FFF2-40B4-BE49-F238E27FC236}">
                  <a16:creationId xmlns:a16="http://schemas.microsoft.com/office/drawing/2014/main" id="{FFADF316-9603-A9F3-D4C1-3ADABD1807C4}"/>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2" name="Freeform: Shape 81">
              <a:extLst>
                <a:ext uri="{FF2B5EF4-FFF2-40B4-BE49-F238E27FC236}">
                  <a16:creationId xmlns:a16="http://schemas.microsoft.com/office/drawing/2014/main" id="{962938CC-D2F8-28F7-6C12-9E3723EA42E1}"/>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3" name="Freeform: Shape 82">
              <a:extLst>
                <a:ext uri="{FF2B5EF4-FFF2-40B4-BE49-F238E27FC236}">
                  <a16:creationId xmlns:a16="http://schemas.microsoft.com/office/drawing/2014/main" id="{72ACADB3-0AB0-FCA9-BAD2-0438132912D3}"/>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4" name="Freeform: Shape 83">
              <a:extLst>
                <a:ext uri="{FF2B5EF4-FFF2-40B4-BE49-F238E27FC236}">
                  <a16:creationId xmlns:a16="http://schemas.microsoft.com/office/drawing/2014/main" id="{7B9AEC83-146B-7C97-6722-DC1A4CE81358}"/>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12DB3A26-155D-898D-00E8-A48DD4605643}"/>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EECF80E5-8B99-138B-C9C5-BF3DBC22D364}"/>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FB3F82B7-607B-5BCC-1730-C023E476BE4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20AE58B0-44B9-AA5E-A9B4-6192CAA45A84}"/>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EB68F0B3-FDD8-72D8-ECB2-C7D9D5F0BB1F}"/>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FDA3F527-B495-9104-B695-BB921EAF5A9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D49D725A-EC7C-1E79-76A5-6CB564299D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A0A61788-D2F7-F50E-91FB-FA397E657068}"/>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3E4565F9-3D73-381A-4F0F-A2AFA503D09B}"/>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D7BDEEDB-886D-24B5-2832-F61A3E3A1B09}"/>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B34B13D-D5FB-778F-247C-D1D23E7FF8FC}"/>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65CC2252-477A-84AE-14FE-5B823566979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3A1C49E1-79C9-6EA9-ECF2-63F6D6002139}"/>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C61FD80A-DD8D-5CA7-4FA1-94F11BFAAC05}"/>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8260156B-9DCC-6EE4-1143-5CA9F5836966}"/>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A8B17396-7A04-2AB5-14CC-751BF642F3D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D22A5469-7F43-20C7-9F03-39CDC675E3C7}"/>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02" name="Graphic 5">
            <a:extLst>
              <a:ext uri="{FF2B5EF4-FFF2-40B4-BE49-F238E27FC236}">
                <a16:creationId xmlns:a16="http://schemas.microsoft.com/office/drawing/2014/main" id="{1E387678-0160-B785-3577-AA1F78E191F2}"/>
              </a:ext>
            </a:extLst>
          </p:cNvPr>
          <p:cNvGrpSpPr/>
          <p:nvPr/>
        </p:nvGrpSpPr>
        <p:grpSpPr>
          <a:xfrm>
            <a:off x="9309075" y="3019496"/>
            <a:ext cx="2048049" cy="3407965"/>
            <a:chOff x="2087627" y="1970919"/>
            <a:chExt cx="1536037" cy="2555974"/>
          </a:xfrm>
        </p:grpSpPr>
        <p:sp>
          <p:nvSpPr>
            <p:cNvPr id="103" name="Freeform: Shape 102">
              <a:extLst>
                <a:ext uri="{FF2B5EF4-FFF2-40B4-BE49-F238E27FC236}">
                  <a16:creationId xmlns:a16="http://schemas.microsoft.com/office/drawing/2014/main" id="{58C4228F-B6A0-832A-3350-D151C39C0272}"/>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9282A72A-3C85-471D-8191-5583E5C423BE}"/>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551D6840-6367-DAFB-CA9C-C4D65C58189D}"/>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06" name="Graphic 5">
            <a:extLst>
              <a:ext uri="{FF2B5EF4-FFF2-40B4-BE49-F238E27FC236}">
                <a16:creationId xmlns:a16="http://schemas.microsoft.com/office/drawing/2014/main" id="{FD50E09A-6F4E-98C0-76EF-EE41C77618B3}"/>
              </a:ext>
            </a:extLst>
          </p:cNvPr>
          <p:cNvGrpSpPr/>
          <p:nvPr/>
        </p:nvGrpSpPr>
        <p:grpSpPr>
          <a:xfrm>
            <a:off x="8334745" y="3172181"/>
            <a:ext cx="1183931" cy="3342981"/>
            <a:chOff x="1356880" y="2085433"/>
            <a:chExt cx="887948" cy="2507236"/>
          </a:xfrm>
        </p:grpSpPr>
        <p:sp>
          <p:nvSpPr>
            <p:cNvPr id="107" name="Freeform: Shape 106">
              <a:extLst>
                <a:ext uri="{FF2B5EF4-FFF2-40B4-BE49-F238E27FC236}">
                  <a16:creationId xmlns:a16="http://schemas.microsoft.com/office/drawing/2014/main" id="{F87C6017-CE6F-10CC-80E1-640FD825C225}"/>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99C2CEB8-396B-DB94-93E8-832B849460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CA152CA1-7849-3337-4BF9-096BA57050D8}"/>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B63405A5-5B4C-1336-7E4E-A3BBAD8DCBD9}"/>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B7A7BA96-F7F3-077F-7E76-C5ABD08BF99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99075397-0F30-932F-8ABA-9B638926523E}"/>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CCD30DC3-595E-A389-0B5E-44B8C92C9E96}"/>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DC8DACCF-6A7F-BEE0-7229-2C890C9F4ABD}"/>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B60A5981-1460-7192-047F-C7CDD19949D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E63B03A4-011D-B276-D8F1-2E7E33BDAA53}"/>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B980F12D-D9C3-577F-A872-8904CF6005E7}"/>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93F0F71E-090F-8FAA-92F2-5B1D9B2179F6}"/>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0089A1F2-0C27-BB4B-40B4-796679F3F9EA}"/>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264F4EC8-E0EC-7A75-C62A-373351FCB95E}"/>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82882B80-6AF9-B789-D265-F2F3386D1B86}"/>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E90CCABD-277F-BCDB-EA9B-6D6F3F8160BB}"/>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384DF641-0CCC-37BD-3E38-20E21D4C99F3}"/>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F69709F8-8771-1584-B72B-9D5E1C285E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3CF78699-F19C-7CFE-7566-830F8B161C82}"/>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B5DD5AF6-D3DE-F5C3-B025-16CDECDD8B7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AB419B6D-8030-A6F8-BF23-2E7991F812EB}"/>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8" name="Freeform: Shape 127">
              <a:extLst>
                <a:ext uri="{FF2B5EF4-FFF2-40B4-BE49-F238E27FC236}">
                  <a16:creationId xmlns:a16="http://schemas.microsoft.com/office/drawing/2014/main" id="{57838AEB-844D-756B-6F4C-8496AD5041E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CDF9776-366B-AD28-9336-C26C5182B73F}"/>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0" name="Freeform: Shape 129">
              <a:extLst>
                <a:ext uri="{FF2B5EF4-FFF2-40B4-BE49-F238E27FC236}">
                  <a16:creationId xmlns:a16="http://schemas.microsoft.com/office/drawing/2014/main" id="{597A1736-3B8C-8E05-BC99-3236635CC118}"/>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1" name="Freeform: Shape 130">
              <a:extLst>
                <a:ext uri="{FF2B5EF4-FFF2-40B4-BE49-F238E27FC236}">
                  <a16:creationId xmlns:a16="http://schemas.microsoft.com/office/drawing/2014/main" id="{DDA00CB8-DD60-A254-295F-AE0D43E3EB92}"/>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F275E722-C909-3B0D-EF57-57B21D9BABC7}"/>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322186FC-1F48-C572-EBA3-2792B640B01A}"/>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E0E8B9EF-694D-5ECD-42BC-C7F07AF4513B}"/>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DCD41A86-F9DB-C894-E936-2447A50D147F}"/>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5B416BCF-8FF8-66BF-652B-2E33EE864D6B}"/>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4B87A462-36C4-710F-CC8A-79F838759753}"/>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C31E181A-982B-C099-9DC2-BD1C689540B3}"/>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E98F55F6-D64C-3379-5A8B-4456FDF2C696}"/>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98C818D1-1053-90E3-92D8-5C892F1B0392}"/>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775805B0-E06F-1682-EBBC-52871430630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45628B7F-CFC8-DED6-4A1E-151122C68031}"/>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0ED34B56-BE62-0632-13C6-DF5F7290A2A4}"/>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CD3E0613-8E0E-2292-DE26-DDC4EB7EB9D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0F9BB053-C325-DE9C-1C38-A142DEE13C2F}"/>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367687B8-3627-C206-F492-F1705666A7BF}"/>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4DA52C18-909B-CCEB-4043-5DECF62172EE}"/>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2BB99F0C-2B8F-467D-2D79-578700239076}"/>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B337A438-1ED0-582F-5040-7D228C4B36AB}"/>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C253499D-CCDF-6A0F-E307-170076B35780}"/>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83E48038-48D1-65FE-408C-86CB83787AA5}"/>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E869F1D1-E252-206B-EF5F-6F519B83A944}"/>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28FA528D-D8A5-DAB8-B2C0-5847EF497B2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5C13DD3C-9833-A4C0-23FA-54C256FFDFC6}"/>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9548FB60-1D44-6EF7-9115-BAA6C23F4C35}"/>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6B61C506-D0D1-5039-8129-401B596C3DEA}"/>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46067C73-200C-C3F4-F7EC-35F8AE2E530C}"/>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8B1CE397-54D9-1C50-1C45-44937BF1AAE8}"/>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63079A2-D7AE-02D4-ED02-17FA252A0A57}"/>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CC88195D-9E77-223F-5234-885A102270AD}"/>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BA191A29-CFB9-4538-CC71-3B83AA6E9E9F}"/>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4E09E5D7-1FBE-E7EF-C3DB-50362A2D80F7}"/>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2B5C5EA0-7F93-4BFD-A529-AE4C67E2793F}"/>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CCB61F1C-97ED-633E-253C-7E1BBCB8B782}"/>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5" name="Freeform: Shape 164">
              <a:extLst>
                <a:ext uri="{FF2B5EF4-FFF2-40B4-BE49-F238E27FC236}">
                  <a16:creationId xmlns:a16="http://schemas.microsoft.com/office/drawing/2014/main" id="{C4AAB6AE-425F-E576-4F9F-61F6296B0022}"/>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6" name="Freeform: Shape 165">
              <a:extLst>
                <a:ext uri="{FF2B5EF4-FFF2-40B4-BE49-F238E27FC236}">
                  <a16:creationId xmlns:a16="http://schemas.microsoft.com/office/drawing/2014/main" id="{33EA7B57-0D83-646C-2E1C-769CFE2BB44A}"/>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AF455202-71F6-202E-F799-C9AE93E4C136}"/>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E82CC091-74BD-92E0-31FD-8F832909C9B2}"/>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9" name="Freeform: Shape 168">
              <a:extLst>
                <a:ext uri="{FF2B5EF4-FFF2-40B4-BE49-F238E27FC236}">
                  <a16:creationId xmlns:a16="http://schemas.microsoft.com/office/drawing/2014/main" id="{F207F3B6-45E2-511B-A276-90DCAEFBA268}"/>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0" name="Freeform: Shape 169">
              <a:extLst>
                <a:ext uri="{FF2B5EF4-FFF2-40B4-BE49-F238E27FC236}">
                  <a16:creationId xmlns:a16="http://schemas.microsoft.com/office/drawing/2014/main" id="{B4FC9C6D-8D99-7995-6737-19FE0D7FF15A}"/>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AC9BECC1-1142-22A6-5432-FC1DD2608063}"/>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943D2752-472A-6E4E-5530-63BEE2108621}"/>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79AE99F2-F42F-7D61-757E-277A191B6125}"/>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38A06C56-D149-DD14-DBA0-E4F813E1D92F}"/>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722C3540-6E16-0C16-139E-53A822F6509B}"/>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BF4BA718-C7D8-A3FB-C89A-45A372D053E0}"/>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2F911DE1-162A-4983-75FA-89B515F33383}"/>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78" name="Graphic 5">
            <a:extLst>
              <a:ext uri="{FF2B5EF4-FFF2-40B4-BE49-F238E27FC236}">
                <a16:creationId xmlns:a16="http://schemas.microsoft.com/office/drawing/2014/main" id="{41CDF28F-B036-A96C-D45F-AA199D112C05}"/>
              </a:ext>
            </a:extLst>
          </p:cNvPr>
          <p:cNvGrpSpPr/>
          <p:nvPr/>
        </p:nvGrpSpPr>
        <p:grpSpPr>
          <a:xfrm>
            <a:off x="8991879" y="2528672"/>
            <a:ext cx="605953" cy="680956"/>
            <a:chOff x="1849730" y="1602801"/>
            <a:chExt cx="454465" cy="510717"/>
          </a:xfrm>
        </p:grpSpPr>
        <p:sp>
          <p:nvSpPr>
            <p:cNvPr id="179" name="Freeform: Shape 178">
              <a:extLst>
                <a:ext uri="{FF2B5EF4-FFF2-40B4-BE49-F238E27FC236}">
                  <a16:creationId xmlns:a16="http://schemas.microsoft.com/office/drawing/2014/main" id="{F5B44417-5F7E-C0E3-4AF9-8ADE174407E2}"/>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F3B30079-ED5D-1B48-7669-DA98B780E7F3}"/>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F23800FC-50EA-5BC2-C194-570B94A6C88B}"/>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E803C72F-F425-49C5-4878-FD2700DB63EA}"/>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07B0623F-3EF3-9D1E-C431-76E33EE85418}"/>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B8BFE114-671E-E467-EEC3-2AF4226C3368}"/>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1CF9F980-1107-D876-63B9-4D16EB6DD9B4}"/>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B0C95789-F65C-1BAF-ECBE-A08714AA8FD2}"/>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87" name="TextBox 186">
            <a:extLst>
              <a:ext uri="{FF2B5EF4-FFF2-40B4-BE49-F238E27FC236}">
                <a16:creationId xmlns:a16="http://schemas.microsoft.com/office/drawing/2014/main" id="{33E87892-78D6-855E-30C8-862A281873AD}"/>
              </a:ext>
            </a:extLst>
          </p:cNvPr>
          <p:cNvSpPr txBox="1"/>
          <p:nvPr/>
        </p:nvSpPr>
        <p:spPr>
          <a:xfrm>
            <a:off x="397490" y="2089242"/>
            <a:ext cx="7033351" cy="3170099"/>
          </a:xfrm>
          <a:prstGeom prst="rect">
            <a:avLst/>
          </a:prstGeom>
          <a:noFill/>
        </p:spPr>
        <p:txBody>
          <a:bodyPr wrap="square" rtlCol="0">
            <a:spAutoFit/>
          </a:bodyPr>
          <a:lstStyle/>
          <a:p>
            <a:pPr lvl="0" algn="ctr"/>
            <a:r>
              <a:rPr lang="vi-VN" sz="4000" dirty="0">
                <a:solidFill>
                  <a:prstClr val="black"/>
                </a:solidFill>
                <a:latin typeface="#9Slide03 Arima Madurai Black" panose="00000A00000000000000" pitchFamily="2" charset="0"/>
                <a:cs typeface="#9Slide03 Arima Madurai Black" panose="00000A00000000000000" pitchFamily="2" charset="0"/>
              </a:rPr>
              <a:t>Từ kết quả Bảng 18.1, em hãy chỉ ra những vật liệu có tương tác với nam châm. Có phải các vật làm từ kim loại đều tương tác với nam châm?</a:t>
            </a:r>
            <a:endParaRPr lang="en-US" sz="4000" dirty="0">
              <a:solidFill>
                <a:prstClr val="black"/>
              </a:solidFill>
              <a:latin typeface="#9Slide03 Arima Madurai Black" panose="00000A00000000000000" pitchFamily="2" charset="0"/>
              <a:cs typeface="#9Slide03 Arima Madurai Black" panose="00000A00000000000000" pitchFamily="2" charset="0"/>
            </a:endParaRPr>
          </a:p>
        </p:txBody>
      </p:sp>
      <p:sp>
        <p:nvSpPr>
          <p:cNvPr id="190" name="TextBox 189">
            <a:extLst>
              <a:ext uri="{FF2B5EF4-FFF2-40B4-BE49-F238E27FC236}">
                <a16:creationId xmlns:a16="http://schemas.microsoft.com/office/drawing/2014/main" id="{9C0FC793-03C4-C9BE-72C3-90C3948209C7}"/>
              </a:ext>
            </a:extLst>
          </p:cNvPr>
          <p:cNvSpPr txBox="1"/>
          <p:nvPr/>
        </p:nvSpPr>
        <p:spPr>
          <a:xfrm>
            <a:off x="4241340" y="7395279"/>
            <a:ext cx="42413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prstClr val="black"/>
                </a:solidFill>
                <a:effectLst/>
                <a:uLnTx/>
                <a:uFillTx/>
                <a:latin typeface="#9Slide07 IcielBaliho Script" pitchFamily="2" charset="0"/>
                <a:ea typeface="+mn-ea"/>
                <a:cs typeface="+mn-cs"/>
              </a:rPr>
              <a:t>Bảng kết quả</a:t>
            </a:r>
            <a:endParaRPr kumimoji="0" lang="en-US" sz="48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graphicFrame>
        <p:nvGraphicFramePr>
          <p:cNvPr id="191" name="Table 3">
            <a:extLst>
              <a:ext uri="{FF2B5EF4-FFF2-40B4-BE49-F238E27FC236}">
                <a16:creationId xmlns:a16="http://schemas.microsoft.com/office/drawing/2014/main" id="{C462864C-110F-79BC-DC92-EB811C8C98F9}"/>
              </a:ext>
            </a:extLst>
          </p:cNvPr>
          <p:cNvGraphicFramePr>
            <a:graphicFrameLocks noGrp="1"/>
          </p:cNvGraphicFramePr>
          <p:nvPr>
            <p:extLst>
              <p:ext uri="{D42A27DB-BD31-4B8C-83A1-F6EECF244321}">
                <p14:modId xmlns:p14="http://schemas.microsoft.com/office/powerpoint/2010/main" val="68449976"/>
              </p:ext>
            </p:extLst>
          </p:nvPr>
        </p:nvGraphicFramePr>
        <p:xfrm>
          <a:off x="3508981" y="7437071"/>
          <a:ext cx="5835312" cy="3261360"/>
        </p:xfrm>
        <a:graphic>
          <a:graphicData uri="http://schemas.openxmlformats.org/drawingml/2006/table">
            <a:tbl>
              <a:tblPr firstRow="1" bandRow="1">
                <a:tableStyleId>{5C22544A-7EE6-4342-B048-85BDC9FD1C3A}</a:tableStyleId>
              </a:tblPr>
              <a:tblGrid>
                <a:gridCol w="1458828">
                  <a:extLst>
                    <a:ext uri="{9D8B030D-6E8A-4147-A177-3AD203B41FA5}">
                      <a16:colId xmlns:a16="http://schemas.microsoft.com/office/drawing/2014/main" val="4102203575"/>
                    </a:ext>
                  </a:extLst>
                </a:gridCol>
                <a:gridCol w="1458828">
                  <a:extLst>
                    <a:ext uri="{9D8B030D-6E8A-4147-A177-3AD203B41FA5}">
                      <a16:colId xmlns:a16="http://schemas.microsoft.com/office/drawing/2014/main" val="251293798"/>
                    </a:ext>
                  </a:extLst>
                </a:gridCol>
                <a:gridCol w="1458828">
                  <a:extLst>
                    <a:ext uri="{9D8B030D-6E8A-4147-A177-3AD203B41FA5}">
                      <a16:colId xmlns:a16="http://schemas.microsoft.com/office/drawing/2014/main" val="2977196004"/>
                    </a:ext>
                  </a:extLst>
                </a:gridCol>
                <a:gridCol w="1458828">
                  <a:extLst>
                    <a:ext uri="{9D8B030D-6E8A-4147-A177-3AD203B41FA5}">
                      <a16:colId xmlns:a16="http://schemas.microsoft.com/office/drawing/2014/main" val="3133960577"/>
                    </a:ext>
                  </a:extLst>
                </a:gridCol>
              </a:tblGrid>
              <a:tr h="316334">
                <a:tc rowSpan="2">
                  <a:txBody>
                    <a:bodyPr/>
                    <a:lstStyle/>
                    <a:p>
                      <a:pPr algn="ctr"/>
                      <a:r>
                        <a:rPr lang="vi-VN" sz="2400" dirty="0">
                          <a:solidFill>
                            <a:schemeClr val="bg1"/>
                          </a:solidFill>
                          <a:latin typeface="#9Slide07 Cadena" panose="02000503000000020004" pitchFamily="2" charset="0"/>
                        </a:rPr>
                        <a:t>Vật Dụng</a:t>
                      </a:r>
                      <a:endParaRPr lang="en-US" sz="2400" dirty="0">
                        <a:solidFill>
                          <a:schemeClr val="bg1"/>
                        </a:solidFill>
                        <a:latin typeface="#9Slide07 Cadena" panose="02000503000000020004"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rowSpan="2">
                  <a:txBody>
                    <a:bodyPr/>
                    <a:lstStyle/>
                    <a:p>
                      <a:pPr algn="ctr"/>
                      <a:r>
                        <a:rPr lang="vi-VN" sz="2400" dirty="0">
                          <a:solidFill>
                            <a:schemeClr val="bg1"/>
                          </a:solidFill>
                          <a:latin typeface="#9Slide07 Cadena" panose="02000503000000020004" pitchFamily="2" charset="0"/>
                        </a:rPr>
                        <a:t>Vật Liệu</a:t>
                      </a:r>
                      <a:endParaRPr lang="en-US" sz="2400" dirty="0">
                        <a:solidFill>
                          <a:schemeClr val="bg1"/>
                        </a:solidFill>
                        <a:latin typeface="#9Slide07 Cadena" panose="02000503000000020004"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gridSpan="2">
                  <a:txBody>
                    <a:bodyPr/>
                    <a:lstStyle/>
                    <a:p>
                      <a:pPr algn="ctr"/>
                      <a:r>
                        <a:rPr lang="vi-VN" sz="2400" dirty="0">
                          <a:solidFill>
                            <a:schemeClr val="bg1"/>
                          </a:solidFill>
                          <a:latin typeface="#9Slide07 Cadena" panose="02000503000000020004" pitchFamily="2" charset="0"/>
                        </a:rPr>
                        <a:t>Tương tác với nam châm</a:t>
                      </a:r>
                      <a:endParaRPr lang="en-US" sz="2400" dirty="0">
                        <a:solidFill>
                          <a:schemeClr val="bg1"/>
                        </a:solidFill>
                        <a:latin typeface="#9Slide07 Cadena" panose="02000503000000020004"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hMerge="1">
                  <a:txBody>
                    <a:bodyPr/>
                    <a:lstStyle/>
                    <a:p>
                      <a:pPr algn="ctr"/>
                      <a:endParaRPr lang="en-US" sz="2000" dirty="0">
                        <a:solidFill>
                          <a:schemeClr val="bg1"/>
                        </a:solidFill>
                        <a:latin typeface="#9Slide07 Cadena" panose="02000503000000020004" pitchFamily="2" charset="0"/>
                      </a:endParaRPr>
                    </a:p>
                  </a:txBody>
                  <a:tcPr anchor="ctr">
                    <a:lnL w="12700" cap="flat" cmpd="sng" algn="ctr">
                      <a:solidFill>
                        <a:srgbClr val="FF869E"/>
                      </a:solidFill>
                      <a:prstDash val="solid"/>
                      <a:round/>
                      <a:headEnd type="none" w="med" len="med"/>
                      <a:tailEnd type="none" w="med" len="med"/>
                    </a:lnL>
                    <a:lnR w="12700" cap="flat" cmpd="sng" algn="ctr">
                      <a:solidFill>
                        <a:srgbClr val="FF869E"/>
                      </a:solidFill>
                      <a:prstDash val="solid"/>
                      <a:round/>
                      <a:headEnd type="none" w="med" len="med"/>
                      <a:tailEnd type="none" w="med" len="med"/>
                    </a:lnR>
                    <a:lnT w="12700" cap="flat" cmpd="sng" algn="ctr">
                      <a:solidFill>
                        <a:srgbClr val="FF869E"/>
                      </a:solidFill>
                      <a:prstDash val="solid"/>
                      <a:round/>
                      <a:headEnd type="none" w="med" len="med"/>
                      <a:tailEnd type="none" w="med" len="med"/>
                    </a:lnT>
                    <a:lnB w="12700" cap="flat" cmpd="sng" algn="ctr">
                      <a:solidFill>
                        <a:srgbClr val="FF869E"/>
                      </a:solidFill>
                      <a:prstDash val="solid"/>
                      <a:round/>
                      <a:headEnd type="none" w="med" len="med"/>
                      <a:tailEnd type="none" w="med" len="med"/>
                    </a:lnB>
                    <a:lnTlToBr w="12700" cmpd="sng">
                      <a:noFill/>
                      <a:prstDash val="solid"/>
                    </a:lnTlToBr>
                    <a:lnBlToTr w="12700" cmpd="sng">
                      <a:noFill/>
                      <a:prstDash val="solid"/>
                    </a:lnBlToTr>
                    <a:solidFill>
                      <a:srgbClr val="646FD4"/>
                    </a:solidFill>
                  </a:tcPr>
                </a:tc>
                <a:extLst>
                  <a:ext uri="{0D108BD9-81ED-4DB2-BD59-A6C34878D82A}">
                    <a16:rowId xmlns:a16="http://schemas.microsoft.com/office/drawing/2014/main" val="1350707777"/>
                  </a:ext>
                </a:extLst>
              </a:tr>
              <a:tr h="316334">
                <a:tc vMerge="1">
                  <a:txBody>
                    <a:bodyPr/>
                    <a:lstStyle/>
                    <a:p>
                      <a:endParaRPr lang="en-US"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3E4DBC"/>
                    </a:solidFill>
                  </a:tcPr>
                </a:tc>
                <a:tc vMerge="1">
                  <a:txBody>
                    <a:bodyPr/>
                    <a:lstStyle/>
                    <a:p>
                      <a:endParaRPr lang="en-US"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3E4DBC"/>
                    </a:solidFill>
                  </a:tcPr>
                </a:tc>
                <a:tc>
                  <a:txBody>
                    <a:bodyPr/>
                    <a:lstStyle/>
                    <a:p>
                      <a:pPr algn="ctr"/>
                      <a:r>
                        <a:rPr lang="vi-VN" sz="2400" dirty="0">
                          <a:solidFill>
                            <a:schemeClr val="bg1"/>
                          </a:solidFill>
                          <a:latin typeface="#9Slide07 Cadena" panose="02000503000000020004" pitchFamily="2" charset="0"/>
                        </a:rPr>
                        <a:t>Có</a:t>
                      </a:r>
                      <a:endParaRPr lang="en-US" sz="2400" dirty="0">
                        <a:solidFill>
                          <a:schemeClr val="bg1"/>
                        </a:solidFill>
                        <a:latin typeface="#9Slide07 Cadena" panose="02000503000000020004"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a:txBody>
                    <a:bodyPr/>
                    <a:lstStyle/>
                    <a:p>
                      <a:pPr algn="ctr"/>
                      <a:r>
                        <a:rPr lang="vi-VN" sz="2400" b="1" dirty="0">
                          <a:solidFill>
                            <a:schemeClr val="bg1"/>
                          </a:solidFill>
                          <a:latin typeface="#9Slide07 Cadena" panose="02000503000000020004" pitchFamily="2" charset="0"/>
                        </a:rPr>
                        <a:t>Không</a:t>
                      </a:r>
                      <a:endParaRPr lang="en-US" sz="2400" b="1" dirty="0">
                        <a:solidFill>
                          <a:schemeClr val="bg1"/>
                        </a:solidFill>
                        <a:latin typeface="#9Slide07 Cadena" panose="02000503000000020004" pitchFamily="2" charset="0"/>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extLst>
                  <a:ext uri="{0D108BD9-81ED-4DB2-BD59-A6C34878D82A}">
                    <a16:rowId xmlns:a16="http://schemas.microsoft.com/office/drawing/2014/main" val="2276099361"/>
                  </a:ext>
                </a:extLst>
              </a:tr>
              <a:tr h="316334">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748633620"/>
                  </a:ext>
                </a:extLst>
              </a:tr>
              <a:tr h="316334">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185838571"/>
                  </a:ext>
                </a:extLst>
              </a:tr>
              <a:tr h="316334">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852019559"/>
                  </a:ext>
                </a:extLst>
              </a:tr>
              <a:tr h="316334">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099696388"/>
                  </a:ext>
                </a:extLst>
              </a:tr>
              <a:tr h="316334">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2000" dirty="0">
                        <a:solidFill>
                          <a:schemeClr val="bg1"/>
                        </a:solidFill>
                      </a:endParaRPr>
                    </a:p>
                  </a:txBody>
                  <a:tcPr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560860805"/>
                  </a:ext>
                </a:extLst>
              </a:tr>
            </a:tbl>
          </a:graphicData>
        </a:graphic>
      </p:graphicFrame>
      <p:pic>
        <p:nvPicPr>
          <p:cNvPr id="193" name="Picture 2">
            <a:extLst>
              <a:ext uri="{FF2B5EF4-FFF2-40B4-BE49-F238E27FC236}">
                <a16:creationId xmlns:a16="http://schemas.microsoft.com/office/drawing/2014/main" id="{D466A994-9CA2-C0C9-A3D7-3FA97346347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36859" y="3994140"/>
            <a:ext cx="628951" cy="628951"/>
          </a:xfrm>
          <a:prstGeom prst="rect">
            <a:avLst/>
          </a:prstGeom>
          <a:noFill/>
          <a:extLst>
            <a:ext uri="{909E8E84-426E-40DD-AFC4-6F175D3DCCD1}">
              <a14:hiddenFill xmlns:a14="http://schemas.microsoft.com/office/drawing/2010/main">
                <a:solidFill>
                  <a:srgbClr val="FFFFFF"/>
                </a:solidFill>
              </a14:hiddenFill>
            </a:ext>
          </a:extLst>
        </p:spPr>
      </p:pic>
      <p:pic>
        <p:nvPicPr>
          <p:cNvPr id="194" name="Picture 4">
            <a:extLst>
              <a:ext uri="{FF2B5EF4-FFF2-40B4-BE49-F238E27FC236}">
                <a16:creationId xmlns:a16="http://schemas.microsoft.com/office/drawing/2014/main" id="{B756E153-3808-7658-6745-EFC33790C9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9217" y="858583"/>
            <a:ext cx="722559" cy="722559"/>
          </a:xfrm>
          <a:prstGeom prst="rect">
            <a:avLst/>
          </a:prstGeom>
          <a:noFill/>
          <a:extLst>
            <a:ext uri="{909E8E84-426E-40DD-AFC4-6F175D3DCCD1}">
              <a14:hiddenFill xmlns:a14="http://schemas.microsoft.com/office/drawing/2010/main">
                <a:solidFill>
                  <a:srgbClr val="FFFFFF"/>
                </a:solidFill>
              </a14:hiddenFill>
            </a:ext>
          </a:extLst>
        </p:spPr>
      </p:pic>
      <p:pic>
        <p:nvPicPr>
          <p:cNvPr id="195" name="Picture 6">
            <a:extLst>
              <a:ext uri="{FF2B5EF4-FFF2-40B4-BE49-F238E27FC236}">
                <a16:creationId xmlns:a16="http://schemas.microsoft.com/office/drawing/2014/main" id="{A90FF8A7-33F0-1D84-60BB-BBD8C98CD3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7777" y="5886112"/>
            <a:ext cx="741796" cy="741796"/>
          </a:xfrm>
          <a:prstGeom prst="rect">
            <a:avLst/>
          </a:prstGeom>
          <a:noFill/>
          <a:extLst>
            <a:ext uri="{909E8E84-426E-40DD-AFC4-6F175D3DCCD1}">
              <a14:hiddenFill xmlns:a14="http://schemas.microsoft.com/office/drawing/2010/main">
                <a:solidFill>
                  <a:srgbClr val="FFFFFF"/>
                </a:solidFill>
              </a14:hiddenFill>
            </a:ext>
          </a:extLst>
        </p:spPr>
      </p:pic>
      <p:pic>
        <p:nvPicPr>
          <p:cNvPr id="196" name="Picture 8">
            <a:extLst>
              <a:ext uri="{FF2B5EF4-FFF2-40B4-BE49-F238E27FC236}">
                <a16:creationId xmlns:a16="http://schemas.microsoft.com/office/drawing/2014/main" id="{00796E42-D558-4E52-9B18-4BEFAFB4DE97}"/>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7316" t="13446" r="16573" b="12872"/>
          <a:stretch/>
        </p:blipFill>
        <p:spPr bwMode="auto">
          <a:xfrm>
            <a:off x="4607903" y="7088194"/>
            <a:ext cx="1017912" cy="1134477"/>
          </a:xfrm>
          <a:prstGeom prst="rect">
            <a:avLst/>
          </a:prstGeom>
          <a:noFill/>
          <a:extLst>
            <a:ext uri="{909E8E84-426E-40DD-AFC4-6F175D3DCCD1}">
              <a14:hiddenFill xmlns:a14="http://schemas.microsoft.com/office/drawing/2010/main">
                <a:solidFill>
                  <a:srgbClr val="FFFFFF"/>
                </a:solidFill>
              </a14:hiddenFill>
            </a:ext>
          </a:extLst>
        </p:spPr>
      </p:pic>
      <p:pic>
        <p:nvPicPr>
          <p:cNvPr id="197" name="Picture 10">
            <a:extLst>
              <a:ext uri="{FF2B5EF4-FFF2-40B4-BE49-F238E27FC236}">
                <a16:creationId xmlns:a16="http://schemas.microsoft.com/office/drawing/2014/main" id="{0DD8CEA0-FE83-560C-95CB-961601E462D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3656" y="7269256"/>
            <a:ext cx="772354" cy="7723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96534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ox(out)">
                                      <p:cBhvr>
                                        <p:cTn id="7" dur="500"/>
                                        <p:tgtEl>
                                          <p:spTgt spid="2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box(out)">
                                      <p:cBhvr>
                                        <p:cTn id="10" dur="500"/>
                                        <p:tgtEl>
                                          <p:spTgt spid="6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66"/>
                                        </p:tgtEl>
                                        <p:attrNameLst>
                                          <p:attrName>style.visibility</p:attrName>
                                        </p:attrNameLst>
                                      </p:cBhvr>
                                      <p:to>
                                        <p:strVal val="visible"/>
                                      </p:to>
                                    </p:set>
                                    <p:animEffect transition="in" filter="box(out)">
                                      <p:cBhvr>
                                        <p:cTn id="13" dur="500"/>
                                        <p:tgtEl>
                                          <p:spTgt spid="66"/>
                                        </p:tgtEl>
                                      </p:cBhvr>
                                    </p:animEffect>
                                  </p:childTnLst>
                                </p:cTn>
                              </p:par>
                              <p:par>
                                <p:cTn id="14" presetID="4" presetClass="entr" presetSubtype="32" fill="hold" nodeType="with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box(out)">
                                      <p:cBhvr>
                                        <p:cTn id="16" dur="500"/>
                                        <p:tgtEl>
                                          <p:spTgt spid="67"/>
                                        </p:tgtEl>
                                      </p:cBhvr>
                                    </p:animEffect>
                                  </p:childTnLst>
                                </p:cTn>
                              </p:par>
                              <p:par>
                                <p:cTn id="17" presetID="4" presetClass="entr" presetSubtype="32" fill="hold" nodeType="withEffect">
                                  <p:stCondLst>
                                    <p:cond delay="0"/>
                                  </p:stCondLst>
                                  <p:childTnLst>
                                    <p:set>
                                      <p:cBhvr>
                                        <p:cTn id="18" dur="1" fill="hold">
                                          <p:stCondLst>
                                            <p:cond delay="0"/>
                                          </p:stCondLst>
                                        </p:cTn>
                                        <p:tgtEl>
                                          <p:spTgt spid="102"/>
                                        </p:tgtEl>
                                        <p:attrNameLst>
                                          <p:attrName>style.visibility</p:attrName>
                                        </p:attrNameLst>
                                      </p:cBhvr>
                                      <p:to>
                                        <p:strVal val="visible"/>
                                      </p:to>
                                    </p:set>
                                    <p:animEffect transition="in" filter="box(out)">
                                      <p:cBhvr>
                                        <p:cTn id="19" dur="500"/>
                                        <p:tgtEl>
                                          <p:spTgt spid="102"/>
                                        </p:tgtEl>
                                      </p:cBhvr>
                                    </p:animEffect>
                                  </p:childTnLst>
                                </p:cTn>
                              </p:par>
                              <p:par>
                                <p:cTn id="20" presetID="4" presetClass="entr" presetSubtype="32" fill="hold" nodeType="with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box(out)">
                                      <p:cBhvr>
                                        <p:cTn id="22" dur="500"/>
                                        <p:tgtEl>
                                          <p:spTgt spid="106"/>
                                        </p:tgtEl>
                                      </p:cBhvr>
                                    </p:animEffect>
                                  </p:childTnLst>
                                </p:cTn>
                              </p:par>
                              <p:par>
                                <p:cTn id="23" presetID="4" presetClass="entr" presetSubtype="32" fill="hold" nodeType="withEffect">
                                  <p:stCondLst>
                                    <p:cond delay="0"/>
                                  </p:stCondLst>
                                  <p:childTnLst>
                                    <p:set>
                                      <p:cBhvr>
                                        <p:cTn id="24" dur="1" fill="hold">
                                          <p:stCondLst>
                                            <p:cond delay="0"/>
                                          </p:stCondLst>
                                        </p:cTn>
                                        <p:tgtEl>
                                          <p:spTgt spid="178"/>
                                        </p:tgtEl>
                                        <p:attrNameLst>
                                          <p:attrName>style.visibility</p:attrName>
                                        </p:attrNameLst>
                                      </p:cBhvr>
                                      <p:to>
                                        <p:strVal val="visible"/>
                                      </p:to>
                                    </p:set>
                                    <p:animEffect transition="in" filter="box(out)">
                                      <p:cBhvr>
                                        <p:cTn id="25" dur="500"/>
                                        <p:tgtEl>
                                          <p:spTgt spid="178"/>
                                        </p:tgtEl>
                                      </p:cBhvr>
                                    </p:animEffect>
                                  </p:childTnLst>
                                </p:cTn>
                              </p:par>
                              <p:par>
                                <p:cTn id="26" presetID="22" presetClass="entr" presetSubtype="2"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right)">
                                      <p:cBhvr>
                                        <p:cTn id="28" dur="500"/>
                                        <p:tgtEl>
                                          <p:spTgt spid="1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187"/>
                                        </p:tgtEl>
                                        <p:attrNameLst>
                                          <p:attrName>style.visibility</p:attrName>
                                        </p:attrNameLst>
                                      </p:cBhvr>
                                      <p:to>
                                        <p:strVal val="visible"/>
                                      </p:to>
                                    </p:set>
                                    <p:animEffect transition="in" filter="wipe(up)">
                                      <p:cBhvr>
                                        <p:cTn id="32"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18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4F18AFBA-9547-4E01-A593-C3E8E9CF6D93}"/>
              </a:ext>
            </a:extLst>
          </p:cNvPr>
          <p:cNvGrpSpPr/>
          <p:nvPr/>
        </p:nvGrpSpPr>
        <p:grpSpPr>
          <a:xfrm rot="17260963">
            <a:off x="-674285" y="-1292033"/>
            <a:ext cx="3581400" cy="2037299"/>
            <a:chOff x="7823334" y="-697505"/>
            <a:chExt cx="4276665" cy="2432804"/>
          </a:xfrm>
        </p:grpSpPr>
        <p:sp>
          <p:nvSpPr>
            <p:cNvPr id="55" name="Freeform: Shape 54">
              <a:extLst>
                <a:ext uri="{FF2B5EF4-FFF2-40B4-BE49-F238E27FC236}">
                  <a16:creationId xmlns:a16="http://schemas.microsoft.com/office/drawing/2014/main" id="{8DEF493B-635A-4FA0-8EC9-892ABE449B91}"/>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6" name="Freeform: Shape 55">
              <a:extLst>
                <a:ext uri="{FF2B5EF4-FFF2-40B4-BE49-F238E27FC236}">
                  <a16:creationId xmlns:a16="http://schemas.microsoft.com/office/drawing/2014/main" id="{E7A19FB2-B030-4F13-BD45-41CD581B45D5}"/>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64" name="Group 63">
            <a:extLst>
              <a:ext uri="{FF2B5EF4-FFF2-40B4-BE49-F238E27FC236}">
                <a16:creationId xmlns:a16="http://schemas.microsoft.com/office/drawing/2014/main" id="{98509DF5-A31E-444C-9491-F86F32A7201F}"/>
              </a:ext>
            </a:extLst>
          </p:cNvPr>
          <p:cNvGrpSpPr/>
          <p:nvPr/>
        </p:nvGrpSpPr>
        <p:grpSpPr>
          <a:xfrm rot="5400000" flipV="1">
            <a:off x="-273553" y="5495691"/>
            <a:ext cx="1944276" cy="2301698"/>
            <a:chOff x="7823334" y="-697505"/>
            <a:chExt cx="4276665" cy="2432804"/>
          </a:xfrm>
        </p:grpSpPr>
        <p:sp>
          <p:nvSpPr>
            <p:cNvPr id="65" name="Freeform: Shape 64">
              <a:extLst>
                <a:ext uri="{FF2B5EF4-FFF2-40B4-BE49-F238E27FC236}">
                  <a16:creationId xmlns:a16="http://schemas.microsoft.com/office/drawing/2014/main" id="{8C598353-450E-4800-8DF2-D4C9EA90D8EF}"/>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6" name="Freeform: Shape 65">
              <a:extLst>
                <a:ext uri="{FF2B5EF4-FFF2-40B4-BE49-F238E27FC236}">
                  <a16:creationId xmlns:a16="http://schemas.microsoft.com/office/drawing/2014/main" id="{145B5FFF-06AB-4D24-BB4D-5F677FC1EE2B}"/>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80" name="Graphic 15">
            <a:extLst>
              <a:ext uri="{FF2B5EF4-FFF2-40B4-BE49-F238E27FC236}">
                <a16:creationId xmlns:a16="http://schemas.microsoft.com/office/drawing/2014/main" id="{53F2B387-1B84-6B9B-D27B-55C408CFED05}"/>
              </a:ext>
            </a:extLst>
          </p:cNvPr>
          <p:cNvGrpSpPr/>
          <p:nvPr/>
        </p:nvGrpSpPr>
        <p:grpSpPr>
          <a:xfrm rot="20987907">
            <a:off x="-4461777" y="1577652"/>
            <a:ext cx="3577163" cy="2763527"/>
            <a:chOff x="5636086" y="1293343"/>
            <a:chExt cx="4242837" cy="4029785"/>
          </a:xfrm>
          <a:solidFill>
            <a:srgbClr val="DBDFFD"/>
          </a:solidFill>
        </p:grpSpPr>
        <p:sp>
          <p:nvSpPr>
            <p:cNvPr id="81" name="Freeform: Shape 80">
              <a:extLst>
                <a:ext uri="{FF2B5EF4-FFF2-40B4-BE49-F238E27FC236}">
                  <a16:creationId xmlns:a16="http://schemas.microsoft.com/office/drawing/2014/main" id="{5C8C0F42-8287-0165-0D99-3EA7D0940F7A}"/>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82" name="Freeform: Shape 81">
              <a:extLst>
                <a:ext uri="{FF2B5EF4-FFF2-40B4-BE49-F238E27FC236}">
                  <a16:creationId xmlns:a16="http://schemas.microsoft.com/office/drawing/2014/main" id="{1C58AA63-557A-2A25-A06C-32CD233CAC35}"/>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3" name="Graphic 5">
            <a:extLst>
              <a:ext uri="{FF2B5EF4-FFF2-40B4-BE49-F238E27FC236}">
                <a16:creationId xmlns:a16="http://schemas.microsoft.com/office/drawing/2014/main" id="{EBE13E96-F76B-7FF2-2ADC-7685C232D36D}"/>
              </a:ext>
            </a:extLst>
          </p:cNvPr>
          <p:cNvGrpSpPr/>
          <p:nvPr/>
        </p:nvGrpSpPr>
        <p:grpSpPr>
          <a:xfrm>
            <a:off x="12770712" y="4888523"/>
            <a:ext cx="3992479" cy="3127215"/>
            <a:chOff x="1218616" y="1609419"/>
            <a:chExt cx="2994359" cy="2345411"/>
          </a:xfrm>
        </p:grpSpPr>
        <p:sp>
          <p:nvSpPr>
            <p:cNvPr id="84" name="Freeform: Shape 83">
              <a:extLst>
                <a:ext uri="{FF2B5EF4-FFF2-40B4-BE49-F238E27FC236}">
                  <a16:creationId xmlns:a16="http://schemas.microsoft.com/office/drawing/2014/main" id="{5D08171A-948A-8969-D7BF-32662ED23C85}"/>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9792D78E-694E-8FFF-93D6-1B5CA163E0B1}"/>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C097A5B4-E9EC-B02D-06D7-FDE06B457768}"/>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20F5B58F-342E-A4CD-8399-9E755A270101}"/>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0058F3A7-C5E8-6531-C11D-34AC30CE78A0}"/>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D5A8D1CF-1286-2B87-245A-3249CDFE3B4C}"/>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77DA5133-0AFA-FD89-AC70-95B3450B0FC2}"/>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6FAA0BBD-672E-167C-1238-9F1CEEF0BAEF}"/>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3BD7674C-D5B2-8B84-7DD1-AFEBEDFD4927}"/>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8DF445F4-1779-07FE-7056-815917D03170}"/>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CBC1B8CB-4D23-DDF3-ABBB-92478DB916AB}"/>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55A6719-8CA7-1669-9E1C-052FC4275F83}"/>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49761C26-32FA-D1B4-0E92-9C03A1D00E50}"/>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98E09AE9-361A-657E-08A9-9E14217E120F}"/>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89D44997-D738-0310-0E4C-34ECA39344D6}"/>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27BDF4B6-41CC-1311-6A59-8A48F444BB99}"/>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895CDC3F-ADE0-CB81-026B-492E0FA09E54}"/>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0BF6CD19-4284-A0BA-DC1E-0AB4BBE3996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2" name="Freeform: Shape 101">
              <a:extLst>
                <a:ext uri="{FF2B5EF4-FFF2-40B4-BE49-F238E27FC236}">
                  <a16:creationId xmlns:a16="http://schemas.microsoft.com/office/drawing/2014/main" id="{903C4378-FE63-C2EE-7FA8-5C3AA3BC9549}"/>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3" name="Freeform: Shape 102">
              <a:extLst>
                <a:ext uri="{FF2B5EF4-FFF2-40B4-BE49-F238E27FC236}">
                  <a16:creationId xmlns:a16="http://schemas.microsoft.com/office/drawing/2014/main" id="{72F05504-7AAF-611B-6137-7C1591903326}"/>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19158090-5973-E7A0-A651-26C248864A85}"/>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45E0BE9F-5C7D-19CE-D7E0-606030AF0792}"/>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6" name="Freeform: Shape 105">
              <a:extLst>
                <a:ext uri="{FF2B5EF4-FFF2-40B4-BE49-F238E27FC236}">
                  <a16:creationId xmlns:a16="http://schemas.microsoft.com/office/drawing/2014/main" id="{5E492CE7-0EEF-1812-54DC-38E6D52C9549}"/>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7" name="Freeform: Shape 106">
              <a:extLst>
                <a:ext uri="{FF2B5EF4-FFF2-40B4-BE49-F238E27FC236}">
                  <a16:creationId xmlns:a16="http://schemas.microsoft.com/office/drawing/2014/main" id="{E7F2307A-5B98-E04E-1781-8F7AF528BEA3}"/>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8D5D1008-28BD-5EC7-F48F-F3B340D43D6C}"/>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16E80108-091E-D671-13A7-CF51BA2632BD}"/>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727E5E7E-3B74-768F-703F-69CAF89DBE44}"/>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934D17D8-B6A1-9671-40AA-B84E669BE772}"/>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E6BE07FD-B1CB-191D-7471-7568CF71CC3F}"/>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E21AA7A3-8373-FC99-CF3D-09B6DED068BE}"/>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8D5A9AF7-90BC-AEAC-0C80-F0961FCA2DFE}"/>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D15F30D6-55EE-703C-A392-F34917A6EBB6}"/>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0831E03A-8768-232B-408A-6DB356B0959A}"/>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0AFF180C-1434-55C4-6DF7-3B62D12AD6FB}"/>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D5135538-D89E-9B7B-FFCB-2046965D9F4F}"/>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357090A7-1A1F-E39D-E64C-2A3868E68ED7}"/>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EBFE0150-7872-3417-BA7B-0E9BD12BC99F}"/>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9483A7B6-100D-78D8-5AFD-0017D18B04B4}"/>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6A901738-9C9E-5904-5A35-142247B28AB6}"/>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BFC867F6-FFD0-81A1-B2A7-8417ED5D98FB}"/>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79A111BE-52F6-F380-B402-EEC27F0E1EA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964F6A74-53A6-FFE5-1B45-7A0B647A2F10}"/>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A0E30168-509C-9CF8-1723-67866F0048A9}"/>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7F047B94-D004-4220-1140-CB249B4E29D2}"/>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28" name="Freeform: Shape 127">
            <a:extLst>
              <a:ext uri="{FF2B5EF4-FFF2-40B4-BE49-F238E27FC236}">
                <a16:creationId xmlns:a16="http://schemas.microsoft.com/office/drawing/2014/main" id="{C1B4A1EC-45B4-7F1C-EA3B-E02A99F99B26}"/>
              </a:ext>
            </a:extLst>
          </p:cNvPr>
          <p:cNvSpPr/>
          <p:nvPr/>
        </p:nvSpPr>
        <p:spPr>
          <a:xfrm>
            <a:off x="12718972" y="849513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8B9B049-3D9A-3064-DAAB-77657F46EB5E}"/>
              </a:ext>
            </a:extLst>
          </p:cNvPr>
          <p:cNvSpPr/>
          <p:nvPr/>
        </p:nvSpPr>
        <p:spPr>
          <a:xfrm>
            <a:off x="13021094" y="866011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130" name="Graphic 5">
            <a:extLst>
              <a:ext uri="{FF2B5EF4-FFF2-40B4-BE49-F238E27FC236}">
                <a16:creationId xmlns:a16="http://schemas.microsoft.com/office/drawing/2014/main" id="{CC80415C-5E21-E681-8462-2D22D34F5DFA}"/>
              </a:ext>
            </a:extLst>
          </p:cNvPr>
          <p:cNvGrpSpPr/>
          <p:nvPr/>
        </p:nvGrpSpPr>
        <p:grpSpPr>
          <a:xfrm>
            <a:off x="15632360" y="7116512"/>
            <a:ext cx="1031992" cy="1386933"/>
            <a:chOff x="3364852" y="3280411"/>
            <a:chExt cx="773994" cy="1040200"/>
          </a:xfrm>
        </p:grpSpPr>
        <p:sp>
          <p:nvSpPr>
            <p:cNvPr id="131" name="Freeform: Shape 130">
              <a:extLst>
                <a:ext uri="{FF2B5EF4-FFF2-40B4-BE49-F238E27FC236}">
                  <a16:creationId xmlns:a16="http://schemas.microsoft.com/office/drawing/2014/main" id="{BE6AEB03-4A17-31F2-FC98-60BB36096020}"/>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88B74B91-5D6F-0423-A7E2-9B133BE3A1FC}"/>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C2A8D0AB-E8E6-1DB5-E9CA-F794DAE16BAA}"/>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268A1035-487E-6ED4-A15A-1F3B57B3B2B7}"/>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CDD78460-1452-C328-921D-9DA38CA544C5}"/>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C3941F52-A0FC-3759-6C16-EE816BB27667}"/>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2776D0AA-685A-3D8A-BDE9-7C7597DA9E55}"/>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7D44B111-6B60-7802-2C34-E870FA974D3F}"/>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48080455-3ACF-4440-A491-1887377DE595}"/>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657AB760-5261-F81B-3D83-D4D625BE24A1}"/>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F48062F4-A608-39BA-1697-A88238ABC3C2}"/>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B19143B6-5F04-1EB3-98E8-8B86E11A53A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4DCD745B-B36D-7B27-7251-79D23EF4093A}"/>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6E9BAF29-EFD0-D6EF-2C71-5E04AFD9E37A}"/>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C8BEC82D-C32E-40E2-08FA-4FE2A41B1A73}"/>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F3707A03-C3B0-12FD-3C67-682A4AE027C2}"/>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64435D13-30A3-FD18-6156-9A3EBC21E670}"/>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B5C25019-22FD-B9BD-8DD2-043D360B091F}"/>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F1566EA3-BD36-AF76-6678-336BD32474D0}"/>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7649182A-6021-EFB3-19A1-153139BE8FE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063307F4-43A3-F7DE-27E0-A0D129A9F026}"/>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A75D3F3E-F5C1-7EA6-E4C4-A84030637A16}"/>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8FB4F04C-38A1-5D4F-595B-7F54B80F1AA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7D1083AE-C1A1-F24A-2DFE-68AA6848B8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AF58419E-4FC8-08FF-1DDC-0D2663EF6372}"/>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F7A1246E-165E-0831-0B4B-F93C28554E1C}"/>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52DEF292-86BB-73A4-F79C-D13619893992}"/>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7881AA69-B581-C7A0-FA2B-3F9695E1A437}"/>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0295FA6-7C6D-F444-810D-D92664D39E10}"/>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90C85BEC-4829-731C-E2AE-CFE45FA7D2E3}"/>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0DCAA957-776B-7494-C18D-1A06E3D41410}"/>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23BAB9CC-767C-7C2A-B4AF-6B9E49C3F158}"/>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E96B3E4A-6E8A-B1B7-7269-1BA708C114CE}"/>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713066C2-0EDF-65A2-85D5-9647BE7F937F}"/>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5" name="Graphic 5">
            <a:extLst>
              <a:ext uri="{FF2B5EF4-FFF2-40B4-BE49-F238E27FC236}">
                <a16:creationId xmlns:a16="http://schemas.microsoft.com/office/drawing/2014/main" id="{4D7C536D-1F10-AC68-C49B-896595B8CBB0}"/>
              </a:ext>
            </a:extLst>
          </p:cNvPr>
          <p:cNvGrpSpPr/>
          <p:nvPr/>
        </p:nvGrpSpPr>
        <p:grpSpPr>
          <a:xfrm>
            <a:off x="13929394" y="5370523"/>
            <a:ext cx="2048049" cy="3407965"/>
            <a:chOff x="2087627" y="1970919"/>
            <a:chExt cx="1536037" cy="2555974"/>
          </a:xfrm>
        </p:grpSpPr>
        <p:sp>
          <p:nvSpPr>
            <p:cNvPr id="166" name="Freeform: Shape 165">
              <a:extLst>
                <a:ext uri="{FF2B5EF4-FFF2-40B4-BE49-F238E27FC236}">
                  <a16:creationId xmlns:a16="http://schemas.microsoft.com/office/drawing/2014/main" id="{7BB346E0-A5BA-6882-3CEF-DDCE27298DEB}"/>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3AA1F3ED-6C83-2125-3A14-A8007037BB00}"/>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95640205-19A9-CFF5-1A24-FA8CC1F153A5}"/>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9" name="Graphic 5">
            <a:extLst>
              <a:ext uri="{FF2B5EF4-FFF2-40B4-BE49-F238E27FC236}">
                <a16:creationId xmlns:a16="http://schemas.microsoft.com/office/drawing/2014/main" id="{96B4503B-CFE4-1C8E-9C80-7DC3536EB0C6}"/>
              </a:ext>
            </a:extLst>
          </p:cNvPr>
          <p:cNvGrpSpPr/>
          <p:nvPr/>
        </p:nvGrpSpPr>
        <p:grpSpPr>
          <a:xfrm>
            <a:off x="12955064" y="5523208"/>
            <a:ext cx="1183931" cy="3342981"/>
            <a:chOff x="1356880" y="2085433"/>
            <a:chExt cx="887948" cy="2507236"/>
          </a:xfrm>
        </p:grpSpPr>
        <p:sp>
          <p:nvSpPr>
            <p:cNvPr id="170" name="Freeform: Shape 169">
              <a:extLst>
                <a:ext uri="{FF2B5EF4-FFF2-40B4-BE49-F238E27FC236}">
                  <a16:creationId xmlns:a16="http://schemas.microsoft.com/office/drawing/2014/main" id="{DC9A7828-AED3-1D65-1EE7-D3F8AC54C0D7}"/>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1C16D560-159D-F315-441E-63012B0B7E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05E0E351-E7B7-B352-F517-86117A7C0C15}"/>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5793FA8E-99B1-9810-FEDB-99AAED18F8DC}"/>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8D1FD94B-9442-5796-1AEC-AE3FEF8F6F2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16EF7368-53BF-9142-6235-AABFCC25248B}"/>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90B86E9B-F03D-B139-52A7-6AFB1D921220}"/>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CD1C4EB4-60E4-BC2D-EFD7-63AD965E6C12}"/>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8" name="Freeform: Shape 177">
              <a:extLst>
                <a:ext uri="{FF2B5EF4-FFF2-40B4-BE49-F238E27FC236}">
                  <a16:creationId xmlns:a16="http://schemas.microsoft.com/office/drawing/2014/main" id="{37B8C7CC-3538-7D02-F10D-59DE1A447B43}"/>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9" name="Freeform: Shape 178">
              <a:extLst>
                <a:ext uri="{FF2B5EF4-FFF2-40B4-BE49-F238E27FC236}">
                  <a16:creationId xmlns:a16="http://schemas.microsoft.com/office/drawing/2014/main" id="{50FC00FB-52B7-1FB8-E2F6-D07708B471A0}"/>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D37E2C32-8892-3832-C9F2-7BD857C199A0}"/>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52579710-6412-2B68-74C7-000A6F8AF5E8}"/>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F7D1F25C-E00F-4744-1FDA-BB8A437919B5}"/>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B414F8E4-AD6C-3516-AD7F-9DF2558B973D}"/>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C7A9673A-0F82-A3E4-EEDD-2EAC675ACF07}"/>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21D95CDB-837C-5069-1DA8-7A4E3D1CCA04}"/>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10ACFF9D-2D8A-804A-C229-5800BE2FBFF5}"/>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7" name="Freeform: Shape 186">
              <a:extLst>
                <a:ext uri="{FF2B5EF4-FFF2-40B4-BE49-F238E27FC236}">
                  <a16:creationId xmlns:a16="http://schemas.microsoft.com/office/drawing/2014/main" id="{892F1B6B-BF67-51B1-D8D6-CF57979140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8" name="Freeform: Shape 187">
              <a:extLst>
                <a:ext uri="{FF2B5EF4-FFF2-40B4-BE49-F238E27FC236}">
                  <a16:creationId xmlns:a16="http://schemas.microsoft.com/office/drawing/2014/main" id="{77D163EB-DEBE-523A-E9FA-9528F9A646A9}"/>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9" name="Freeform: Shape 188">
              <a:extLst>
                <a:ext uri="{FF2B5EF4-FFF2-40B4-BE49-F238E27FC236}">
                  <a16:creationId xmlns:a16="http://schemas.microsoft.com/office/drawing/2014/main" id="{D52BAD8F-D726-DE9F-9686-85884C99B88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0" name="Freeform: Shape 189">
              <a:extLst>
                <a:ext uri="{FF2B5EF4-FFF2-40B4-BE49-F238E27FC236}">
                  <a16:creationId xmlns:a16="http://schemas.microsoft.com/office/drawing/2014/main" id="{867B55C7-004A-782E-7B38-DF0E17B35C9F}"/>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1" name="Freeform: Shape 190">
              <a:extLst>
                <a:ext uri="{FF2B5EF4-FFF2-40B4-BE49-F238E27FC236}">
                  <a16:creationId xmlns:a16="http://schemas.microsoft.com/office/drawing/2014/main" id="{F6BBB606-42C0-274B-FFC2-2A92DBCC4A53}"/>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2" name="Freeform: Shape 191">
              <a:extLst>
                <a:ext uri="{FF2B5EF4-FFF2-40B4-BE49-F238E27FC236}">
                  <a16:creationId xmlns:a16="http://schemas.microsoft.com/office/drawing/2014/main" id="{2603585D-137E-B086-9275-B34B0B892058}"/>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3" name="Freeform: Shape 192">
              <a:extLst>
                <a:ext uri="{FF2B5EF4-FFF2-40B4-BE49-F238E27FC236}">
                  <a16:creationId xmlns:a16="http://schemas.microsoft.com/office/drawing/2014/main" id="{4E3B9BCD-AE5B-82E9-7ECB-299200D3DBDD}"/>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4" name="Freeform: Shape 193">
              <a:extLst>
                <a:ext uri="{FF2B5EF4-FFF2-40B4-BE49-F238E27FC236}">
                  <a16:creationId xmlns:a16="http://schemas.microsoft.com/office/drawing/2014/main" id="{76F4F345-F121-F7A5-18D0-ED1DDDCF71BE}"/>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5" name="Freeform: Shape 194">
              <a:extLst>
                <a:ext uri="{FF2B5EF4-FFF2-40B4-BE49-F238E27FC236}">
                  <a16:creationId xmlns:a16="http://schemas.microsoft.com/office/drawing/2014/main" id="{45665F02-2A4E-9B3E-A192-88D37B441AC2}"/>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6" name="Freeform: Shape 195">
              <a:extLst>
                <a:ext uri="{FF2B5EF4-FFF2-40B4-BE49-F238E27FC236}">
                  <a16:creationId xmlns:a16="http://schemas.microsoft.com/office/drawing/2014/main" id="{14CA16B1-FF3A-B8F4-B243-A55A42E43BD6}"/>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7" name="Freeform: Shape 196">
              <a:extLst>
                <a:ext uri="{FF2B5EF4-FFF2-40B4-BE49-F238E27FC236}">
                  <a16:creationId xmlns:a16="http://schemas.microsoft.com/office/drawing/2014/main" id="{EE604B71-028F-6418-2C5B-7160290F704A}"/>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8" name="Freeform: Shape 197">
              <a:extLst>
                <a:ext uri="{FF2B5EF4-FFF2-40B4-BE49-F238E27FC236}">
                  <a16:creationId xmlns:a16="http://schemas.microsoft.com/office/drawing/2014/main" id="{B4D5BD55-9D98-715F-6C1B-536E0ACE0D16}"/>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9" name="Freeform: Shape 198">
              <a:extLst>
                <a:ext uri="{FF2B5EF4-FFF2-40B4-BE49-F238E27FC236}">
                  <a16:creationId xmlns:a16="http://schemas.microsoft.com/office/drawing/2014/main" id="{A620D31E-E200-C72A-F88C-83A16A0C7798}"/>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0" name="Freeform: Shape 199">
              <a:extLst>
                <a:ext uri="{FF2B5EF4-FFF2-40B4-BE49-F238E27FC236}">
                  <a16:creationId xmlns:a16="http://schemas.microsoft.com/office/drawing/2014/main" id="{50EEB2AC-E05E-3C7B-D65A-DD9B4E830871}"/>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1" name="Freeform: Shape 200">
              <a:extLst>
                <a:ext uri="{FF2B5EF4-FFF2-40B4-BE49-F238E27FC236}">
                  <a16:creationId xmlns:a16="http://schemas.microsoft.com/office/drawing/2014/main" id="{0D2D2C92-A7DE-19B2-9784-35056B347F4B}"/>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2" name="Freeform: Shape 201">
              <a:extLst>
                <a:ext uri="{FF2B5EF4-FFF2-40B4-BE49-F238E27FC236}">
                  <a16:creationId xmlns:a16="http://schemas.microsoft.com/office/drawing/2014/main" id="{86916C2E-805B-F714-EF3A-369CAF3F701A}"/>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3" name="Freeform: Shape 202">
              <a:extLst>
                <a:ext uri="{FF2B5EF4-FFF2-40B4-BE49-F238E27FC236}">
                  <a16:creationId xmlns:a16="http://schemas.microsoft.com/office/drawing/2014/main" id="{9E504A28-6C28-37BC-5DED-74592F697D2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4" name="Freeform: Shape 203">
              <a:extLst>
                <a:ext uri="{FF2B5EF4-FFF2-40B4-BE49-F238E27FC236}">
                  <a16:creationId xmlns:a16="http://schemas.microsoft.com/office/drawing/2014/main" id="{92FE9BC5-329C-4596-34F3-856D96812AB1}"/>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5" name="Freeform: Shape 204">
              <a:extLst>
                <a:ext uri="{FF2B5EF4-FFF2-40B4-BE49-F238E27FC236}">
                  <a16:creationId xmlns:a16="http://schemas.microsoft.com/office/drawing/2014/main" id="{58933998-F82A-8141-CFC9-69663BA59F54}"/>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6" name="Freeform: Shape 205">
              <a:extLst>
                <a:ext uri="{FF2B5EF4-FFF2-40B4-BE49-F238E27FC236}">
                  <a16:creationId xmlns:a16="http://schemas.microsoft.com/office/drawing/2014/main" id="{3EDDB289-84A2-4AB2-C6A1-D544495D263E}"/>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7" name="Freeform: Shape 206">
              <a:extLst>
                <a:ext uri="{FF2B5EF4-FFF2-40B4-BE49-F238E27FC236}">
                  <a16:creationId xmlns:a16="http://schemas.microsoft.com/office/drawing/2014/main" id="{EE308BFE-3A9A-D5BD-E3EF-7CEEB537E09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8" name="Freeform: Shape 207">
              <a:extLst>
                <a:ext uri="{FF2B5EF4-FFF2-40B4-BE49-F238E27FC236}">
                  <a16:creationId xmlns:a16="http://schemas.microsoft.com/office/drawing/2014/main" id="{ACC3FE9E-8F43-3774-7A4C-2EACA95C614E}"/>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9" name="Freeform: Shape 208">
              <a:extLst>
                <a:ext uri="{FF2B5EF4-FFF2-40B4-BE49-F238E27FC236}">
                  <a16:creationId xmlns:a16="http://schemas.microsoft.com/office/drawing/2014/main" id="{C6BB845E-EB9A-189B-8E7F-938A1A944532}"/>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0" name="Freeform: Shape 209">
              <a:extLst>
                <a:ext uri="{FF2B5EF4-FFF2-40B4-BE49-F238E27FC236}">
                  <a16:creationId xmlns:a16="http://schemas.microsoft.com/office/drawing/2014/main" id="{9FD310EE-5260-6DB6-B14A-A085079777B8}"/>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1" name="Freeform: Shape 210">
              <a:extLst>
                <a:ext uri="{FF2B5EF4-FFF2-40B4-BE49-F238E27FC236}">
                  <a16:creationId xmlns:a16="http://schemas.microsoft.com/office/drawing/2014/main" id="{E445DAEE-D6CE-0258-0196-0FDC302D4FA4}"/>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2" name="Freeform: Shape 211">
              <a:extLst>
                <a:ext uri="{FF2B5EF4-FFF2-40B4-BE49-F238E27FC236}">
                  <a16:creationId xmlns:a16="http://schemas.microsoft.com/office/drawing/2014/main" id="{78A34F4F-6385-75B3-4B0A-4E43C486C1CC}"/>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3" name="Freeform: Shape 212">
              <a:extLst>
                <a:ext uri="{FF2B5EF4-FFF2-40B4-BE49-F238E27FC236}">
                  <a16:creationId xmlns:a16="http://schemas.microsoft.com/office/drawing/2014/main" id="{8B683B69-9B31-3BAE-C67D-BE810AAA9093}"/>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4" name="Freeform: Shape 213">
              <a:extLst>
                <a:ext uri="{FF2B5EF4-FFF2-40B4-BE49-F238E27FC236}">
                  <a16:creationId xmlns:a16="http://schemas.microsoft.com/office/drawing/2014/main" id="{DCCE220A-A407-AB97-D176-A3BABBBA92E4}"/>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5" name="Freeform: Shape 214">
              <a:extLst>
                <a:ext uri="{FF2B5EF4-FFF2-40B4-BE49-F238E27FC236}">
                  <a16:creationId xmlns:a16="http://schemas.microsoft.com/office/drawing/2014/main" id="{15BABAE1-C7D7-C6FD-8442-734372C23369}"/>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6" name="Freeform: Shape 215">
              <a:extLst>
                <a:ext uri="{FF2B5EF4-FFF2-40B4-BE49-F238E27FC236}">
                  <a16:creationId xmlns:a16="http://schemas.microsoft.com/office/drawing/2014/main" id="{023FBC55-7841-57F7-52C8-4079D26346F8}"/>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7" name="Freeform: Shape 216">
              <a:extLst>
                <a:ext uri="{FF2B5EF4-FFF2-40B4-BE49-F238E27FC236}">
                  <a16:creationId xmlns:a16="http://schemas.microsoft.com/office/drawing/2014/main" id="{0A0D917C-6776-CB4B-4EE2-A21888BCDA69}"/>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8" name="Freeform: Shape 217">
              <a:extLst>
                <a:ext uri="{FF2B5EF4-FFF2-40B4-BE49-F238E27FC236}">
                  <a16:creationId xmlns:a16="http://schemas.microsoft.com/office/drawing/2014/main" id="{367C3290-A155-D38C-0657-54929E221CE1}"/>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9" name="Freeform: Shape 218">
              <a:extLst>
                <a:ext uri="{FF2B5EF4-FFF2-40B4-BE49-F238E27FC236}">
                  <a16:creationId xmlns:a16="http://schemas.microsoft.com/office/drawing/2014/main" id="{0CFD5E67-6E45-623D-A1A5-67DC1BE82EF4}"/>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0" name="Freeform: Shape 219">
              <a:extLst>
                <a:ext uri="{FF2B5EF4-FFF2-40B4-BE49-F238E27FC236}">
                  <a16:creationId xmlns:a16="http://schemas.microsoft.com/office/drawing/2014/main" id="{552DB377-1C07-8970-19DF-987712BCF891}"/>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1" name="Freeform: Shape 220">
              <a:extLst>
                <a:ext uri="{FF2B5EF4-FFF2-40B4-BE49-F238E27FC236}">
                  <a16:creationId xmlns:a16="http://schemas.microsoft.com/office/drawing/2014/main" id="{F2312ACB-3BF6-4E30-1F87-1B9C65BB527C}"/>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2" name="Freeform: Shape 221">
              <a:extLst>
                <a:ext uri="{FF2B5EF4-FFF2-40B4-BE49-F238E27FC236}">
                  <a16:creationId xmlns:a16="http://schemas.microsoft.com/office/drawing/2014/main" id="{ADDA8096-0B24-299C-6563-943F0CD3BBAE}"/>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3" name="Freeform: Shape 222">
              <a:extLst>
                <a:ext uri="{FF2B5EF4-FFF2-40B4-BE49-F238E27FC236}">
                  <a16:creationId xmlns:a16="http://schemas.microsoft.com/office/drawing/2014/main" id="{08503266-FBCD-4EE8-9F48-7C4B71D91037}"/>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4" name="Freeform: Shape 223">
              <a:extLst>
                <a:ext uri="{FF2B5EF4-FFF2-40B4-BE49-F238E27FC236}">
                  <a16:creationId xmlns:a16="http://schemas.microsoft.com/office/drawing/2014/main" id="{8F4B65B5-0873-24DE-AF42-C9BD36B587D6}"/>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5" name="Freeform: Shape 224">
              <a:extLst>
                <a:ext uri="{FF2B5EF4-FFF2-40B4-BE49-F238E27FC236}">
                  <a16:creationId xmlns:a16="http://schemas.microsoft.com/office/drawing/2014/main" id="{4CDA3642-9596-8BC6-E49D-50CCF16A1B2B}"/>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6" name="Freeform: Shape 225">
              <a:extLst>
                <a:ext uri="{FF2B5EF4-FFF2-40B4-BE49-F238E27FC236}">
                  <a16:creationId xmlns:a16="http://schemas.microsoft.com/office/drawing/2014/main" id="{08151822-3FBA-8873-E821-14CBAA17D6C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7" name="Freeform: Shape 226">
              <a:extLst>
                <a:ext uri="{FF2B5EF4-FFF2-40B4-BE49-F238E27FC236}">
                  <a16:creationId xmlns:a16="http://schemas.microsoft.com/office/drawing/2014/main" id="{2569BF01-D99F-42BE-D94D-D4FD1E8EFCA1}"/>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8" name="Freeform: Shape 227">
              <a:extLst>
                <a:ext uri="{FF2B5EF4-FFF2-40B4-BE49-F238E27FC236}">
                  <a16:creationId xmlns:a16="http://schemas.microsoft.com/office/drawing/2014/main" id="{F8DFF912-7F38-192A-B1D5-BC9AB974DCC0}"/>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9" name="Freeform: Shape 228">
              <a:extLst>
                <a:ext uri="{FF2B5EF4-FFF2-40B4-BE49-F238E27FC236}">
                  <a16:creationId xmlns:a16="http://schemas.microsoft.com/office/drawing/2014/main" id="{83608EF3-23C0-C27D-4A26-14FA9ADEE49F}"/>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0" name="Freeform: Shape 229">
              <a:extLst>
                <a:ext uri="{FF2B5EF4-FFF2-40B4-BE49-F238E27FC236}">
                  <a16:creationId xmlns:a16="http://schemas.microsoft.com/office/drawing/2014/main" id="{13160D0D-BC1E-C434-2EC6-74E9BE6B40B1}"/>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1" name="Freeform: Shape 230">
              <a:extLst>
                <a:ext uri="{FF2B5EF4-FFF2-40B4-BE49-F238E27FC236}">
                  <a16:creationId xmlns:a16="http://schemas.microsoft.com/office/drawing/2014/main" id="{144FC0D5-FDD8-DFA4-7E44-ABBB8E16B050}"/>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2" name="Freeform: Shape 231">
              <a:extLst>
                <a:ext uri="{FF2B5EF4-FFF2-40B4-BE49-F238E27FC236}">
                  <a16:creationId xmlns:a16="http://schemas.microsoft.com/office/drawing/2014/main" id="{B35C8574-6E32-718E-BE3F-2837C18187ED}"/>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3" name="Freeform: Shape 232">
              <a:extLst>
                <a:ext uri="{FF2B5EF4-FFF2-40B4-BE49-F238E27FC236}">
                  <a16:creationId xmlns:a16="http://schemas.microsoft.com/office/drawing/2014/main" id="{27C51608-024C-DFE1-D42E-3623DAA9C69F}"/>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4" name="Freeform: Shape 233">
              <a:extLst>
                <a:ext uri="{FF2B5EF4-FFF2-40B4-BE49-F238E27FC236}">
                  <a16:creationId xmlns:a16="http://schemas.microsoft.com/office/drawing/2014/main" id="{329C8DB5-D70D-DE8E-0070-6E09BF98FA41}"/>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5" name="Freeform: Shape 234">
              <a:extLst>
                <a:ext uri="{FF2B5EF4-FFF2-40B4-BE49-F238E27FC236}">
                  <a16:creationId xmlns:a16="http://schemas.microsoft.com/office/drawing/2014/main" id="{0245DF64-FD79-D90C-27FE-E4C2C5BFC5AD}"/>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6" name="Freeform: Shape 235">
              <a:extLst>
                <a:ext uri="{FF2B5EF4-FFF2-40B4-BE49-F238E27FC236}">
                  <a16:creationId xmlns:a16="http://schemas.microsoft.com/office/drawing/2014/main" id="{3787CFEA-744C-4CA2-1D7A-9D68B5693E13}"/>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7" name="Freeform: Shape 236">
              <a:extLst>
                <a:ext uri="{FF2B5EF4-FFF2-40B4-BE49-F238E27FC236}">
                  <a16:creationId xmlns:a16="http://schemas.microsoft.com/office/drawing/2014/main" id="{BC21B6C6-5B4D-6D54-569D-8B16C3D63388}"/>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8" name="Freeform: Shape 237">
              <a:extLst>
                <a:ext uri="{FF2B5EF4-FFF2-40B4-BE49-F238E27FC236}">
                  <a16:creationId xmlns:a16="http://schemas.microsoft.com/office/drawing/2014/main" id="{2C1C55AA-53EA-0AC2-5F2C-EA7591181BEC}"/>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9" name="Freeform: Shape 238">
              <a:extLst>
                <a:ext uri="{FF2B5EF4-FFF2-40B4-BE49-F238E27FC236}">
                  <a16:creationId xmlns:a16="http://schemas.microsoft.com/office/drawing/2014/main" id="{42BA14F2-D0C3-E878-0930-31ED2B0181DD}"/>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0" name="Freeform: Shape 239">
              <a:extLst>
                <a:ext uri="{FF2B5EF4-FFF2-40B4-BE49-F238E27FC236}">
                  <a16:creationId xmlns:a16="http://schemas.microsoft.com/office/drawing/2014/main" id="{3AD7C1C6-3C1C-2B3A-2FB4-9AD362CC733F}"/>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241" name="Graphic 5">
            <a:extLst>
              <a:ext uri="{FF2B5EF4-FFF2-40B4-BE49-F238E27FC236}">
                <a16:creationId xmlns:a16="http://schemas.microsoft.com/office/drawing/2014/main" id="{A69F4AA9-3856-37A9-3044-D41CC4A99B4B}"/>
              </a:ext>
            </a:extLst>
          </p:cNvPr>
          <p:cNvGrpSpPr/>
          <p:nvPr/>
        </p:nvGrpSpPr>
        <p:grpSpPr>
          <a:xfrm>
            <a:off x="13612198" y="4879699"/>
            <a:ext cx="605953" cy="680956"/>
            <a:chOff x="1849730" y="1602801"/>
            <a:chExt cx="454465" cy="510717"/>
          </a:xfrm>
        </p:grpSpPr>
        <p:sp>
          <p:nvSpPr>
            <p:cNvPr id="242" name="Freeform: Shape 241">
              <a:extLst>
                <a:ext uri="{FF2B5EF4-FFF2-40B4-BE49-F238E27FC236}">
                  <a16:creationId xmlns:a16="http://schemas.microsoft.com/office/drawing/2014/main" id="{C7C3697E-B9C7-5A5C-5F1D-7A4BF2E0111F}"/>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3" name="Freeform: Shape 242">
              <a:extLst>
                <a:ext uri="{FF2B5EF4-FFF2-40B4-BE49-F238E27FC236}">
                  <a16:creationId xmlns:a16="http://schemas.microsoft.com/office/drawing/2014/main" id="{9EE7A3CA-2026-4E4B-54E6-189FB3A6F3EA}"/>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4" name="Freeform: Shape 243">
              <a:extLst>
                <a:ext uri="{FF2B5EF4-FFF2-40B4-BE49-F238E27FC236}">
                  <a16:creationId xmlns:a16="http://schemas.microsoft.com/office/drawing/2014/main" id="{B6A58D22-7C70-DFF3-C6E5-89A3EED33DDC}"/>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5" name="Freeform: Shape 244">
              <a:extLst>
                <a:ext uri="{FF2B5EF4-FFF2-40B4-BE49-F238E27FC236}">
                  <a16:creationId xmlns:a16="http://schemas.microsoft.com/office/drawing/2014/main" id="{BD56EC48-1C30-F4BE-B414-BFD4041515E6}"/>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6" name="Freeform: Shape 245">
              <a:extLst>
                <a:ext uri="{FF2B5EF4-FFF2-40B4-BE49-F238E27FC236}">
                  <a16:creationId xmlns:a16="http://schemas.microsoft.com/office/drawing/2014/main" id="{4190EDD7-2316-7CA6-0805-5FA17F9B69B6}"/>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7" name="Freeform: Shape 246">
              <a:extLst>
                <a:ext uri="{FF2B5EF4-FFF2-40B4-BE49-F238E27FC236}">
                  <a16:creationId xmlns:a16="http://schemas.microsoft.com/office/drawing/2014/main" id="{4D114874-78D7-6D1E-BD09-04323D812E1B}"/>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8" name="Freeform: Shape 247">
              <a:extLst>
                <a:ext uri="{FF2B5EF4-FFF2-40B4-BE49-F238E27FC236}">
                  <a16:creationId xmlns:a16="http://schemas.microsoft.com/office/drawing/2014/main" id="{CE01CBFD-18C2-8161-6E12-AF908FBBD248}"/>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9" name="Freeform: Shape 248">
              <a:extLst>
                <a:ext uri="{FF2B5EF4-FFF2-40B4-BE49-F238E27FC236}">
                  <a16:creationId xmlns:a16="http://schemas.microsoft.com/office/drawing/2014/main" id="{0E1BAB11-18E5-BE2D-8140-FF06E70292BA}"/>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250" name="TextBox 249">
            <a:extLst>
              <a:ext uri="{FF2B5EF4-FFF2-40B4-BE49-F238E27FC236}">
                <a16:creationId xmlns:a16="http://schemas.microsoft.com/office/drawing/2014/main" id="{93751229-CCBC-C361-A895-D85D544BD909}"/>
              </a:ext>
            </a:extLst>
          </p:cNvPr>
          <p:cNvSpPr txBox="1"/>
          <p:nvPr/>
        </p:nvSpPr>
        <p:spPr>
          <a:xfrm>
            <a:off x="1171906" y="1240774"/>
            <a:ext cx="8185126" cy="1569660"/>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sz="3200" dirty="0">
                <a:solidFill>
                  <a:srgbClr val="2A3563"/>
                </a:solidFill>
              </a:rPr>
              <a:t>Các vật liệu có tương tác với nam châm là sắt. Không phải vật làm từ kim loại nào cũng có thể tương tác với nam châm.</a:t>
            </a:r>
            <a:endParaRPr lang="en-US" sz="3200" dirty="0">
              <a:solidFill>
                <a:srgbClr val="2A3563"/>
              </a:solidFill>
            </a:endParaRPr>
          </a:p>
        </p:txBody>
      </p:sp>
      <p:pic>
        <p:nvPicPr>
          <p:cNvPr id="251" name="Graphic 250">
            <a:extLst>
              <a:ext uri="{FF2B5EF4-FFF2-40B4-BE49-F238E27FC236}">
                <a16:creationId xmlns:a16="http://schemas.microsoft.com/office/drawing/2014/main" id="{79AD1985-7D48-145F-DF0B-90266EEAA34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376493" y="329529"/>
            <a:ext cx="3004043" cy="3004043"/>
          </a:xfrm>
          <a:prstGeom prst="rect">
            <a:avLst/>
          </a:prstGeom>
        </p:spPr>
      </p:pic>
      <p:pic>
        <p:nvPicPr>
          <p:cNvPr id="253" name="Picture 2" descr="19 trò tiêu khiển thú vị với nam châm nên làm lúc rảnh việc - ẢNH GIF NAM  CHÂM, ANH GIF NAM CHAM">
            <a:extLst>
              <a:ext uri="{FF2B5EF4-FFF2-40B4-BE49-F238E27FC236}">
                <a16:creationId xmlns:a16="http://schemas.microsoft.com/office/drawing/2014/main" id="{5437E69C-3B5A-A266-D7E8-7AD7D23A25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26465" y="3584515"/>
            <a:ext cx="4206461" cy="2364031"/>
          </a:xfrm>
          <a:prstGeom prst="rect">
            <a:avLst/>
          </a:prstGeom>
          <a:noFill/>
          <a:extLst>
            <a:ext uri="{909E8E84-426E-40DD-AFC4-6F175D3DCCD1}">
              <a14:hiddenFill xmlns:a14="http://schemas.microsoft.com/office/drawing/2010/main">
                <a:solidFill>
                  <a:srgbClr val="FFFFFF"/>
                </a:solidFill>
              </a14:hiddenFill>
            </a:ext>
          </a:extLst>
        </p:spPr>
      </p:pic>
      <p:pic>
        <p:nvPicPr>
          <p:cNvPr id="26626" name="Picture 2" descr="ArtStation - Magnet Animation">
            <a:extLst>
              <a:ext uri="{FF2B5EF4-FFF2-40B4-BE49-F238E27FC236}">
                <a16:creationId xmlns:a16="http://schemas.microsoft.com/office/drawing/2014/main" id="{4130FAED-35A0-A6F4-0239-1186B0846BA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59604" y="3583649"/>
            <a:ext cx="2156010" cy="2284344"/>
          </a:xfrm>
          <a:prstGeom prst="rect">
            <a:avLst/>
          </a:prstGeom>
          <a:noFill/>
          <a:extLst>
            <a:ext uri="{909E8E84-426E-40DD-AFC4-6F175D3DCCD1}">
              <a14:hiddenFill xmlns:a14="http://schemas.microsoft.com/office/drawing/2010/main">
                <a:solidFill>
                  <a:srgbClr val="FFFFFF"/>
                </a:solidFill>
              </a14:hiddenFill>
            </a:ext>
          </a:extLst>
        </p:spPr>
      </p:pic>
      <p:sp>
        <p:nvSpPr>
          <p:cNvPr id="252" name="Rectangle: Rounded Corners 251">
            <a:extLst>
              <a:ext uri="{FF2B5EF4-FFF2-40B4-BE49-F238E27FC236}">
                <a16:creationId xmlns:a16="http://schemas.microsoft.com/office/drawing/2014/main" id="{5F32C004-D937-7E03-7A02-2D97C63411CE}"/>
              </a:ext>
            </a:extLst>
          </p:cNvPr>
          <p:cNvSpPr/>
          <p:nvPr/>
        </p:nvSpPr>
        <p:spPr>
          <a:xfrm>
            <a:off x="318531" y="-1082019"/>
            <a:ext cx="7448809" cy="637649"/>
          </a:xfrm>
          <a:prstGeom prst="roundRect">
            <a:avLst>
              <a:gd name="adj" fmla="val 37781"/>
            </a:avLst>
          </a:prstGeom>
          <a:solidFill>
            <a:srgbClr val="A10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a:extLst>
              <a:ext uri="{FF2B5EF4-FFF2-40B4-BE49-F238E27FC236}">
                <a16:creationId xmlns:a16="http://schemas.microsoft.com/office/drawing/2014/main" id="{870F90FC-88D2-2EB3-B76B-3657E3D63A6A}"/>
              </a:ext>
            </a:extLst>
          </p:cNvPr>
          <p:cNvSpPr/>
          <p:nvPr/>
        </p:nvSpPr>
        <p:spPr>
          <a:xfrm>
            <a:off x="0" y="-1141664"/>
            <a:ext cx="756940" cy="756940"/>
          </a:xfrm>
          <a:prstGeom prst="ellipse">
            <a:avLst/>
          </a:prstGeom>
          <a:solidFill>
            <a:srgbClr val="FFE7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255" name="Picture 4">
            <a:extLst>
              <a:ext uri="{FF2B5EF4-FFF2-40B4-BE49-F238E27FC236}">
                <a16:creationId xmlns:a16="http://schemas.microsoft.com/office/drawing/2014/main" id="{C7BB4582-09A8-47F9-688B-191DF258397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3554" y="-1053846"/>
            <a:ext cx="549831" cy="549831"/>
          </a:xfrm>
          <a:prstGeom prst="rect">
            <a:avLst/>
          </a:prstGeom>
          <a:noFill/>
          <a:extLst>
            <a:ext uri="{909E8E84-426E-40DD-AFC4-6F175D3DCCD1}">
              <a14:hiddenFill xmlns:a14="http://schemas.microsoft.com/office/drawing/2010/main">
                <a:solidFill>
                  <a:srgbClr val="FFFFFF"/>
                </a:solidFill>
              </a14:hiddenFill>
            </a:ext>
          </a:extLst>
        </p:spPr>
      </p:pic>
      <p:sp>
        <p:nvSpPr>
          <p:cNvPr id="256" name="TextBox 255">
            <a:extLst>
              <a:ext uri="{FF2B5EF4-FFF2-40B4-BE49-F238E27FC236}">
                <a16:creationId xmlns:a16="http://schemas.microsoft.com/office/drawing/2014/main" id="{40D38831-7DBF-D434-5932-A1CE3F930E07}"/>
              </a:ext>
            </a:extLst>
          </p:cNvPr>
          <p:cNvSpPr txBox="1"/>
          <p:nvPr/>
        </p:nvSpPr>
        <p:spPr>
          <a:xfrm>
            <a:off x="623991" y="-1031846"/>
            <a:ext cx="722610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Tác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Dụng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Nam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Châm</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Lên</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Vật</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Liệu</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Khác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Nhau</a:t>
            </a:r>
            <a:endParaRPr kumimoji="0" lang="en-US" sz="40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29224095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50"/>
                                        </p:tgtEl>
                                        <p:attrNameLst>
                                          <p:attrName>style.visibility</p:attrName>
                                        </p:attrNameLst>
                                      </p:cBhvr>
                                      <p:to>
                                        <p:strVal val="visible"/>
                                      </p:to>
                                    </p:set>
                                    <p:animEffect transition="in" filter="wipe(up)">
                                      <p:cBhvr>
                                        <p:cTn id="7" dur="500"/>
                                        <p:tgtEl>
                                          <p:spTgt spid="250"/>
                                        </p:tgtEl>
                                      </p:cBhvr>
                                    </p:animEffect>
                                  </p:childTnLst>
                                </p:cTn>
                              </p:par>
                              <p:par>
                                <p:cTn id="8" presetID="6" presetClass="entr" presetSubtype="32" fill="hold"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circle(out)">
                                      <p:cBhvr>
                                        <p:cTn id="10" dur="500"/>
                                        <p:tgtEl>
                                          <p:spTgt spid="2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626" name="Rectangle: Rounded Corners 189625">
            <a:extLst>
              <a:ext uri="{FF2B5EF4-FFF2-40B4-BE49-F238E27FC236}">
                <a16:creationId xmlns:a16="http://schemas.microsoft.com/office/drawing/2014/main" id="{27B6AB5C-C2E9-3703-2A3C-B010ED5AE496}"/>
              </a:ext>
            </a:extLst>
          </p:cNvPr>
          <p:cNvSpPr/>
          <p:nvPr/>
        </p:nvSpPr>
        <p:spPr>
          <a:xfrm>
            <a:off x="913869" y="1069813"/>
            <a:ext cx="9908438" cy="5140487"/>
          </a:xfrm>
          <a:prstGeom prst="roundRect">
            <a:avLst/>
          </a:prstGeom>
          <a:noFill/>
          <a:ln w="38100">
            <a:solidFill>
              <a:srgbClr val="3E4DB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nvGrpSpPr>
          <p:cNvPr id="55" name="Group 54">
            <a:extLst>
              <a:ext uri="{FF2B5EF4-FFF2-40B4-BE49-F238E27FC236}">
                <a16:creationId xmlns:a16="http://schemas.microsoft.com/office/drawing/2014/main" id="{564F0457-C3D8-4607-97A8-57295C0E5144}"/>
              </a:ext>
            </a:extLst>
          </p:cNvPr>
          <p:cNvGrpSpPr/>
          <p:nvPr/>
        </p:nvGrpSpPr>
        <p:grpSpPr>
          <a:xfrm rot="19857971">
            <a:off x="9895584" y="-1151763"/>
            <a:ext cx="3581400" cy="2037299"/>
            <a:chOff x="7823334" y="-697505"/>
            <a:chExt cx="4276665" cy="2432804"/>
          </a:xfrm>
        </p:grpSpPr>
        <p:sp>
          <p:nvSpPr>
            <p:cNvPr id="56" name="Freeform: Shape 55">
              <a:extLst>
                <a:ext uri="{FF2B5EF4-FFF2-40B4-BE49-F238E27FC236}">
                  <a16:creationId xmlns:a16="http://schemas.microsoft.com/office/drawing/2014/main" id="{55C81D15-2845-4289-8C4E-ED0CDF2EE0EC}"/>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7" name="Freeform: Shape 56">
              <a:extLst>
                <a:ext uri="{FF2B5EF4-FFF2-40B4-BE49-F238E27FC236}">
                  <a16:creationId xmlns:a16="http://schemas.microsoft.com/office/drawing/2014/main" id="{E9642F2A-C271-4B66-B31C-8C05009EB8DE}"/>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58" name="Group 57">
            <a:extLst>
              <a:ext uri="{FF2B5EF4-FFF2-40B4-BE49-F238E27FC236}">
                <a16:creationId xmlns:a16="http://schemas.microsoft.com/office/drawing/2014/main" id="{2833CCCC-BEB8-4D22-9065-0574CD43A3CD}"/>
              </a:ext>
            </a:extLst>
          </p:cNvPr>
          <p:cNvGrpSpPr/>
          <p:nvPr/>
        </p:nvGrpSpPr>
        <p:grpSpPr>
          <a:xfrm rot="3800731" flipV="1">
            <a:off x="548161" y="5297385"/>
            <a:ext cx="3069190" cy="3633408"/>
            <a:chOff x="7823334" y="-697505"/>
            <a:chExt cx="4276665" cy="2432804"/>
          </a:xfrm>
        </p:grpSpPr>
        <p:sp>
          <p:nvSpPr>
            <p:cNvPr id="59" name="Freeform: Shape 58">
              <a:extLst>
                <a:ext uri="{FF2B5EF4-FFF2-40B4-BE49-F238E27FC236}">
                  <a16:creationId xmlns:a16="http://schemas.microsoft.com/office/drawing/2014/main" id="{298E6811-4D8C-4F23-9708-D85A53944E13}"/>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0" name="Freeform: Shape 59">
              <a:extLst>
                <a:ext uri="{FF2B5EF4-FFF2-40B4-BE49-F238E27FC236}">
                  <a16:creationId xmlns:a16="http://schemas.microsoft.com/office/drawing/2014/main" id="{9FAB2109-51DA-41C0-B9EA-9A22D4900066}"/>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89509" name="Graphic 6">
            <a:extLst>
              <a:ext uri="{FF2B5EF4-FFF2-40B4-BE49-F238E27FC236}">
                <a16:creationId xmlns:a16="http://schemas.microsoft.com/office/drawing/2014/main" id="{1612D3CE-B9AD-6A74-F033-A8B08EE00D36}"/>
              </a:ext>
            </a:extLst>
          </p:cNvPr>
          <p:cNvGrpSpPr/>
          <p:nvPr/>
        </p:nvGrpSpPr>
        <p:grpSpPr>
          <a:xfrm>
            <a:off x="9316597" y="2637929"/>
            <a:ext cx="2712121" cy="4220069"/>
            <a:chOff x="6048565" y="2282479"/>
            <a:chExt cx="1738122" cy="2704524"/>
          </a:xfrm>
        </p:grpSpPr>
        <p:sp>
          <p:nvSpPr>
            <p:cNvPr id="189510" name="Freeform: Shape 189509">
              <a:extLst>
                <a:ext uri="{FF2B5EF4-FFF2-40B4-BE49-F238E27FC236}">
                  <a16:creationId xmlns:a16="http://schemas.microsoft.com/office/drawing/2014/main" id="{6652A4A8-D897-0F05-6B31-1DE2AC59735D}"/>
                </a:ext>
              </a:extLst>
            </p:cNvPr>
            <p:cNvSpPr/>
            <p:nvPr/>
          </p:nvSpPr>
          <p:spPr>
            <a:xfrm>
              <a:off x="6314597" y="2643879"/>
              <a:ext cx="264510" cy="200475"/>
            </a:xfrm>
            <a:custGeom>
              <a:avLst/>
              <a:gdLst>
                <a:gd name="connsiteX0" fmla="*/ 260129 w 264510"/>
                <a:gd name="connsiteY0" fmla="*/ 200475 h 200475"/>
                <a:gd name="connsiteX1" fmla="*/ 113063 w 264510"/>
                <a:gd name="connsiteY1" fmla="*/ 114750 h 200475"/>
                <a:gd name="connsiteX2" fmla="*/ 42864 w 264510"/>
                <a:gd name="connsiteY2" fmla="*/ 111512 h 200475"/>
                <a:gd name="connsiteX3" fmla="*/ 1144 w 264510"/>
                <a:gd name="connsiteY3" fmla="*/ 74555 h 200475"/>
                <a:gd name="connsiteX4" fmla="*/ 10669 w 264510"/>
                <a:gd name="connsiteY4" fmla="*/ 355 h 200475"/>
                <a:gd name="connsiteX5" fmla="*/ 116111 w 264510"/>
                <a:gd name="connsiteY5" fmla="*/ 52933 h 200475"/>
                <a:gd name="connsiteX6" fmla="*/ 264510 w 264510"/>
                <a:gd name="connsiteY6" fmla="*/ 105988 h 2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10" h="200475">
                  <a:moveTo>
                    <a:pt x="260129" y="200475"/>
                  </a:moveTo>
                  <a:lnTo>
                    <a:pt x="113063" y="114750"/>
                  </a:lnTo>
                  <a:cubicBezTo>
                    <a:pt x="89618" y="116502"/>
                    <a:pt x="66048" y="115414"/>
                    <a:pt x="42864" y="111512"/>
                  </a:cubicBezTo>
                  <a:cubicBezTo>
                    <a:pt x="4764" y="104940"/>
                    <a:pt x="-3428" y="104559"/>
                    <a:pt x="1144" y="74555"/>
                  </a:cubicBezTo>
                  <a:cubicBezTo>
                    <a:pt x="5716" y="44551"/>
                    <a:pt x="-666" y="4546"/>
                    <a:pt x="10669" y="355"/>
                  </a:cubicBezTo>
                  <a:cubicBezTo>
                    <a:pt x="22004" y="-3836"/>
                    <a:pt x="102204" y="29978"/>
                    <a:pt x="116111" y="52933"/>
                  </a:cubicBezTo>
                  <a:lnTo>
                    <a:pt x="264510" y="105988"/>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1" name="Freeform: Shape 189510">
              <a:extLst>
                <a:ext uri="{FF2B5EF4-FFF2-40B4-BE49-F238E27FC236}">
                  <a16:creationId xmlns:a16="http://schemas.microsoft.com/office/drawing/2014/main" id="{D81358AA-E9EF-6202-F01F-BFBED5064D21}"/>
                </a:ext>
              </a:extLst>
            </p:cNvPr>
            <p:cNvSpPr/>
            <p:nvPr/>
          </p:nvSpPr>
          <p:spPr>
            <a:xfrm>
              <a:off x="6507956" y="2699099"/>
              <a:ext cx="502443" cy="224850"/>
            </a:xfrm>
            <a:custGeom>
              <a:avLst/>
              <a:gdLst>
                <a:gd name="connsiteX0" fmla="*/ 502444 w 502443"/>
                <a:gd name="connsiteY0" fmla="*/ 0 h 224850"/>
                <a:gd name="connsiteX1" fmla="*/ 502444 w 502443"/>
                <a:gd name="connsiteY1" fmla="*/ 171450 h 224850"/>
                <a:gd name="connsiteX2" fmla="*/ 420434 w 502443"/>
                <a:gd name="connsiteY2" fmla="*/ 196215 h 224850"/>
                <a:gd name="connsiteX3" fmla="*/ 271463 w 502443"/>
                <a:gd name="connsiteY3" fmla="*/ 224790 h 224850"/>
                <a:gd name="connsiteX4" fmla="*/ 0 w 502443"/>
                <a:gd name="connsiteY4" fmla="*/ 112967 h 224850"/>
                <a:gd name="connsiteX5" fmla="*/ 38100 w 502443"/>
                <a:gd name="connsiteY5" fmla="*/ 40386 h 224850"/>
                <a:gd name="connsiteX6" fmla="*/ 295275 w 502443"/>
                <a:gd name="connsiteY6" fmla="*/ 112681 h 224850"/>
                <a:gd name="connsiteX7" fmla="*/ 502444 w 502443"/>
                <a:gd name="connsiteY7" fmla="*/ 0 h 22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443" h="224850">
                  <a:moveTo>
                    <a:pt x="502444" y="0"/>
                  </a:moveTo>
                  <a:lnTo>
                    <a:pt x="502444" y="171450"/>
                  </a:lnTo>
                  <a:cubicBezTo>
                    <a:pt x="502444" y="171450"/>
                    <a:pt x="465868" y="183547"/>
                    <a:pt x="420434" y="196215"/>
                  </a:cubicBezTo>
                  <a:cubicBezTo>
                    <a:pt x="368332" y="210693"/>
                    <a:pt x="304610" y="225933"/>
                    <a:pt x="271463" y="224790"/>
                  </a:cubicBezTo>
                  <a:cubicBezTo>
                    <a:pt x="209550" y="221742"/>
                    <a:pt x="0" y="112967"/>
                    <a:pt x="0" y="112967"/>
                  </a:cubicBezTo>
                  <a:lnTo>
                    <a:pt x="38100" y="40386"/>
                  </a:lnTo>
                  <a:cubicBezTo>
                    <a:pt x="38100" y="40386"/>
                    <a:pt x="266700" y="118300"/>
                    <a:pt x="295275" y="112681"/>
                  </a:cubicBezTo>
                  <a:cubicBezTo>
                    <a:pt x="323850" y="107061"/>
                    <a:pt x="502444" y="0"/>
                    <a:pt x="502444" y="0"/>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2" name="Freeform: Shape 189511">
              <a:extLst>
                <a:ext uri="{FF2B5EF4-FFF2-40B4-BE49-F238E27FC236}">
                  <a16:creationId xmlns:a16="http://schemas.microsoft.com/office/drawing/2014/main" id="{657BCB3A-891A-1158-77C6-606403E0495F}"/>
                </a:ext>
              </a:extLst>
            </p:cNvPr>
            <p:cNvSpPr/>
            <p:nvPr/>
          </p:nvSpPr>
          <p:spPr>
            <a:xfrm>
              <a:off x="6928389" y="2782633"/>
              <a:ext cx="82010" cy="112775"/>
            </a:xfrm>
            <a:custGeom>
              <a:avLst/>
              <a:gdLst>
                <a:gd name="connsiteX0" fmla="*/ 82010 w 82010"/>
                <a:gd name="connsiteY0" fmla="*/ 0 h 112775"/>
                <a:gd name="connsiteX1" fmla="*/ 82010 w 82010"/>
                <a:gd name="connsiteY1" fmla="*/ 88011 h 112775"/>
                <a:gd name="connsiteX2" fmla="*/ 0 w 82010"/>
                <a:gd name="connsiteY2" fmla="*/ 112776 h 112775"/>
                <a:gd name="connsiteX3" fmla="*/ 82010 w 82010"/>
                <a:gd name="connsiteY3" fmla="*/ 0 h 112775"/>
              </a:gdLst>
              <a:ahLst/>
              <a:cxnLst>
                <a:cxn ang="0">
                  <a:pos x="connsiteX0" y="connsiteY0"/>
                </a:cxn>
                <a:cxn ang="0">
                  <a:pos x="connsiteX1" y="connsiteY1"/>
                </a:cxn>
                <a:cxn ang="0">
                  <a:pos x="connsiteX2" y="connsiteY2"/>
                </a:cxn>
                <a:cxn ang="0">
                  <a:pos x="connsiteX3" y="connsiteY3"/>
                </a:cxn>
              </a:cxnLst>
              <a:rect l="l" t="t" r="r" b="b"/>
              <a:pathLst>
                <a:path w="82010" h="112775">
                  <a:moveTo>
                    <a:pt x="82010" y="0"/>
                  </a:moveTo>
                  <a:lnTo>
                    <a:pt x="82010" y="88011"/>
                  </a:lnTo>
                  <a:cubicBezTo>
                    <a:pt x="82010" y="88011"/>
                    <a:pt x="45434" y="100108"/>
                    <a:pt x="0" y="112776"/>
                  </a:cubicBezTo>
                  <a:cubicBezTo>
                    <a:pt x="16764" y="61722"/>
                    <a:pt x="58579" y="20098"/>
                    <a:pt x="8201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3" name="Freeform: Shape 189512">
              <a:extLst>
                <a:ext uri="{FF2B5EF4-FFF2-40B4-BE49-F238E27FC236}">
                  <a16:creationId xmlns:a16="http://schemas.microsoft.com/office/drawing/2014/main" id="{E82FC898-83C6-7911-AFAC-D7B73140BD5A}"/>
                </a:ext>
              </a:extLst>
            </p:cNvPr>
            <p:cNvSpPr/>
            <p:nvPr/>
          </p:nvSpPr>
          <p:spPr>
            <a:xfrm>
              <a:off x="6734556" y="3309366"/>
              <a:ext cx="484536" cy="1517141"/>
            </a:xfrm>
            <a:custGeom>
              <a:avLst/>
              <a:gdLst>
                <a:gd name="connsiteX0" fmla="*/ 313944 w 484536"/>
                <a:gd name="connsiteY0" fmla="*/ 0 h 1517141"/>
                <a:gd name="connsiteX1" fmla="*/ 183166 w 484536"/>
                <a:gd name="connsiteY1" fmla="*/ 776097 h 1517141"/>
                <a:gd name="connsiteX2" fmla="*/ 0 w 484536"/>
                <a:gd name="connsiteY2" fmla="*/ 1501902 h 1517141"/>
                <a:gd name="connsiteX3" fmla="*/ 58864 w 484536"/>
                <a:gd name="connsiteY3" fmla="*/ 1517142 h 1517141"/>
                <a:gd name="connsiteX4" fmla="*/ 306514 w 484536"/>
                <a:gd name="connsiteY4" fmla="*/ 821150 h 1517141"/>
                <a:gd name="connsiteX5" fmla="*/ 484537 w 484536"/>
                <a:gd name="connsiteY5" fmla="*/ 69342 h 151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536" h="1517141">
                  <a:moveTo>
                    <a:pt x="313944" y="0"/>
                  </a:moveTo>
                  <a:cubicBezTo>
                    <a:pt x="313944" y="0"/>
                    <a:pt x="210693" y="550164"/>
                    <a:pt x="183166" y="776097"/>
                  </a:cubicBezTo>
                  <a:cubicBezTo>
                    <a:pt x="147161" y="1070800"/>
                    <a:pt x="0" y="1501902"/>
                    <a:pt x="0" y="1501902"/>
                  </a:cubicBezTo>
                  <a:lnTo>
                    <a:pt x="58864" y="1517142"/>
                  </a:lnTo>
                  <a:cubicBezTo>
                    <a:pt x="58864" y="1517142"/>
                    <a:pt x="266319" y="1150811"/>
                    <a:pt x="306514" y="821150"/>
                  </a:cubicBezTo>
                  <a:cubicBezTo>
                    <a:pt x="471297" y="484251"/>
                    <a:pt x="484537" y="69342"/>
                    <a:pt x="484537" y="6934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4" name="Freeform: Shape 189513">
              <a:extLst>
                <a:ext uri="{FF2B5EF4-FFF2-40B4-BE49-F238E27FC236}">
                  <a16:creationId xmlns:a16="http://schemas.microsoft.com/office/drawing/2014/main" id="{398A24DB-8BC9-61F7-1D33-97024196B748}"/>
                </a:ext>
              </a:extLst>
            </p:cNvPr>
            <p:cNvSpPr/>
            <p:nvPr/>
          </p:nvSpPr>
          <p:spPr>
            <a:xfrm>
              <a:off x="6619989" y="4832984"/>
              <a:ext cx="180098" cy="151637"/>
            </a:xfrm>
            <a:custGeom>
              <a:avLst/>
              <a:gdLst>
                <a:gd name="connsiteX0" fmla="*/ 5410 w 180098"/>
                <a:gd name="connsiteY0" fmla="*/ 111633 h 151637"/>
                <a:gd name="connsiteX1" fmla="*/ 35604 w 180098"/>
                <a:gd name="connsiteY1" fmla="*/ 104013 h 151637"/>
                <a:gd name="connsiteX2" fmla="*/ 35604 w 180098"/>
                <a:gd name="connsiteY2" fmla="*/ 104013 h 151637"/>
                <a:gd name="connsiteX3" fmla="*/ 107709 w 180098"/>
                <a:gd name="connsiteY3" fmla="*/ 0 h 151637"/>
                <a:gd name="connsiteX4" fmla="*/ 147999 w 180098"/>
                <a:gd name="connsiteY4" fmla="*/ 0 h 151637"/>
                <a:gd name="connsiteX5" fmla="*/ 178956 w 180098"/>
                <a:gd name="connsiteY5" fmla="*/ 22193 h 151637"/>
                <a:gd name="connsiteX6" fmla="*/ 180099 w 180098"/>
                <a:gd name="connsiteY6" fmla="*/ 27813 h 151637"/>
                <a:gd name="connsiteX7" fmla="*/ 177050 w 180098"/>
                <a:gd name="connsiteY7" fmla="*/ 56388 h 151637"/>
                <a:gd name="connsiteX8" fmla="*/ 153428 w 180098"/>
                <a:gd name="connsiteY8" fmla="*/ 151638 h 151637"/>
                <a:gd name="connsiteX9" fmla="*/ 146571 w 180098"/>
                <a:gd name="connsiteY9" fmla="*/ 149828 h 151637"/>
                <a:gd name="connsiteX10" fmla="*/ 159048 w 180098"/>
                <a:gd name="connsiteY10" fmla="*/ 89726 h 151637"/>
                <a:gd name="connsiteX11" fmla="*/ 131712 w 180098"/>
                <a:gd name="connsiteY11" fmla="*/ 109633 h 151637"/>
                <a:gd name="connsiteX12" fmla="*/ 61989 w 180098"/>
                <a:gd name="connsiteY12" fmla="*/ 140779 h 151637"/>
                <a:gd name="connsiteX13" fmla="*/ 5410 w 180098"/>
                <a:gd name="connsiteY13" fmla="*/ 111633 h 15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098" h="151637">
                  <a:moveTo>
                    <a:pt x="5410" y="111633"/>
                  </a:moveTo>
                  <a:cubicBezTo>
                    <a:pt x="14920" y="107257"/>
                    <a:pt x="25157" y="104673"/>
                    <a:pt x="35604" y="104013"/>
                  </a:cubicBezTo>
                  <a:lnTo>
                    <a:pt x="35604" y="104013"/>
                  </a:lnTo>
                  <a:cubicBezTo>
                    <a:pt x="35604" y="104013"/>
                    <a:pt x="71799" y="82677"/>
                    <a:pt x="107709" y="0"/>
                  </a:cubicBezTo>
                  <a:lnTo>
                    <a:pt x="147999" y="0"/>
                  </a:lnTo>
                  <a:cubicBezTo>
                    <a:pt x="161944" y="194"/>
                    <a:pt x="174295" y="9049"/>
                    <a:pt x="178956" y="22193"/>
                  </a:cubicBezTo>
                  <a:cubicBezTo>
                    <a:pt x="179618" y="23998"/>
                    <a:pt x="180003" y="25893"/>
                    <a:pt x="180099" y="27813"/>
                  </a:cubicBezTo>
                  <a:cubicBezTo>
                    <a:pt x="179681" y="37392"/>
                    <a:pt x="178663" y="46936"/>
                    <a:pt x="177050" y="56388"/>
                  </a:cubicBezTo>
                  <a:cubicBezTo>
                    <a:pt x="171078" y="88579"/>
                    <a:pt x="163190" y="120386"/>
                    <a:pt x="153428" y="151638"/>
                  </a:cubicBezTo>
                  <a:lnTo>
                    <a:pt x="146571" y="149828"/>
                  </a:lnTo>
                  <a:lnTo>
                    <a:pt x="159048" y="89726"/>
                  </a:lnTo>
                  <a:cubicBezTo>
                    <a:pt x="163144" y="69247"/>
                    <a:pt x="141713" y="88963"/>
                    <a:pt x="131712" y="109633"/>
                  </a:cubicBezTo>
                  <a:cubicBezTo>
                    <a:pt x="121710" y="130302"/>
                    <a:pt x="106470" y="150971"/>
                    <a:pt x="61989" y="140779"/>
                  </a:cubicBezTo>
                  <a:cubicBezTo>
                    <a:pt x="10077" y="128492"/>
                    <a:pt x="-10878" y="120968"/>
                    <a:pt x="5410" y="1116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5" name="Freeform: Shape 189514">
              <a:extLst>
                <a:ext uri="{FF2B5EF4-FFF2-40B4-BE49-F238E27FC236}">
                  <a16:creationId xmlns:a16="http://schemas.microsoft.com/office/drawing/2014/main" id="{6B52C0F7-E091-E95F-6D40-6C3CD61A0A75}"/>
                </a:ext>
              </a:extLst>
            </p:cNvPr>
            <p:cNvSpPr/>
            <p:nvPr/>
          </p:nvSpPr>
          <p:spPr>
            <a:xfrm>
              <a:off x="7156037" y="3300603"/>
              <a:ext cx="209162" cy="1537049"/>
            </a:xfrm>
            <a:custGeom>
              <a:avLst/>
              <a:gdLst>
                <a:gd name="connsiteX0" fmla="*/ 0 w 209162"/>
                <a:gd name="connsiteY0" fmla="*/ 0 h 1537049"/>
                <a:gd name="connsiteX1" fmla="*/ 32671 w 209162"/>
                <a:gd name="connsiteY1" fmla="*/ 786384 h 1537049"/>
                <a:gd name="connsiteX2" fmla="*/ 3524 w 209162"/>
                <a:gd name="connsiteY2" fmla="*/ 1534382 h 1537049"/>
                <a:gd name="connsiteX3" fmla="*/ 64294 w 209162"/>
                <a:gd name="connsiteY3" fmla="*/ 1537049 h 1537049"/>
                <a:gd name="connsiteX4" fmla="*/ 162878 w 209162"/>
                <a:gd name="connsiteY4" fmla="*/ 804862 h 1537049"/>
                <a:gd name="connsiteX5" fmla="*/ 181928 w 209162"/>
                <a:gd name="connsiteY5" fmla="*/ 32480 h 153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62" h="1537049">
                  <a:moveTo>
                    <a:pt x="0" y="0"/>
                  </a:moveTo>
                  <a:cubicBezTo>
                    <a:pt x="0" y="0"/>
                    <a:pt x="12859" y="559594"/>
                    <a:pt x="32671" y="786384"/>
                  </a:cubicBezTo>
                  <a:cubicBezTo>
                    <a:pt x="58388" y="1082135"/>
                    <a:pt x="3524" y="1534382"/>
                    <a:pt x="3524" y="1534382"/>
                  </a:cubicBezTo>
                  <a:lnTo>
                    <a:pt x="64294" y="1537049"/>
                  </a:lnTo>
                  <a:cubicBezTo>
                    <a:pt x="64294" y="1537049"/>
                    <a:pt x="191453" y="1135761"/>
                    <a:pt x="162878" y="804862"/>
                  </a:cubicBezTo>
                  <a:cubicBezTo>
                    <a:pt x="254413" y="441103"/>
                    <a:pt x="181928" y="32480"/>
                    <a:pt x="181928" y="3248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6" name="Freeform: Shape 189515">
              <a:extLst>
                <a:ext uri="{FF2B5EF4-FFF2-40B4-BE49-F238E27FC236}">
                  <a16:creationId xmlns:a16="http://schemas.microsoft.com/office/drawing/2014/main" id="{1DC54B2C-2DA6-7214-7BFB-BA04B7CCAFD8}"/>
                </a:ext>
              </a:extLst>
            </p:cNvPr>
            <p:cNvSpPr/>
            <p:nvPr/>
          </p:nvSpPr>
          <p:spPr>
            <a:xfrm>
              <a:off x="7060344" y="4836263"/>
              <a:ext cx="169785" cy="150740"/>
            </a:xfrm>
            <a:custGeom>
              <a:avLst/>
              <a:gdLst>
                <a:gd name="connsiteX0" fmla="*/ 4729 w 169785"/>
                <a:gd name="connsiteY0" fmla="*/ 126833 h 150740"/>
                <a:gd name="connsiteX1" fmla="*/ 33971 w 169785"/>
                <a:gd name="connsiteY1" fmla="*/ 115879 h 150740"/>
                <a:gd name="connsiteX2" fmla="*/ 33971 w 169785"/>
                <a:gd name="connsiteY2" fmla="*/ 115879 h 150740"/>
                <a:gd name="connsiteX3" fmla="*/ 94359 w 169785"/>
                <a:gd name="connsiteY3" fmla="*/ 4722 h 150740"/>
                <a:gd name="connsiteX4" fmla="*/ 134460 w 169785"/>
                <a:gd name="connsiteY4" fmla="*/ 150 h 150740"/>
                <a:gd name="connsiteX5" fmla="*/ 167607 w 169785"/>
                <a:gd name="connsiteY5" fmla="*/ 19200 h 150740"/>
                <a:gd name="connsiteX6" fmla="*/ 169321 w 169785"/>
                <a:gd name="connsiteY6" fmla="*/ 24629 h 150740"/>
                <a:gd name="connsiteX7" fmla="*/ 169321 w 169785"/>
                <a:gd name="connsiteY7" fmla="*/ 53871 h 150740"/>
                <a:gd name="connsiteX8" fmla="*/ 156176 w 169785"/>
                <a:gd name="connsiteY8" fmla="*/ 150741 h 150740"/>
                <a:gd name="connsiteX9" fmla="*/ 149128 w 169785"/>
                <a:gd name="connsiteY9" fmla="*/ 149692 h 150740"/>
                <a:gd name="connsiteX10" fmla="*/ 155034 w 169785"/>
                <a:gd name="connsiteY10" fmla="*/ 88542 h 150740"/>
                <a:gd name="connsiteX11" fmla="*/ 129983 w 169785"/>
                <a:gd name="connsiteY11" fmla="*/ 111307 h 150740"/>
                <a:gd name="connsiteX12" fmla="*/ 63975 w 169785"/>
                <a:gd name="connsiteY12" fmla="*/ 149883 h 150740"/>
                <a:gd name="connsiteX13" fmla="*/ 4729 w 169785"/>
                <a:gd name="connsiteY13" fmla="*/ 126833 h 15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85" h="150740">
                  <a:moveTo>
                    <a:pt x="4729" y="126833"/>
                  </a:moveTo>
                  <a:cubicBezTo>
                    <a:pt x="13724" y="121422"/>
                    <a:pt x="23635" y="117709"/>
                    <a:pt x="33971" y="115879"/>
                  </a:cubicBezTo>
                  <a:lnTo>
                    <a:pt x="33971" y="115879"/>
                  </a:lnTo>
                  <a:cubicBezTo>
                    <a:pt x="33971" y="115879"/>
                    <a:pt x="67689" y="90828"/>
                    <a:pt x="94359" y="4722"/>
                  </a:cubicBezTo>
                  <a:lnTo>
                    <a:pt x="134460" y="150"/>
                  </a:lnTo>
                  <a:cubicBezTo>
                    <a:pt x="148433" y="-1183"/>
                    <a:pt x="161724" y="6456"/>
                    <a:pt x="167607" y="19200"/>
                  </a:cubicBezTo>
                  <a:cubicBezTo>
                    <a:pt x="168461" y="20908"/>
                    <a:pt x="169040" y="22741"/>
                    <a:pt x="169321" y="24629"/>
                  </a:cubicBezTo>
                  <a:cubicBezTo>
                    <a:pt x="169940" y="34367"/>
                    <a:pt x="169940" y="44134"/>
                    <a:pt x="169321" y="53871"/>
                  </a:cubicBezTo>
                  <a:cubicBezTo>
                    <a:pt x="166885" y="86395"/>
                    <a:pt x="162495" y="118743"/>
                    <a:pt x="156176" y="150741"/>
                  </a:cubicBezTo>
                  <a:lnTo>
                    <a:pt x="149128" y="149692"/>
                  </a:lnTo>
                  <a:lnTo>
                    <a:pt x="155034" y="88542"/>
                  </a:lnTo>
                  <a:cubicBezTo>
                    <a:pt x="156939" y="67777"/>
                    <a:pt x="137698" y="89780"/>
                    <a:pt x="129983" y="111307"/>
                  </a:cubicBezTo>
                  <a:cubicBezTo>
                    <a:pt x="122268" y="132833"/>
                    <a:pt x="109409" y="155122"/>
                    <a:pt x="63975" y="149883"/>
                  </a:cubicBezTo>
                  <a:cubicBezTo>
                    <a:pt x="11206" y="143025"/>
                    <a:pt x="-10416" y="137882"/>
                    <a:pt x="4729" y="1268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7" name="Freeform: Shape 189516">
              <a:extLst>
                <a:ext uri="{FF2B5EF4-FFF2-40B4-BE49-F238E27FC236}">
                  <a16:creationId xmlns:a16="http://schemas.microsoft.com/office/drawing/2014/main" id="{CEE66E4F-D5A3-24FA-495F-9460A3E15F05}"/>
                </a:ext>
              </a:extLst>
            </p:cNvPr>
            <p:cNvSpPr/>
            <p:nvPr/>
          </p:nvSpPr>
          <p:spPr>
            <a:xfrm>
              <a:off x="7047271" y="2282479"/>
              <a:ext cx="432239" cy="582098"/>
            </a:xfrm>
            <a:custGeom>
              <a:avLst/>
              <a:gdLst>
                <a:gd name="connsiteX0" fmla="*/ 313934 w 432239"/>
                <a:gd name="connsiteY0" fmla="*/ 66195 h 582098"/>
                <a:gd name="connsiteX1" fmla="*/ 369561 w 432239"/>
                <a:gd name="connsiteY1" fmla="*/ 117440 h 582098"/>
                <a:gd name="connsiteX2" fmla="*/ 356797 w 432239"/>
                <a:gd name="connsiteY2" fmla="*/ 248599 h 582098"/>
                <a:gd name="connsiteX3" fmla="*/ 371084 w 432239"/>
                <a:gd name="connsiteY3" fmla="*/ 338229 h 582098"/>
                <a:gd name="connsiteX4" fmla="*/ 412423 w 432239"/>
                <a:gd name="connsiteY4" fmla="*/ 463673 h 582098"/>
                <a:gd name="connsiteX5" fmla="*/ 355273 w 432239"/>
                <a:gd name="connsiteY5" fmla="*/ 571877 h 582098"/>
                <a:gd name="connsiteX6" fmla="*/ 39329 w 432239"/>
                <a:gd name="connsiteY6" fmla="*/ 494058 h 582098"/>
                <a:gd name="connsiteX7" fmla="*/ 47044 w 432239"/>
                <a:gd name="connsiteY7" fmla="*/ 366613 h 582098"/>
                <a:gd name="connsiteX8" fmla="*/ 1229 w 432239"/>
                <a:gd name="connsiteY8" fmla="*/ 268696 h 582098"/>
                <a:gd name="connsiteX9" fmla="*/ 47044 w 432239"/>
                <a:gd name="connsiteY9" fmla="*/ 167636 h 582098"/>
                <a:gd name="connsiteX10" fmla="*/ 47044 w 432239"/>
                <a:gd name="connsiteY10" fmla="*/ 46383 h 582098"/>
                <a:gd name="connsiteX11" fmla="*/ 313934 w 432239"/>
                <a:gd name="connsiteY11" fmla="*/ 66195 h 58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239" h="582098">
                  <a:moveTo>
                    <a:pt x="313934" y="66195"/>
                  </a:moveTo>
                  <a:cubicBezTo>
                    <a:pt x="313934" y="66195"/>
                    <a:pt x="344129" y="67814"/>
                    <a:pt x="369561" y="117440"/>
                  </a:cubicBezTo>
                  <a:cubicBezTo>
                    <a:pt x="394992" y="167065"/>
                    <a:pt x="363179" y="222215"/>
                    <a:pt x="356797" y="248599"/>
                  </a:cubicBezTo>
                  <a:cubicBezTo>
                    <a:pt x="350415" y="274983"/>
                    <a:pt x="318697" y="298319"/>
                    <a:pt x="371084" y="338229"/>
                  </a:cubicBezTo>
                  <a:cubicBezTo>
                    <a:pt x="423472" y="378139"/>
                    <a:pt x="454905" y="420525"/>
                    <a:pt x="412423" y="463673"/>
                  </a:cubicBezTo>
                  <a:cubicBezTo>
                    <a:pt x="369942" y="506821"/>
                    <a:pt x="416614" y="539873"/>
                    <a:pt x="355273" y="571877"/>
                  </a:cubicBezTo>
                  <a:cubicBezTo>
                    <a:pt x="293932" y="603881"/>
                    <a:pt x="67904" y="555971"/>
                    <a:pt x="39329" y="494058"/>
                  </a:cubicBezTo>
                  <a:cubicBezTo>
                    <a:pt x="10754" y="432146"/>
                    <a:pt x="45234" y="385092"/>
                    <a:pt x="47044" y="366613"/>
                  </a:cubicBezTo>
                  <a:cubicBezTo>
                    <a:pt x="48854" y="348135"/>
                    <a:pt x="10754" y="329180"/>
                    <a:pt x="1229" y="268696"/>
                  </a:cubicBezTo>
                  <a:cubicBezTo>
                    <a:pt x="-8296" y="208213"/>
                    <a:pt x="40472" y="195259"/>
                    <a:pt x="47044" y="167636"/>
                  </a:cubicBezTo>
                  <a:cubicBezTo>
                    <a:pt x="53616" y="140014"/>
                    <a:pt x="23041" y="105152"/>
                    <a:pt x="47044" y="46383"/>
                  </a:cubicBezTo>
                  <a:cubicBezTo>
                    <a:pt x="71047" y="-12386"/>
                    <a:pt x="310696" y="-25054"/>
                    <a:pt x="313934" y="66195"/>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8" name="Freeform: Shape 189517">
              <a:extLst>
                <a:ext uri="{FF2B5EF4-FFF2-40B4-BE49-F238E27FC236}">
                  <a16:creationId xmlns:a16="http://schemas.microsoft.com/office/drawing/2014/main" id="{9485158F-E20D-3F68-0379-475B939AA88B}"/>
                </a:ext>
              </a:extLst>
            </p:cNvPr>
            <p:cNvSpPr/>
            <p:nvPr/>
          </p:nvSpPr>
          <p:spPr>
            <a:xfrm>
              <a:off x="7361491" y="2739104"/>
              <a:ext cx="191892" cy="433797"/>
            </a:xfrm>
            <a:custGeom>
              <a:avLst/>
              <a:gdLst>
                <a:gd name="connsiteX0" fmla="*/ 151829 w 191892"/>
                <a:gd name="connsiteY0" fmla="*/ 433578 h 433797"/>
                <a:gd name="connsiteX1" fmla="*/ 43815 w 191892"/>
                <a:gd name="connsiteY1" fmla="*/ 302038 h 433797"/>
                <a:gd name="connsiteX2" fmla="*/ 0 w 191892"/>
                <a:gd name="connsiteY2" fmla="*/ 193929 h 433797"/>
                <a:gd name="connsiteX3" fmla="*/ 19050 w 191892"/>
                <a:gd name="connsiteY3" fmla="*/ 140208 h 433797"/>
                <a:gd name="connsiteX4" fmla="*/ 68771 w 191892"/>
                <a:gd name="connsiteY4" fmla="*/ 0 h 433797"/>
                <a:gd name="connsiteX5" fmla="*/ 155829 w 191892"/>
                <a:gd name="connsiteY5" fmla="*/ 233077 h 433797"/>
                <a:gd name="connsiteX6" fmla="*/ 183547 w 191892"/>
                <a:gd name="connsiteY6" fmla="*/ 333184 h 433797"/>
                <a:gd name="connsiteX7" fmla="*/ 191834 w 191892"/>
                <a:gd name="connsiteY7" fmla="*/ 359378 h 433797"/>
                <a:gd name="connsiteX8" fmla="*/ 191834 w 191892"/>
                <a:gd name="connsiteY8" fmla="*/ 359378 h 433797"/>
                <a:gd name="connsiteX9" fmla="*/ 151829 w 191892"/>
                <a:gd name="connsiteY9" fmla="*/ 433578 h 433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92" h="433797">
                  <a:moveTo>
                    <a:pt x="151829" y="433578"/>
                  </a:moveTo>
                  <a:cubicBezTo>
                    <a:pt x="115729" y="438245"/>
                    <a:pt x="74009" y="367760"/>
                    <a:pt x="43815" y="302038"/>
                  </a:cubicBezTo>
                  <a:cubicBezTo>
                    <a:pt x="18002" y="246316"/>
                    <a:pt x="0" y="193929"/>
                    <a:pt x="0" y="193929"/>
                  </a:cubicBezTo>
                  <a:lnTo>
                    <a:pt x="19050" y="140208"/>
                  </a:lnTo>
                  <a:lnTo>
                    <a:pt x="68771" y="0"/>
                  </a:lnTo>
                  <a:cubicBezTo>
                    <a:pt x="68771" y="0"/>
                    <a:pt x="103537" y="48482"/>
                    <a:pt x="155829" y="233077"/>
                  </a:cubicBezTo>
                  <a:cubicBezTo>
                    <a:pt x="164211" y="262795"/>
                    <a:pt x="174308" y="296037"/>
                    <a:pt x="183547" y="333184"/>
                  </a:cubicBezTo>
                  <a:cubicBezTo>
                    <a:pt x="183476" y="342571"/>
                    <a:pt x="186377" y="351740"/>
                    <a:pt x="191834" y="359378"/>
                  </a:cubicBezTo>
                  <a:lnTo>
                    <a:pt x="191834" y="359378"/>
                  </a:lnTo>
                  <a:cubicBezTo>
                    <a:pt x="191834" y="387286"/>
                    <a:pt x="195167" y="427958"/>
                    <a:pt x="151829" y="433578"/>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9" name="Freeform: Shape 189518">
              <a:extLst>
                <a:ext uri="{FF2B5EF4-FFF2-40B4-BE49-F238E27FC236}">
                  <a16:creationId xmlns:a16="http://schemas.microsoft.com/office/drawing/2014/main" id="{5C7E5B85-6C9B-B26B-84F8-D71A9E5BD186}"/>
                </a:ext>
              </a:extLst>
            </p:cNvPr>
            <p:cNvSpPr/>
            <p:nvPr/>
          </p:nvSpPr>
          <p:spPr>
            <a:xfrm>
              <a:off x="7361205" y="2879312"/>
              <a:ext cx="45497" cy="161829"/>
            </a:xfrm>
            <a:custGeom>
              <a:avLst/>
              <a:gdLst>
                <a:gd name="connsiteX0" fmla="*/ 43434 w 45497"/>
                <a:gd name="connsiteY0" fmla="*/ 161830 h 161829"/>
                <a:gd name="connsiteX1" fmla="*/ 0 w 45497"/>
                <a:gd name="connsiteY1" fmla="*/ 53721 h 161829"/>
                <a:gd name="connsiteX2" fmla="*/ 19050 w 45497"/>
                <a:gd name="connsiteY2" fmla="*/ 0 h 161829"/>
                <a:gd name="connsiteX3" fmla="*/ 43434 w 45497"/>
                <a:gd name="connsiteY3" fmla="*/ 161830 h 161829"/>
              </a:gdLst>
              <a:ahLst/>
              <a:cxnLst>
                <a:cxn ang="0">
                  <a:pos x="connsiteX0" y="connsiteY0"/>
                </a:cxn>
                <a:cxn ang="0">
                  <a:pos x="connsiteX1" y="connsiteY1"/>
                </a:cxn>
                <a:cxn ang="0">
                  <a:pos x="connsiteX2" y="connsiteY2"/>
                </a:cxn>
                <a:cxn ang="0">
                  <a:pos x="connsiteX3" y="connsiteY3"/>
                </a:cxn>
              </a:cxnLst>
              <a:rect l="l" t="t" r="r" b="b"/>
              <a:pathLst>
                <a:path w="45497" h="161829">
                  <a:moveTo>
                    <a:pt x="43434" y="161830"/>
                  </a:moveTo>
                  <a:cubicBezTo>
                    <a:pt x="17717" y="106108"/>
                    <a:pt x="0" y="53721"/>
                    <a:pt x="0" y="53721"/>
                  </a:cubicBezTo>
                  <a:lnTo>
                    <a:pt x="19050" y="0"/>
                  </a:lnTo>
                  <a:cubicBezTo>
                    <a:pt x="32385" y="37148"/>
                    <a:pt x="51911" y="104489"/>
                    <a:pt x="43434" y="16183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0" name="Freeform: Shape 189519">
              <a:extLst>
                <a:ext uri="{FF2B5EF4-FFF2-40B4-BE49-F238E27FC236}">
                  <a16:creationId xmlns:a16="http://schemas.microsoft.com/office/drawing/2014/main" id="{70BD4B36-02CD-8B39-28C0-1E0A7C3F6AC5}"/>
                </a:ext>
              </a:extLst>
            </p:cNvPr>
            <p:cNvSpPr/>
            <p:nvPr/>
          </p:nvSpPr>
          <p:spPr>
            <a:xfrm>
              <a:off x="7493513" y="2972085"/>
              <a:ext cx="59811" cy="134743"/>
            </a:xfrm>
            <a:custGeom>
              <a:avLst/>
              <a:gdLst>
                <a:gd name="connsiteX0" fmla="*/ 59812 w 59811"/>
                <a:gd name="connsiteY0" fmla="*/ 126397 h 134743"/>
                <a:gd name="connsiteX1" fmla="*/ 59812 w 59811"/>
                <a:gd name="connsiteY1" fmla="*/ 126397 h 134743"/>
                <a:gd name="connsiteX2" fmla="*/ 9710 w 59811"/>
                <a:gd name="connsiteY2" fmla="*/ 115824 h 134743"/>
                <a:gd name="connsiteX3" fmla="*/ 24379 w 59811"/>
                <a:gd name="connsiteY3" fmla="*/ 0 h 134743"/>
                <a:gd name="connsiteX4" fmla="*/ 51811 w 59811"/>
                <a:gd name="connsiteY4" fmla="*/ 100108 h 134743"/>
                <a:gd name="connsiteX5" fmla="*/ 59812 w 59811"/>
                <a:gd name="connsiteY5" fmla="*/ 126397 h 1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11" h="134743">
                  <a:moveTo>
                    <a:pt x="59812" y="126397"/>
                  </a:moveTo>
                  <a:lnTo>
                    <a:pt x="59812" y="126397"/>
                  </a:lnTo>
                  <a:cubicBezTo>
                    <a:pt x="40762" y="138970"/>
                    <a:pt x="20854" y="138779"/>
                    <a:pt x="9710" y="115824"/>
                  </a:cubicBezTo>
                  <a:cubicBezTo>
                    <a:pt x="-12864" y="69437"/>
                    <a:pt x="8948" y="23527"/>
                    <a:pt x="24379" y="0"/>
                  </a:cubicBezTo>
                  <a:cubicBezTo>
                    <a:pt x="32856" y="29718"/>
                    <a:pt x="42571" y="62960"/>
                    <a:pt x="51811" y="100108"/>
                  </a:cubicBezTo>
                  <a:cubicBezTo>
                    <a:pt x="51506" y="109513"/>
                    <a:pt x="54319" y="118756"/>
                    <a:pt x="59812" y="12639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1" name="Freeform: Shape 189520">
              <a:extLst>
                <a:ext uri="{FF2B5EF4-FFF2-40B4-BE49-F238E27FC236}">
                  <a16:creationId xmlns:a16="http://schemas.microsoft.com/office/drawing/2014/main" id="{6452DDAA-5D80-AEAF-9027-31E26D07F1A1}"/>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2" name="Freeform: Shape 189521">
              <a:extLst>
                <a:ext uri="{FF2B5EF4-FFF2-40B4-BE49-F238E27FC236}">
                  <a16:creationId xmlns:a16="http://schemas.microsoft.com/office/drawing/2014/main" id="{B350789D-4626-5B90-89E5-D11FD670F14A}"/>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3" name="Freeform: Shape 189522">
              <a:extLst>
                <a:ext uri="{FF2B5EF4-FFF2-40B4-BE49-F238E27FC236}">
                  <a16:creationId xmlns:a16="http://schemas.microsoft.com/office/drawing/2014/main" id="{33842F35-573B-F7A1-E247-E9DCD733CC1F}"/>
                </a:ext>
              </a:extLst>
            </p:cNvPr>
            <p:cNvSpPr/>
            <p:nvPr/>
          </p:nvSpPr>
          <p:spPr>
            <a:xfrm>
              <a:off x="7004439" y="2693098"/>
              <a:ext cx="425632" cy="504443"/>
            </a:xfrm>
            <a:custGeom>
              <a:avLst/>
              <a:gdLst>
                <a:gd name="connsiteX0" fmla="*/ 7580 w 425632"/>
                <a:gd name="connsiteY0" fmla="*/ 477298 h 504443"/>
                <a:gd name="connsiteX1" fmla="*/ 321905 w 425632"/>
                <a:gd name="connsiteY1" fmla="*/ 504444 h 504443"/>
                <a:gd name="connsiteX2" fmla="*/ 355338 w 425632"/>
                <a:gd name="connsiteY2" fmla="*/ 273558 h 504443"/>
                <a:gd name="connsiteX3" fmla="*/ 384389 w 425632"/>
                <a:gd name="connsiteY3" fmla="*/ 170974 h 504443"/>
                <a:gd name="connsiteX4" fmla="*/ 406011 w 425632"/>
                <a:gd name="connsiteY4" fmla="*/ 104299 h 504443"/>
                <a:gd name="connsiteX5" fmla="*/ 425632 w 425632"/>
                <a:gd name="connsiteY5" fmla="*/ 46387 h 504443"/>
                <a:gd name="connsiteX6" fmla="*/ 295140 w 425632"/>
                <a:gd name="connsiteY6" fmla="*/ 14859 h 504443"/>
                <a:gd name="connsiteX7" fmla="*/ 153979 w 425632"/>
                <a:gd name="connsiteY7" fmla="*/ 0 h 504443"/>
                <a:gd name="connsiteX8" fmla="*/ 22534 w 425632"/>
                <a:gd name="connsiteY8" fmla="*/ 6382 h 504443"/>
                <a:gd name="connsiteX9" fmla="*/ 6247 w 425632"/>
                <a:gd name="connsiteY9" fmla="*/ 73628 h 504443"/>
                <a:gd name="connsiteX10" fmla="*/ 7580 w 425632"/>
                <a:gd name="connsiteY10" fmla="*/ 477298 h 50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632" h="504443">
                  <a:moveTo>
                    <a:pt x="7580" y="477298"/>
                  </a:moveTo>
                  <a:lnTo>
                    <a:pt x="321905" y="504444"/>
                  </a:lnTo>
                  <a:cubicBezTo>
                    <a:pt x="324965" y="426526"/>
                    <a:pt x="336170" y="349143"/>
                    <a:pt x="355338" y="273558"/>
                  </a:cubicBezTo>
                  <a:cubicBezTo>
                    <a:pt x="362863" y="243459"/>
                    <a:pt x="372292" y="209836"/>
                    <a:pt x="384389" y="170974"/>
                  </a:cubicBezTo>
                  <a:cubicBezTo>
                    <a:pt x="390866" y="150209"/>
                    <a:pt x="398010" y="127921"/>
                    <a:pt x="406011" y="104299"/>
                  </a:cubicBezTo>
                  <a:cubicBezTo>
                    <a:pt x="412012" y="86106"/>
                    <a:pt x="418489" y="66770"/>
                    <a:pt x="425632" y="46387"/>
                  </a:cubicBezTo>
                  <a:cubicBezTo>
                    <a:pt x="382948" y="32759"/>
                    <a:pt x="339338" y="22223"/>
                    <a:pt x="295140" y="14859"/>
                  </a:cubicBezTo>
                  <a:cubicBezTo>
                    <a:pt x="248497" y="6575"/>
                    <a:pt x="201325" y="1610"/>
                    <a:pt x="153979" y="0"/>
                  </a:cubicBezTo>
                  <a:cubicBezTo>
                    <a:pt x="92829" y="0"/>
                    <a:pt x="22534" y="6382"/>
                    <a:pt x="22534" y="6382"/>
                  </a:cubicBezTo>
                  <a:cubicBezTo>
                    <a:pt x="22534" y="6382"/>
                    <a:pt x="12533" y="8763"/>
                    <a:pt x="6247" y="73628"/>
                  </a:cubicBezTo>
                  <a:cubicBezTo>
                    <a:pt x="627" y="134112"/>
                    <a:pt x="-4993" y="255842"/>
                    <a:pt x="7580" y="477298"/>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4" name="Freeform: Shape 189523">
              <a:extLst>
                <a:ext uri="{FF2B5EF4-FFF2-40B4-BE49-F238E27FC236}">
                  <a16:creationId xmlns:a16="http://schemas.microsoft.com/office/drawing/2014/main" id="{2655D632-1D26-4D25-9AB9-475909333108}"/>
                </a:ext>
              </a:extLst>
            </p:cNvPr>
            <p:cNvSpPr/>
            <p:nvPr/>
          </p:nvSpPr>
          <p:spPr>
            <a:xfrm>
              <a:off x="7005279" y="2693098"/>
              <a:ext cx="425078" cy="550354"/>
            </a:xfrm>
            <a:custGeom>
              <a:avLst/>
              <a:gdLst>
                <a:gd name="connsiteX0" fmla="*/ 8264 w 425078"/>
                <a:gd name="connsiteY0" fmla="*/ 524447 h 550354"/>
                <a:gd name="connsiteX1" fmla="*/ 322589 w 425078"/>
                <a:gd name="connsiteY1" fmla="*/ 550355 h 550354"/>
                <a:gd name="connsiteX2" fmla="*/ 354784 w 425078"/>
                <a:gd name="connsiteY2" fmla="*/ 273558 h 550354"/>
                <a:gd name="connsiteX3" fmla="*/ 383835 w 425078"/>
                <a:gd name="connsiteY3" fmla="*/ 170974 h 550354"/>
                <a:gd name="connsiteX4" fmla="*/ 405457 w 425078"/>
                <a:gd name="connsiteY4" fmla="*/ 104299 h 550354"/>
                <a:gd name="connsiteX5" fmla="*/ 425078 w 425078"/>
                <a:gd name="connsiteY5" fmla="*/ 46387 h 550354"/>
                <a:gd name="connsiteX6" fmla="*/ 294585 w 425078"/>
                <a:gd name="connsiteY6" fmla="*/ 14859 h 550354"/>
                <a:gd name="connsiteX7" fmla="*/ 153425 w 425078"/>
                <a:gd name="connsiteY7" fmla="*/ 0 h 550354"/>
                <a:gd name="connsiteX8" fmla="*/ 21980 w 425078"/>
                <a:gd name="connsiteY8" fmla="*/ 6382 h 550354"/>
                <a:gd name="connsiteX9" fmla="*/ 5692 w 425078"/>
                <a:gd name="connsiteY9" fmla="*/ 73628 h 550354"/>
                <a:gd name="connsiteX10" fmla="*/ 8264 w 425078"/>
                <a:gd name="connsiteY10" fmla="*/ 524447 h 55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078" h="550354">
                  <a:moveTo>
                    <a:pt x="8264" y="524447"/>
                  </a:moveTo>
                  <a:lnTo>
                    <a:pt x="322589" y="550355"/>
                  </a:lnTo>
                  <a:cubicBezTo>
                    <a:pt x="327542" y="472250"/>
                    <a:pt x="331257" y="366713"/>
                    <a:pt x="354784" y="273558"/>
                  </a:cubicBezTo>
                  <a:cubicBezTo>
                    <a:pt x="362308" y="243459"/>
                    <a:pt x="371738" y="209836"/>
                    <a:pt x="383835" y="170974"/>
                  </a:cubicBezTo>
                  <a:cubicBezTo>
                    <a:pt x="390312" y="150209"/>
                    <a:pt x="397456" y="127921"/>
                    <a:pt x="405457" y="104299"/>
                  </a:cubicBezTo>
                  <a:cubicBezTo>
                    <a:pt x="411457" y="86106"/>
                    <a:pt x="417934" y="66770"/>
                    <a:pt x="425078" y="46387"/>
                  </a:cubicBezTo>
                  <a:cubicBezTo>
                    <a:pt x="382394" y="32759"/>
                    <a:pt x="338783" y="22223"/>
                    <a:pt x="294585" y="14859"/>
                  </a:cubicBezTo>
                  <a:cubicBezTo>
                    <a:pt x="247942" y="6575"/>
                    <a:pt x="200771" y="1610"/>
                    <a:pt x="153425" y="0"/>
                  </a:cubicBezTo>
                  <a:cubicBezTo>
                    <a:pt x="92275" y="0"/>
                    <a:pt x="21980" y="6382"/>
                    <a:pt x="21980" y="6382"/>
                  </a:cubicBezTo>
                  <a:cubicBezTo>
                    <a:pt x="21980" y="6382"/>
                    <a:pt x="11979" y="8763"/>
                    <a:pt x="5692" y="73628"/>
                  </a:cubicBezTo>
                  <a:cubicBezTo>
                    <a:pt x="-213" y="134112"/>
                    <a:pt x="-4404" y="302990"/>
                    <a:pt x="8264" y="52444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5" name="Freeform: Shape 189524">
              <a:extLst>
                <a:ext uri="{FF2B5EF4-FFF2-40B4-BE49-F238E27FC236}">
                  <a16:creationId xmlns:a16="http://schemas.microsoft.com/office/drawing/2014/main" id="{784A21E8-A917-4A16-41CE-DFAFF6F64825}"/>
                </a:ext>
              </a:extLst>
            </p:cNvPr>
            <p:cNvSpPr/>
            <p:nvPr/>
          </p:nvSpPr>
          <p:spPr>
            <a:xfrm>
              <a:off x="7158350" y="2592419"/>
              <a:ext cx="126845" cy="169830"/>
            </a:xfrm>
            <a:custGeom>
              <a:avLst/>
              <a:gdLst>
                <a:gd name="connsiteX0" fmla="*/ 26071 w 126845"/>
                <a:gd name="connsiteY0" fmla="*/ 169831 h 169830"/>
                <a:gd name="connsiteX1" fmla="*/ 126846 w 126845"/>
                <a:gd name="connsiteY1" fmla="*/ 126778 h 169830"/>
                <a:gd name="connsiteX2" fmla="*/ 118559 w 126845"/>
                <a:gd name="connsiteY2" fmla="*/ 0 h 169830"/>
                <a:gd name="connsiteX3" fmla="*/ 25309 w 126845"/>
                <a:gd name="connsiteY3" fmla="*/ 17431 h 169830"/>
                <a:gd name="connsiteX4" fmla="*/ 28929 w 126845"/>
                <a:gd name="connsiteY4" fmla="*/ 56769 h 169830"/>
                <a:gd name="connsiteX5" fmla="*/ 4069 w 126845"/>
                <a:gd name="connsiteY5" fmla="*/ 113919 h 169830"/>
                <a:gd name="connsiteX6" fmla="*/ 26071 w 126845"/>
                <a:gd name="connsiteY6" fmla="*/ 169831 h 16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45" h="169830">
                  <a:moveTo>
                    <a:pt x="26071" y="169831"/>
                  </a:moveTo>
                  <a:cubicBezTo>
                    <a:pt x="103605" y="160306"/>
                    <a:pt x="126846" y="126778"/>
                    <a:pt x="126846" y="126778"/>
                  </a:cubicBezTo>
                  <a:cubicBezTo>
                    <a:pt x="77697" y="80391"/>
                    <a:pt x="118559" y="0"/>
                    <a:pt x="118559" y="0"/>
                  </a:cubicBezTo>
                  <a:lnTo>
                    <a:pt x="25309" y="17431"/>
                  </a:lnTo>
                  <a:cubicBezTo>
                    <a:pt x="27498" y="30434"/>
                    <a:pt x="28708" y="43584"/>
                    <a:pt x="28929" y="56769"/>
                  </a:cubicBezTo>
                  <a:cubicBezTo>
                    <a:pt x="29691" y="113348"/>
                    <a:pt x="4069" y="113919"/>
                    <a:pt x="4069" y="113919"/>
                  </a:cubicBezTo>
                  <a:cubicBezTo>
                    <a:pt x="-12314" y="144494"/>
                    <a:pt x="26071" y="169831"/>
                    <a:pt x="26071" y="16983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6" name="Freeform: Shape 189525">
              <a:extLst>
                <a:ext uri="{FF2B5EF4-FFF2-40B4-BE49-F238E27FC236}">
                  <a16:creationId xmlns:a16="http://schemas.microsoft.com/office/drawing/2014/main" id="{3290A2EB-258B-8DA2-C859-CF03BED2E620}"/>
                </a:ext>
              </a:extLst>
            </p:cNvPr>
            <p:cNvSpPr/>
            <p:nvPr/>
          </p:nvSpPr>
          <p:spPr>
            <a:xfrm>
              <a:off x="7183659" y="2592038"/>
              <a:ext cx="93249" cy="57150"/>
            </a:xfrm>
            <a:custGeom>
              <a:avLst/>
              <a:gdLst>
                <a:gd name="connsiteX0" fmla="*/ 0 w 93249"/>
                <a:gd name="connsiteY0" fmla="*/ 17812 h 57150"/>
                <a:gd name="connsiteX1" fmla="*/ 3620 w 93249"/>
                <a:gd name="connsiteY1" fmla="*/ 57150 h 57150"/>
                <a:gd name="connsiteX2" fmla="*/ 93250 w 93249"/>
                <a:gd name="connsiteY2" fmla="*/ 0 h 57150"/>
              </a:gdLst>
              <a:ahLst/>
              <a:cxnLst>
                <a:cxn ang="0">
                  <a:pos x="connsiteX0" y="connsiteY0"/>
                </a:cxn>
                <a:cxn ang="0">
                  <a:pos x="connsiteX1" y="connsiteY1"/>
                </a:cxn>
                <a:cxn ang="0">
                  <a:pos x="connsiteX2" y="connsiteY2"/>
                </a:cxn>
              </a:cxnLst>
              <a:rect l="l" t="t" r="r" b="b"/>
              <a:pathLst>
                <a:path w="93249" h="57150">
                  <a:moveTo>
                    <a:pt x="0" y="17812"/>
                  </a:moveTo>
                  <a:cubicBezTo>
                    <a:pt x="2189" y="30815"/>
                    <a:pt x="3399" y="43965"/>
                    <a:pt x="3620" y="57150"/>
                  </a:cubicBezTo>
                  <a:cubicBezTo>
                    <a:pt x="66580" y="57150"/>
                    <a:pt x="93250" y="0"/>
                    <a:pt x="9325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7" name="Freeform: Shape 189526">
              <a:extLst>
                <a:ext uri="{FF2B5EF4-FFF2-40B4-BE49-F238E27FC236}">
                  <a16:creationId xmlns:a16="http://schemas.microsoft.com/office/drawing/2014/main" id="{141D2B04-8A6A-ACCA-C91A-3FA55B3F3F99}"/>
                </a:ext>
              </a:extLst>
            </p:cNvPr>
            <p:cNvSpPr/>
            <p:nvPr/>
          </p:nvSpPr>
          <p:spPr>
            <a:xfrm>
              <a:off x="7111505" y="2348649"/>
              <a:ext cx="220731" cy="286111"/>
            </a:xfrm>
            <a:custGeom>
              <a:avLst/>
              <a:gdLst>
                <a:gd name="connsiteX0" fmla="*/ 123685 w 220731"/>
                <a:gd name="connsiteY0" fmla="*/ 311 h 286111"/>
                <a:gd name="connsiteX1" fmla="*/ 3670 w 220731"/>
                <a:gd name="connsiteY1" fmla="*/ 121088 h 286111"/>
                <a:gd name="connsiteX2" fmla="*/ 112159 w 220731"/>
                <a:gd name="connsiteY2" fmla="*/ 283775 h 286111"/>
                <a:gd name="connsiteX3" fmla="*/ 123685 w 220731"/>
                <a:gd name="connsiteY3" fmla="*/ 311 h 286111"/>
              </a:gdLst>
              <a:ahLst/>
              <a:cxnLst>
                <a:cxn ang="0">
                  <a:pos x="connsiteX0" y="connsiteY0"/>
                </a:cxn>
                <a:cxn ang="0">
                  <a:pos x="connsiteX1" y="connsiteY1"/>
                </a:cxn>
                <a:cxn ang="0">
                  <a:pos x="connsiteX2" y="connsiteY2"/>
                </a:cxn>
                <a:cxn ang="0">
                  <a:pos x="connsiteX3" y="connsiteY3"/>
                </a:cxn>
              </a:cxnLst>
              <a:rect l="l" t="t" r="r" b="b"/>
              <a:pathLst>
                <a:path w="220731" h="286111">
                  <a:moveTo>
                    <a:pt x="123685" y="311"/>
                  </a:moveTo>
                  <a:cubicBezTo>
                    <a:pt x="42627" y="-4071"/>
                    <a:pt x="14147" y="37935"/>
                    <a:pt x="3670" y="121088"/>
                  </a:cubicBezTo>
                  <a:cubicBezTo>
                    <a:pt x="-9475" y="225101"/>
                    <a:pt x="9575" y="300539"/>
                    <a:pt x="112159" y="283775"/>
                  </a:cubicBezTo>
                  <a:cubicBezTo>
                    <a:pt x="251320" y="261201"/>
                    <a:pt x="258368" y="7740"/>
                    <a:pt x="123685" y="31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8" name="Freeform: Shape 189527">
              <a:extLst>
                <a:ext uri="{FF2B5EF4-FFF2-40B4-BE49-F238E27FC236}">
                  <a16:creationId xmlns:a16="http://schemas.microsoft.com/office/drawing/2014/main" id="{E9BA4ED0-BC11-6FAB-43CA-35931559DD1E}"/>
                </a:ext>
              </a:extLst>
            </p:cNvPr>
            <p:cNvSpPr/>
            <p:nvPr/>
          </p:nvSpPr>
          <p:spPr>
            <a:xfrm>
              <a:off x="7142321" y="2468117"/>
              <a:ext cx="25431" cy="42757"/>
            </a:xfrm>
            <a:custGeom>
              <a:avLst/>
              <a:gdLst>
                <a:gd name="connsiteX0" fmla="*/ 25432 w 25431"/>
                <a:gd name="connsiteY0" fmla="*/ 0 h 42757"/>
                <a:gd name="connsiteX1" fmla="*/ 0 w 25431"/>
                <a:gd name="connsiteY1" fmla="*/ 32290 h 42757"/>
                <a:gd name="connsiteX2" fmla="*/ 20955 w 25431"/>
                <a:gd name="connsiteY2" fmla="*/ 42672 h 42757"/>
              </a:gdLst>
              <a:ahLst/>
              <a:cxnLst>
                <a:cxn ang="0">
                  <a:pos x="connsiteX0" y="connsiteY0"/>
                </a:cxn>
                <a:cxn ang="0">
                  <a:pos x="connsiteX1" y="connsiteY1"/>
                </a:cxn>
                <a:cxn ang="0">
                  <a:pos x="connsiteX2" y="connsiteY2"/>
                </a:cxn>
              </a:cxnLst>
              <a:rect l="l" t="t" r="r" b="b"/>
              <a:pathLst>
                <a:path w="25431" h="42757">
                  <a:moveTo>
                    <a:pt x="25432" y="0"/>
                  </a:moveTo>
                  <a:cubicBezTo>
                    <a:pt x="18295" y="11754"/>
                    <a:pt x="9755" y="22597"/>
                    <a:pt x="0" y="32290"/>
                  </a:cubicBezTo>
                  <a:cubicBezTo>
                    <a:pt x="4493" y="39397"/>
                    <a:pt x="12578" y="43403"/>
                    <a:pt x="20955" y="42672"/>
                  </a:cubicBezTo>
                  <a:close/>
                </a:path>
              </a:pathLst>
            </a:custGeom>
            <a:solidFill>
              <a:srgbClr val="A24E3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9" name="Freeform: Shape 189528">
              <a:extLst>
                <a:ext uri="{FF2B5EF4-FFF2-40B4-BE49-F238E27FC236}">
                  <a16:creationId xmlns:a16="http://schemas.microsoft.com/office/drawing/2014/main" id="{33A857FB-B37A-A86C-3358-F6E5EF795600}"/>
                </a:ext>
              </a:extLst>
            </p:cNvPr>
            <p:cNvSpPr/>
            <p:nvPr/>
          </p:nvSpPr>
          <p:spPr>
            <a:xfrm>
              <a:off x="7217759" y="2452762"/>
              <a:ext cx="16162" cy="24138"/>
            </a:xfrm>
            <a:custGeom>
              <a:avLst/>
              <a:gdLst>
                <a:gd name="connsiteX0" fmla="*/ 0 w 16162"/>
                <a:gd name="connsiteY0" fmla="*/ 11450 h 24138"/>
                <a:gd name="connsiteX1" fmla="*/ 7144 w 16162"/>
                <a:gd name="connsiteY1" fmla="*/ 24118 h 24138"/>
                <a:gd name="connsiteX2" fmla="*/ 16097 w 16162"/>
                <a:gd name="connsiteY2" fmla="*/ 12688 h 24138"/>
                <a:gd name="connsiteX3" fmla="*/ 8954 w 16162"/>
                <a:gd name="connsiteY3" fmla="*/ 20 h 24138"/>
                <a:gd name="connsiteX4" fmla="*/ 0 w 16162"/>
                <a:gd name="connsiteY4" fmla="*/ 11450 h 24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 h="24138">
                  <a:moveTo>
                    <a:pt x="0" y="11450"/>
                  </a:moveTo>
                  <a:cubicBezTo>
                    <a:pt x="0" y="18118"/>
                    <a:pt x="2667" y="23738"/>
                    <a:pt x="7144" y="24118"/>
                  </a:cubicBezTo>
                  <a:cubicBezTo>
                    <a:pt x="11621" y="24500"/>
                    <a:pt x="15526" y="19356"/>
                    <a:pt x="16097" y="12688"/>
                  </a:cubicBezTo>
                  <a:cubicBezTo>
                    <a:pt x="16669" y="6021"/>
                    <a:pt x="13430" y="401"/>
                    <a:pt x="8954" y="20"/>
                  </a:cubicBezTo>
                  <a:cubicBezTo>
                    <a:pt x="4477" y="-361"/>
                    <a:pt x="571" y="4688"/>
                    <a:pt x="0"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0" name="Freeform: Shape 189529">
              <a:extLst>
                <a:ext uri="{FF2B5EF4-FFF2-40B4-BE49-F238E27FC236}">
                  <a16:creationId xmlns:a16="http://schemas.microsoft.com/office/drawing/2014/main" id="{55AE9C2C-2629-9860-9F99-EF0B5513F3F8}"/>
                </a:ext>
              </a:extLst>
            </p:cNvPr>
            <p:cNvSpPr/>
            <p:nvPr/>
          </p:nvSpPr>
          <p:spPr>
            <a:xfrm>
              <a:off x="7214520" y="2446400"/>
              <a:ext cx="14097" cy="8418"/>
            </a:xfrm>
            <a:custGeom>
              <a:avLst/>
              <a:gdLst>
                <a:gd name="connsiteX0" fmla="*/ 14097 w 14097"/>
                <a:gd name="connsiteY0" fmla="*/ 6858 h 8418"/>
                <a:gd name="connsiteX1" fmla="*/ 0 w 14097"/>
                <a:gd name="connsiteY1" fmla="*/ 0 h 8418"/>
                <a:gd name="connsiteX2" fmla="*/ 14097 w 14097"/>
                <a:gd name="connsiteY2" fmla="*/ 6858 h 8418"/>
              </a:gdLst>
              <a:ahLst/>
              <a:cxnLst>
                <a:cxn ang="0">
                  <a:pos x="connsiteX0" y="connsiteY0"/>
                </a:cxn>
                <a:cxn ang="0">
                  <a:pos x="connsiteX1" y="connsiteY1"/>
                </a:cxn>
                <a:cxn ang="0">
                  <a:pos x="connsiteX2" y="connsiteY2"/>
                </a:cxn>
              </a:cxnLst>
              <a:rect l="l" t="t" r="r" b="b"/>
              <a:pathLst>
                <a:path w="14097" h="8418">
                  <a:moveTo>
                    <a:pt x="14097" y="6858"/>
                  </a:moveTo>
                  <a:lnTo>
                    <a:pt x="0" y="0"/>
                  </a:lnTo>
                  <a:cubicBezTo>
                    <a:pt x="0" y="0"/>
                    <a:pt x="6287" y="12763"/>
                    <a:pt x="14097" y="6858"/>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1" name="Freeform: Shape 189530">
              <a:extLst>
                <a:ext uri="{FF2B5EF4-FFF2-40B4-BE49-F238E27FC236}">
                  <a16:creationId xmlns:a16="http://schemas.microsoft.com/office/drawing/2014/main" id="{ACD2C475-B969-7595-B7DC-B35AE9AF1224}"/>
                </a:ext>
              </a:extLst>
            </p:cNvPr>
            <p:cNvSpPr/>
            <p:nvPr/>
          </p:nvSpPr>
          <p:spPr>
            <a:xfrm>
              <a:off x="7135129" y="2444857"/>
              <a:ext cx="16210" cy="24129"/>
            </a:xfrm>
            <a:custGeom>
              <a:avLst/>
              <a:gdLst>
                <a:gd name="connsiteX0" fmla="*/ 48 w 16210"/>
                <a:gd name="connsiteY0" fmla="*/ 11450 h 24129"/>
                <a:gd name="connsiteX1" fmla="*/ 7191 w 16210"/>
                <a:gd name="connsiteY1" fmla="*/ 24118 h 24129"/>
                <a:gd name="connsiteX2" fmla="*/ 16145 w 16210"/>
                <a:gd name="connsiteY2" fmla="*/ 12688 h 24129"/>
                <a:gd name="connsiteX3" fmla="*/ 9096 w 16210"/>
                <a:gd name="connsiteY3" fmla="*/ 20 h 24129"/>
                <a:gd name="connsiteX4" fmla="*/ 48 w 16210"/>
                <a:gd name="connsiteY4" fmla="*/ 1145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0" h="24129">
                  <a:moveTo>
                    <a:pt x="48" y="11450"/>
                  </a:moveTo>
                  <a:cubicBezTo>
                    <a:pt x="-429" y="18117"/>
                    <a:pt x="2715" y="23832"/>
                    <a:pt x="7191" y="24118"/>
                  </a:cubicBezTo>
                  <a:cubicBezTo>
                    <a:pt x="11668" y="24404"/>
                    <a:pt x="15573" y="19356"/>
                    <a:pt x="16145" y="12688"/>
                  </a:cubicBezTo>
                  <a:cubicBezTo>
                    <a:pt x="16716" y="6021"/>
                    <a:pt x="13478" y="401"/>
                    <a:pt x="9096" y="20"/>
                  </a:cubicBezTo>
                  <a:cubicBezTo>
                    <a:pt x="4715" y="-361"/>
                    <a:pt x="619" y="4782"/>
                    <a:pt x="48"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2" name="Freeform: Shape 189531">
              <a:extLst>
                <a:ext uri="{FF2B5EF4-FFF2-40B4-BE49-F238E27FC236}">
                  <a16:creationId xmlns:a16="http://schemas.microsoft.com/office/drawing/2014/main" id="{0BB98B4B-C641-AD54-01C9-4B58BB50E05B}"/>
                </a:ext>
              </a:extLst>
            </p:cNvPr>
            <p:cNvSpPr/>
            <p:nvPr/>
          </p:nvSpPr>
          <p:spPr>
            <a:xfrm>
              <a:off x="7131939" y="2438590"/>
              <a:ext cx="14096" cy="8367"/>
            </a:xfrm>
            <a:custGeom>
              <a:avLst/>
              <a:gdLst>
                <a:gd name="connsiteX0" fmla="*/ 14097 w 14096"/>
                <a:gd name="connsiteY0" fmla="*/ 6763 h 8367"/>
                <a:gd name="connsiteX1" fmla="*/ 0 w 14096"/>
                <a:gd name="connsiteY1" fmla="*/ 0 h 8367"/>
                <a:gd name="connsiteX2" fmla="*/ 14097 w 14096"/>
                <a:gd name="connsiteY2" fmla="*/ 6763 h 8367"/>
              </a:gdLst>
              <a:ahLst/>
              <a:cxnLst>
                <a:cxn ang="0">
                  <a:pos x="connsiteX0" y="connsiteY0"/>
                </a:cxn>
                <a:cxn ang="0">
                  <a:pos x="connsiteX1" y="connsiteY1"/>
                </a:cxn>
                <a:cxn ang="0">
                  <a:pos x="connsiteX2" y="connsiteY2"/>
                </a:cxn>
              </a:cxnLst>
              <a:rect l="l" t="t" r="r" b="b"/>
              <a:pathLst>
                <a:path w="14096" h="8367">
                  <a:moveTo>
                    <a:pt x="14097" y="6763"/>
                  </a:moveTo>
                  <a:lnTo>
                    <a:pt x="0" y="0"/>
                  </a:lnTo>
                  <a:cubicBezTo>
                    <a:pt x="0" y="0"/>
                    <a:pt x="6287" y="12763"/>
                    <a:pt x="14097" y="676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3" name="Freeform: Shape 189532">
              <a:extLst>
                <a:ext uri="{FF2B5EF4-FFF2-40B4-BE49-F238E27FC236}">
                  <a16:creationId xmlns:a16="http://schemas.microsoft.com/office/drawing/2014/main" id="{A0AE21B7-36ED-A297-7359-435B91827C43}"/>
                </a:ext>
              </a:extLst>
            </p:cNvPr>
            <p:cNvSpPr/>
            <p:nvPr/>
          </p:nvSpPr>
          <p:spPr>
            <a:xfrm>
              <a:off x="7221664" y="2408110"/>
              <a:ext cx="34480" cy="14287"/>
            </a:xfrm>
            <a:custGeom>
              <a:avLst/>
              <a:gdLst>
                <a:gd name="connsiteX0" fmla="*/ 0 w 34480"/>
                <a:gd name="connsiteY0" fmla="*/ 95 h 14287"/>
                <a:gd name="connsiteX1" fmla="*/ 34480 w 34480"/>
                <a:gd name="connsiteY1" fmla="*/ 14288 h 14287"/>
              </a:gdLst>
              <a:ahLst/>
              <a:cxnLst>
                <a:cxn ang="0">
                  <a:pos x="connsiteX0" y="connsiteY0"/>
                </a:cxn>
                <a:cxn ang="0">
                  <a:pos x="connsiteX1" y="connsiteY1"/>
                </a:cxn>
              </a:cxnLst>
              <a:rect l="l" t="t" r="r" b="b"/>
              <a:pathLst>
                <a:path w="34480" h="14287">
                  <a:moveTo>
                    <a:pt x="0" y="95"/>
                  </a:moveTo>
                  <a:cubicBezTo>
                    <a:pt x="13074" y="-784"/>
                    <a:pt x="25814" y="4460"/>
                    <a:pt x="34480" y="1428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4" name="Freeform: Shape 189533">
              <a:extLst>
                <a:ext uri="{FF2B5EF4-FFF2-40B4-BE49-F238E27FC236}">
                  <a16:creationId xmlns:a16="http://schemas.microsoft.com/office/drawing/2014/main" id="{48B7AC3E-2984-5779-972E-CDF292BB2655}"/>
                </a:ext>
              </a:extLst>
            </p:cNvPr>
            <p:cNvSpPr/>
            <p:nvPr/>
          </p:nvSpPr>
          <p:spPr>
            <a:xfrm>
              <a:off x="7130129" y="2399923"/>
              <a:ext cx="32670" cy="6567"/>
            </a:xfrm>
            <a:custGeom>
              <a:avLst/>
              <a:gdLst>
                <a:gd name="connsiteX0" fmla="*/ 32671 w 32670"/>
                <a:gd name="connsiteY0" fmla="*/ 1710 h 6567"/>
                <a:gd name="connsiteX1" fmla="*/ 0 w 32670"/>
                <a:gd name="connsiteY1" fmla="*/ 6568 h 6567"/>
              </a:gdLst>
              <a:ahLst/>
              <a:cxnLst>
                <a:cxn ang="0">
                  <a:pos x="connsiteX0" y="connsiteY0"/>
                </a:cxn>
                <a:cxn ang="0">
                  <a:pos x="connsiteX1" y="connsiteY1"/>
                </a:cxn>
              </a:cxnLst>
              <a:rect l="l" t="t" r="r" b="b"/>
              <a:pathLst>
                <a:path w="32670" h="6567">
                  <a:moveTo>
                    <a:pt x="32671" y="1710"/>
                  </a:moveTo>
                  <a:cubicBezTo>
                    <a:pt x="21608" y="-1721"/>
                    <a:pt x="9586" y="67"/>
                    <a:pt x="0" y="656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5" name="Freeform: Shape 189534">
              <a:extLst>
                <a:ext uri="{FF2B5EF4-FFF2-40B4-BE49-F238E27FC236}">
                  <a16:creationId xmlns:a16="http://schemas.microsoft.com/office/drawing/2014/main" id="{D8CC5D20-17EB-F379-71AD-C2C6A8992C8E}"/>
                </a:ext>
              </a:extLst>
            </p:cNvPr>
            <p:cNvSpPr/>
            <p:nvPr/>
          </p:nvSpPr>
          <p:spPr>
            <a:xfrm>
              <a:off x="7173277" y="2531078"/>
              <a:ext cx="55260" cy="40743"/>
            </a:xfrm>
            <a:custGeom>
              <a:avLst/>
              <a:gdLst>
                <a:gd name="connsiteX0" fmla="*/ 0 w 55260"/>
                <a:gd name="connsiteY0" fmla="*/ 12097 h 40743"/>
                <a:gd name="connsiteX1" fmla="*/ 7906 w 55260"/>
                <a:gd name="connsiteY1" fmla="*/ 40672 h 40743"/>
                <a:gd name="connsiteX2" fmla="*/ 13240 w 55260"/>
                <a:gd name="connsiteY2" fmla="*/ 40672 h 40743"/>
                <a:gd name="connsiteX3" fmla="*/ 52197 w 55260"/>
                <a:gd name="connsiteY3" fmla="*/ 22384 h 40743"/>
                <a:gd name="connsiteX4" fmla="*/ 55245 w 55260"/>
                <a:gd name="connsiteY4" fmla="*/ 8192 h 40743"/>
                <a:gd name="connsiteX5" fmla="*/ 54197 w 55260"/>
                <a:gd name="connsiteY5" fmla="*/ 0 h 40743"/>
                <a:gd name="connsiteX6" fmla="*/ 8572 w 55260"/>
                <a:gd name="connsiteY6" fmla="*/ 12097 h 40743"/>
                <a:gd name="connsiteX7" fmla="*/ 0 w 55260"/>
                <a:gd name="connsiteY7" fmla="*/ 12097 h 4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60" h="40743">
                  <a:moveTo>
                    <a:pt x="0" y="12097"/>
                  </a:moveTo>
                  <a:cubicBezTo>
                    <a:pt x="3334" y="21415"/>
                    <a:pt x="5976" y="30966"/>
                    <a:pt x="7906" y="40672"/>
                  </a:cubicBezTo>
                  <a:cubicBezTo>
                    <a:pt x="9682" y="40767"/>
                    <a:pt x="11463" y="40767"/>
                    <a:pt x="13240" y="40672"/>
                  </a:cubicBezTo>
                  <a:cubicBezTo>
                    <a:pt x="36957" y="39624"/>
                    <a:pt x="47530" y="31147"/>
                    <a:pt x="52197" y="22384"/>
                  </a:cubicBezTo>
                  <a:cubicBezTo>
                    <a:pt x="54355" y="17973"/>
                    <a:pt x="55402" y="13100"/>
                    <a:pt x="55245" y="8192"/>
                  </a:cubicBezTo>
                  <a:cubicBezTo>
                    <a:pt x="55322" y="5423"/>
                    <a:pt x="54968" y="2660"/>
                    <a:pt x="54197" y="0"/>
                  </a:cubicBezTo>
                  <a:cubicBezTo>
                    <a:pt x="40026" y="7241"/>
                    <a:pt x="24470" y="11365"/>
                    <a:pt x="8572" y="12097"/>
                  </a:cubicBezTo>
                  <a:cubicBezTo>
                    <a:pt x="3143" y="12097"/>
                    <a:pt x="0" y="12097"/>
                    <a:pt x="0" y="1209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6" name="Freeform: Shape 189535">
              <a:extLst>
                <a:ext uri="{FF2B5EF4-FFF2-40B4-BE49-F238E27FC236}">
                  <a16:creationId xmlns:a16="http://schemas.microsoft.com/office/drawing/2014/main" id="{01217FF8-DAD4-D096-9DFD-73FBFB961790}"/>
                </a:ext>
              </a:extLst>
            </p:cNvPr>
            <p:cNvSpPr/>
            <p:nvPr/>
          </p:nvSpPr>
          <p:spPr>
            <a:xfrm>
              <a:off x="7181850" y="2531459"/>
              <a:ext cx="47159" cy="20097"/>
            </a:xfrm>
            <a:custGeom>
              <a:avLst/>
              <a:gdLst>
                <a:gd name="connsiteX0" fmla="*/ 0 w 47159"/>
                <a:gd name="connsiteY0" fmla="*/ 11716 h 20097"/>
                <a:gd name="connsiteX1" fmla="*/ 2572 w 47159"/>
                <a:gd name="connsiteY1" fmla="*/ 20098 h 20097"/>
                <a:gd name="connsiteX2" fmla="*/ 47149 w 47159"/>
                <a:gd name="connsiteY2" fmla="*/ 8192 h 20097"/>
                <a:gd name="connsiteX3" fmla="*/ 46101 w 47159"/>
                <a:gd name="connsiteY3" fmla="*/ 0 h 20097"/>
                <a:gd name="connsiteX4" fmla="*/ 0 w 47159"/>
                <a:gd name="connsiteY4" fmla="*/ 11716 h 20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59" h="20097">
                  <a:moveTo>
                    <a:pt x="0" y="11716"/>
                  </a:moveTo>
                  <a:lnTo>
                    <a:pt x="2572" y="20098"/>
                  </a:lnTo>
                  <a:cubicBezTo>
                    <a:pt x="24955" y="19050"/>
                    <a:pt x="40672" y="15240"/>
                    <a:pt x="47149" y="8192"/>
                  </a:cubicBezTo>
                  <a:cubicBezTo>
                    <a:pt x="47226" y="5423"/>
                    <a:pt x="46872" y="2660"/>
                    <a:pt x="46101" y="0"/>
                  </a:cubicBezTo>
                  <a:cubicBezTo>
                    <a:pt x="31755" y="7175"/>
                    <a:pt x="16031" y="11171"/>
                    <a:pt x="0" y="11716"/>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7" name="Freeform: Shape 189536">
              <a:extLst>
                <a:ext uri="{FF2B5EF4-FFF2-40B4-BE49-F238E27FC236}">
                  <a16:creationId xmlns:a16="http://schemas.microsoft.com/office/drawing/2014/main" id="{FBDADE6B-58D6-8807-15D7-CFC149A2A8A3}"/>
                </a:ext>
              </a:extLst>
            </p:cNvPr>
            <p:cNvSpPr/>
            <p:nvPr/>
          </p:nvSpPr>
          <p:spPr>
            <a:xfrm>
              <a:off x="7186517" y="2553462"/>
              <a:ext cx="38957" cy="18287"/>
            </a:xfrm>
            <a:custGeom>
              <a:avLst/>
              <a:gdLst>
                <a:gd name="connsiteX0" fmla="*/ 0 w 38957"/>
                <a:gd name="connsiteY0" fmla="*/ 18288 h 18287"/>
                <a:gd name="connsiteX1" fmla="*/ 38957 w 38957"/>
                <a:gd name="connsiteY1" fmla="*/ 0 h 18287"/>
                <a:gd name="connsiteX2" fmla="*/ 12859 w 38957"/>
                <a:gd name="connsiteY2" fmla="*/ 6382 h 18287"/>
                <a:gd name="connsiteX3" fmla="*/ 0 w 38957"/>
                <a:gd name="connsiteY3" fmla="*/ 18288 h 18287"/>
              </a:gdLst>
              <a:ahLst/>
              <a:cxnLst>
                <a:cxn ang="0">
                  <a:pos x="connsiteX0" y="connsiteY0"/>
                </a:cxn>
                <a:cxn ang="0">
                  <a:pos x="connsiteX1" y="connsiteY1"/>
                </a:cxn>
                <a:cxn ang="0">
                  <a:pos x="connsiteX2" y="connsiteY2"/>
                </a:cxn>
                <a:cxn ang="0">
                  <a:pos x="connsiteX3" y="connsiteY3"/>
                </a:cxn>
              </a:cxnLst>
              <a:rect l="l" t="t" r="r" b="b"/>
              <a:pathLst>
                <a:path w="38957" h="18287">
                  <a:moveTo>
                    <a:pt x="0" y="18288"/>
                  </a:moveTo>
                  <a:cubicBezTo>
                    <a:pt x="23717" y="17240"/>
                    <a:pt x="34290" y="8763"/>
                    <a:pt x="38957" y="0"/>
                  </a:cubicBezTo>
                  <a:cubicBezTo>
                    <a:pt x="29948" y="565"/>
                    <a:pt x="21112" y="2726"/>
                    <a:pt x="12859" y="6382"/>
                  </a:cubicBezTo>
                  <a:cubicBezTo>
                    <a:pt x="7431" y="8906"/>
                    <a:pt x="2934" y="13070"/>
                    <a:pt x="0" y="18288"/>
                  </a:cubicBezTo>
                  <a:close/>
                </a:path>
              </a:pathLst>
            </a:custGeom>
            <a:solidFill>
              <a:srgbClr val="DE575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8" name="Freeform: Shape 189537">
              <a:extLst>
                <a:ext uri="{FF2B5EF4-FFF2-40B4-BE49-F238E27FC236}">
                  <a16:creationId xmlns:a16="http://schemas.microsoft.com/office/drawing/2014/main" id="{69B755DC-C342-F2D9-C882-3238C31787EE}"/>
                </a:ext>
              </a:extLst>
            </p:cNvPr>
            <p:cNvSpPr/>
            <p:nvPr/>
          </p:nvSpPr>
          <p:spPr>
            <a:xfrm>
              <a:off x="7116619" y="2317526"/>
              <a:ext cx="239367" cy="265177"/>
            </a:xfrm>
            <a:custGeom>
              <a:avLst/>
              <a:gdLst>
                <a:gd name="connsiteX0" fmla="*/ 199723 w 239367"/>
                <a:gd name="connsiteY0" fmla="*/ 172976 h 265177"/>
                <a:gd name="connsiteX1" fmla="*/ 174006 w 239367"/>
                <a:gd name="connsiteY1" fmla="*/ 53151 h 265177"/>
                <a:gd name="connsiteX2" fmla="*/ 79 w 239367"/>
                <a:gd name="connsiteY2" fmla="*/ 141353 h 265177"/>
                <a:gd name="connsiteX3" fmla="*/ 131810 w 239367"/>
                <a:gd name="connsiteY3" fmla="*/ 97 h 265177"/>
                <a:gd name="connsiteX4" fmla="*/ 184293 w 239367"/>
                <a:gd name="connsiteY4" fmla="*/ 265178 h 265177"/>
                <a:gd name="connsiteX5" fmla="*/ 199723 w 239367"/>
                <a:gd name="connsiteY5" fmla="*/ 172976 h 2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367" h="265177">
                  <a:moveTo>
                    <a:pt x="199723" y="172976"/>
                  </a:moveTo>
                  <a:cubicBezTo>
                    <a:pt x="199723" y="172976"/>
                    <a:pt x="165433" y="104300"/>
                    <a:pt x="174006" y="53151"/>
                  </a:cubicBezTo>
                  <a:cubicBezTo>
                    <a:pt x="174006" y="53151"/>
                    <a:pt x="16938" y="-21239"/>
                    <a:pt x="79" y="141353"/>
                  </a:cubicBezTo>
                  <a:cubicBezTo>
                    <a:pt x="79" y="141353"/>
                    <a:pt x="-7731" y="-4285"/>
                    <a:pt x="131810" y="97"/>
                  </a:cubicBezTo>
                  <a:cubicBezTo>
                    <a:pt x="271351" y="4478"/>
                    <a:pt x="259635" y="208409"/>
                    <a:pt x="184293" y="265178"/>
                  </a:cubicBezTo>
                  <a:cubicBezTo>
                    <a:pt x="184293" y="265178"/>
                    <a:pt x="220869" y="216124"/>
                    <a:pt x="199723" y="172976"/>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9" name="Freeform: Shape 189538">
              <a:extLst>
                <a:ext uri="{FF2B5EF4-FFF2-40B4-BE49-F238E27FC236}">
                  <a16:creationId xmlns:a16="http://schemas.microsoft.com/office/drawing/2014/main" id="{BB5ADFC2-4F55-A444-CE9D-DEAA5E8E43D6}"/>
                </a:ext>
              </a:extLst>
            </p:cNvPr>
            <p:cNvSpPr/>
            <p:nvPr/>
          </p:nvSpPr>
          <p:spPr>
            <a:xfrm>
              <a:off x="7301399" y="2476156"/>
              <a:ext cx="59839" cy="65806"/>
            </a:xfrm>
            <a:custGeom>
              <a:avLst/>
              <a:gdLst>
                <a:gd name="connsiteX0" fmla="*/ 751 w 59839"/>
                <a:gd name="connsiteY0" fmla="*/ 30728 h 65806"/>
                <a:gd name="connsiteX1" fmla="*/ 40758 w 59839"/>
                <a:gd name="connsiteY1" fmla="*/ 331 h 65806"/>
                <a:gd name="connsiteX2" fmla="*/ 40852 w 59839"/>
                <a:gd name="connsiteY2" fmla="*/ 344 h 65806"/>
                <a:gd name="connsiteX3" fmla="*/ 12276 w 59839"/>
                <a:gd name="connsiteY3" fmla="*/ 65685 h 65806"/>
                <a:gd name="connsiteX4" fmla="*/ 751 w 59839"/>
                <a:gd name="connsiteY4" fmla="*/ 30728 h 6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39" h="65806">
                  <a:moveTo>
                    <a:pt x="751" y="30728"/>
                  </a:moveTo>
                  <a:cubicBezTo>
                    <a:pt x="3405" y="11287"/>
                    <a:pt x="21316" y="-2323"/>
                    <a:pt x="40758" y="331"/>
                  </a:cubicBezTo>
                  <a:cubicBezTo>
                    <a:pt x="40789" y="335"/>
                    <a:pt x="40820" y="339"/>
                    <a:pt x="40852" y="344"/>
                  </a:cubicBezTo>
                  <a:cubicBezTo>
                    <a:pt x="65807" y="4439"/>
                    <a:pt x="74951" y="56636"/>
                    <a:pt x="12276" y="65685"/>
                  </a:cubicBezTo>
                  <a:cubicBezTo>
                    <a:pt x="2656" y="67019"/>
                    <a:pt x="-1916" y="57494"/>
                    <a:pt x="751" y="30728"/>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0" name="Freeform: Shape 189539">
              <a:extLst>
                <a:ext uri="{FF2B5EF4-FFF2-40B4-BE49-F238E27FC236}">
                  <a16:creationId xmlns:a16="http://schemas.microsoft.com/office/drawing/2014/main" id="{807CF325-2047-DB5F-935F-215102BDC2F5}"/>
                </a:ext>
              </a:extLst>
            </p:cNvPr>
            <p:cNvSpPr/>
            <p:nvPr/>
          </p:nvSpPr>
          <p:spPr>
            <a:xfrm>
              <a:off x="7067550" y="2692007"/>
              <a:ext cx="289559" cy="108357"/>
            </a:xfrm>
            <a:custGeom>
              <a:avLst/>
              <a:gdLst>
                <a:gd name="connsiteX0" fmla="*/ 289560 w 289559"/>
                <a:gd name="connsiteY0" fmla="*/ 35762 h 108357"/>
                <a:gd name="connsiteX1" fmla="*/ 114300 w 289559"/>
                <a:gd name="connsiteY1" fmla="*/ 108342 h 108357"/>
                <a:gd name="connsiteX2" fmla="*/ 0 w 289559"/>
                <a:gd name="connsiteY2" fmla="*/ 11949 h 108357"/>
                <a:gd name="connsiteX3" fmla="*/ 289560 w 289559"/>
                <a:gd name="connsiteY3" fmla="*/ 35762 h 108357"/>
              </a:gdLst>
              <a:ahLst/>
              <a:cxnLst>
                <a:cxn ang="0">
                  <a:pos x="connsiteX0" y="connsiteY0"/>
                </a:cxn>
                <a:cxn ang="0">
                  <a:pos x="connsiteX1" y="connsiteY1"/>
                </a:cxn>
                <a:cxn ang="0">
                  <a:pos x="connsiteX2" y="connsiteY2"/>
                </a:cxn>
                <a:cxn ang="0">
                  <a:pos x="connsiteX3" y="connsiteY3"/>
                </a:cxn>
              </a:cxnLst>
              <a:rect l="l" t="t" r="r" b="b"/>
              <a:pathLst>
                <a:path w="289559" h="108357">
                  <a:moveTo>
                    <a:pt x="289560" y="35762"/>
                  </a:moveTo>
                  <a:cubicBezTo>
                    <a:pt x="289560" y="35762"/>
                    <a:pt x="198501" y="109580"/>
                    <a:pt x="114300" y="108342"/>
                  </a:cubicBezTo>
                  <a:cubicBezTo>
                    <a:pt x="30099" y="107104"/>
                    <a:pt x="0" y="11949"/>
                    <a:pt x="0" y="11949"/>
                  </a:cubicBezTo>
                  <a:cubicBezTo>
                    <a:pt x="0" y="11949"/>
                    <a:pt x="130778" y="-27008"/>
                    <a:pt x="289560" y="3576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1" name="Freeform: Shape 189540">
              <a:extLst>
                <a:ext uri="{FF2B5EF4-FFF2-40B4-BE49-F238E27FC236}">
                  <a16:creationId xmlns:a16="http://schemas.microsoft.com/office/drawing/2014/main" id="{25F75C4B-8823-B8D3-364C-A0047EAC6019}"/>
                </a:ext>
              </a:extLst>
            </p:cNvPr>
            <p:cNvSpPr/>
            <p:nvPr/>
          </p:nvSpPr>
          <p:spPr>
            <a:xfrm>
              <a:off x="7285175" y="2713862"/>
              <a:ext cx="144990" cy="496062"/>
            </a:xfrm>
            <a:custGeom>
              <a:avLst/>
              <a:gdLst>
                <a:gd name="connsiteX0" fmla="*/ 64124 w 144990"/>
                <a:gd name="connsiteY0" fmla="*/ 0 h 496062"/>
                <a:gd name="connsiteX1" fmla="*/ 71934 w 144990"/>
                <a:gd name="connsiteY1" fmla="*/ 496062 h 496062"/>
                <a:gd name="connsiteX2" fmla="*/ 144991 w 144990"/>
                <a:gd name="connsiteY2" fmla="*/ 25241 h 496062"/>
              </a:gdLst>
              <a:ahLst/>
              <a:cxnLst>
                <a:cxn ang="0">
                  <a:pos x="connsiteX0" y="connsiteY0"/>
                </a:cxn>
                <a:cxn ang="0">
                  <a:pos x="connsiteX1" y="connsiteY1"/>
                </a:cxn>
                <a:cxn ang="0">
                  <a:pos x="connsiteX2" y="connsiteY2"/>
                </a:cxn>
              </a:cxnLst>
              <a:rect l="l" t="t" r="r" b="b"/>
              <a:pathLst>
                <a:path w="144990" h="496062">
                  <a:moveTo>
                    <a:pt x="64124" y="0"/>
                  </a:moveTo>
                  <a:cubicBezTo>
                    <a:pt x="64124" y="0"/>
                    <a:pt x="-85228" y="267462"/>
                    <a:pt x="71934" y="496062"/>
                  </a:cubicBezTo>
                  <a:cubicBezTo>
                    <a:pt x="71934" y="496062"/>
                    <a:pt x="93270" y="214027"/>
                    <a:pt x="144991" y="25241"/>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2" name="Freeform: Shape 189541">
              <a:extLst>
                <a:ext uri="{FF2B5EF4-FFF2-40B4-BE49-F238E27FC236}">
                  <a16:creationId xmlns:a16="http://schemas.microsoft.com/office/drawing/2014/main" id="{960AF760-38AF-E90D-D714-41650CFB028F}"/>
                </a:ext>
              </a:extLst>
            </p:cNvPr>
            <p:cNvSpPr/>
            <p:nvPr/>
          </p:nvSpPr>
          <p:spPr>
            <a:xfrm>
              <a:off x="6978180" y="2692717"/>
              <a:ext cx="97085" cy="461676"/>
            </a:xfrm>
            <a:custGeom>
              <a:avLst/>
              <a:gdLst>
                <a:gd name="connsiteX0" fmla="*/ 97085 w 97085"/>
                <a:gd name="connsiteY0" fmla="*/ 0 h 461676"/>
                <a:gd name="connsiteX1" fmla="*/ 68510 w 97085"/>
                <a:gd name="connsiteY1" fmla="*/ 259556 h 461676"/>
                <a:gd name="connsiteX2" fmla="*/ 6693 w 97085"/>
                <a:gd name="connsiteY2" fmla="*/ 461677 h 461676"/>
                <a:gd name="connsiteX3" fmla="*/ 32030 w 97085"/>
                <a:gd name="connsiteY3" fmla="*/ 6382 h 461676"/>
              </a:gdLst>
              <a:ahLst/>
              <a:cxnLst>
                <a:cxn ang="0">
                  <a:pos x="connsiteX0" y="connsiteY0"/>
                </a:cxn>
                <a:cxn ang="0">
                  <a:pos x="connsiteX1" y="connsiteY1"/>
                </a:cxn>
                <a:cxn ang="0">
                  <a:pos x="connsiteX2" y="connsiteY2"/>
                </a:cxn>
                <a:cxn ang="0">
                  <a:pos x="connsiteX3" y="connsiteY3"/>
                </a:cxn>
              </a:cxnLst>
              <a:rect l="l" t="t" r="r" b="b"/>
              <a:pathLst>
                <a:path w="97085" h="461676">
                  <a:moveTo>
                    <a:pt x="97085" y="0"/>
                  </a:moveTo>
                  <a:cubicBezTo>
                    <a:pt x="97085" y="0"/>
                    <a:pt x="95752" y="189262"/>
                    <a:pt x="68510" y="259556"/>
                  </a:cubicBezTo>
                  <a:cubicBezTo>
                    <a:pt x="41269" y="329851"/>
                    <a:pt x="6693" y="461677"/>
                    <a:pt x="6693" y="461677"/>
                  </a:cubicBezTo>
                  <a:cubicBezTo>
                    <a:pt x="6693" y="461677"/>
                    <a:pt x="-19596" y="146399"/>
                    <a:pt x="32030" y="6382"/>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3" name="Freeform: Shape 189542">
              <a:extLst>
                <a:ext uri="{FF2B5EF4-FFF2-40B4-BE49-F238E27FC236}">
                  <a16:creationId xmlns:a16="http://schemas.microsoft.com/office/drawing/2014/main" id="{A88360AB-7D41-AD8D-A126-16CF304DF930}"/>
                </a:ext>
              </a:extLst>
            </p:cNvPr>
            <p:cNvSpPr/>
            <p:nvPr/>
          </p:nvSpPr>
          <p:spPr>
            <a:xfrm>
              <a:off x="7111460" y="2361406"/>
              <a:ext cx="179165" cy="95567"/>
            </a:xfrm>
            <a:custGeom>
              <a:avLst/>
              <a:gdLst>
                <a:gd name="connsiteX0" fmla="*/ 179166 w 179165"/>
                <a:gd name="connsiteY0" fmla="*/ 9271 h 95567"/>
                <a:gd name="connsiteX1" fmla="*/ 65627 w 179165"/>
                <a:gd name="connsiteY1" fmla="*/ 9271 h 95567"/>
                <a:gd name="connsiteX2" fmla="*/ 0 w 179165"/>
                <a:gd name="connsiteY2" fmla="*/ 95567 h 95567"/>
              </a:gdLst>
              <a:ahLst/>
              <a:cxnLst>
                <a:cxn ang="0">
                  <a:pos x="connsiteX0" y="connsiteY0"/>
                </a:cxn>
                <a:cxn ang="0">
                  <a:pos x="connsiteX1" y="connsiteY1"/>
                </a:cxn>
                <a:cxn ang="0">
                  <a:pos x="connsiteX2" y="connsiteY2"/>
                </a:cxn>
              </a:cxnLst>
              <a:rect l="l" t="t" r="r" b="b"/>
              <a:pathLst>
                <a:path w="179165" h="95567">
                  <a:moveTo>
                    <a:pt x="179166" y="9271"/>
                  </a:moveTo>
                  <a:cubicBezTo>
                    <a:pt x="179166" y="9271"/>
                    <a:pt x="118777" y="-11589"/>
                    <a:pt x="65627" y="9271"/>
                  </a:cubicBezTo>
                  <a:cubicBezTo>
                    <a:pt x="12478" y="30131"/>
                    <a:pt x="26956" y="85471"/>
                    <a:pt x="0" y="95567"/>
                  </a:cubicBezTo>
                </a:path>
              </a:pathLst>
            </a:custGeom>
            <a:noFill/>
            <a:ln w="476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4" name="Freeform: Shape 189543">
              <a:extLst>
                <a:ext uri="{FF2B5EF4-FFF2-40B4-BE49-F238E27FC236}">
                  <a16:creationId xmlns:a16="http://schemas.microsoft.com/office/drawing/2014/main" id="{F27D7788-4584-5BAB-6028-0D7B795C8EBD}"/>
                </a:ext>
              </a:extLst>
            </p:cNvPr>
            <p:cNvSpPr/>
            <p:nvPr/>
          </p:nvSpPr>
          <p:spPr>
            <a:xfrm>
              <a:off x="7498312" y="2637282"/>
              <a:ext cx="271705" cy="208311"/>
            </a:xfrm>
            <a:custGeom>
              <a:avLst/>
              <a:gdLst>
                <a:gd name="connsiteX0" fmla="*/ 271706 w 271705"/>
                <a:gd name="connsiteY0" fmla="*/ 21336 h 208311"/>
                <a:gd name="connsiteX1" fmla="*/ 246750 w 271705"/>
                <a:gd name="connsiteY1" fmla="*/ 7048 h 208311"/>
                <a:gd name="connsiteX2" fmla="*/ 155025 w 271705"/>
                <a:gd name="connsiteY2" fmla="*/ 32099 h 208311"/>
                <a:gd name="connsiteX3" fmla="*/ 31200 w 271705"/>
                <a:gd name="connsiteY3" fmla="*/ 0 h 208311"/>
                <a:gd name="connsiteX4" fmla="*/ 2625 w 271705"/>
                <a:gd name="connsiteY4" fmla="*/ 94012 h 208311"/>
                <a:gd name="connsiteX5" fmla="*/ 2625 w 271705"/>
                <a:gd name="connsiteY5" fmla="*/ 200025 h 208311"/>
                <a:gd name="connsiteX6" fmla="*/ 144357 w 271705"/>
                <a:gd name="connsiteY6" fmla="*/ 208312 h 208311"/>
                <a:gd name="connsiteX7" fmla="*/ 213413 w 271705"/>
                <a:gd name="connsiteY7" fmla="*/ 164306 h 20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705" h="208311">
                  <a:moveTo>
                    <a:pt x="271706" y="21336"/>
                  </a:moveTo>
                  <a:lnTo>
                    <a:pt x="246750" y="7048"/>
                  </a:lnTo>
                  <a:lnTo>
                    <a:pt x="155025" y="32099"/>
                  </a:lnTo>
                  <a:lnTo>
                    <a:pt x="31200" y="0"/>
                  </a:lnTo>
                  <a:lnTo>
                    <a:pt x="2625" y="94012"/>
                  </a:lnTo>
                  <a:cubicBezTo>
                    <a:pt x="2625" y="94012"/>
                    <a:pt x="-3281" y="198787"/>
                    <a:pt x="2625" y="200025"/>
                  </a:cubicBezTo>
                  <a:cubicBezTo>
                    <a:pt x="8530" y="201263"/>
                    <a:pt x="144357" y="208312"/>
                    <a:pt x="144357" y="208312"/>
                  </a:cubicBezTo>
                  <a:lnTo>
                    <a:pt x="213413" y="164306"/>
                  </a:lnTo>
                  <a:close/>
                </a:path>
              </a:pathLst>
            </a:custGeom>
            <a:solidFill>
              <a:srgbClr val="E0E0E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5" name="Freeform: Shape 189544">
              <a:extLst>
                <a:ext uri="{FF2B5EF4-FFF2-40B4-BE49-F238E27FC236}">
                  <a16:creationId xmlns:a16="http://schemas.microsoft.com/office/drawing/2014/main" id="{40E5DDD4-06AF-AD0B-F691-0AA57BEE8777}"/>
                </a:ext>
              </a:extLst>
            </p:cNvPr>
            <p:cNvSpPr/>
            <p:nvPr/>
          </p:nvSpPr>
          <p:spPr>
            <a:xfrm>
              <a:off x="7441406" y="2644330"/>
              <a:ext cx="345281" cy="235839"/>
            </a:xfrm>
            <a:custGeom>
              <a:avLst/>
              <a:gdLst>
                <a:gd name="connsiteX0" fmla="*/ 54769 w 345281"/>
                <a:gd name="connsiteY0" fmla="*/ 0 h 235839"/>
                <a:gd name="connsiteX1" fmla="*/ 0 w 345281"/>
                <a:gd name="connsiteY1" fmla="*/ 216884 h 235839"/>
                <a:gd name="connsiteX2" fmla="*/ 169069 w 345281"/>
                <a:gd name="connsiteY2" fmla="*/ 235839 h 235839"/>
                <a:gd name="connsiteX3" fmla="*/ 285750 w 345281"/>
                <a:gd name="connsiteY3" fmla="*/ 203645 h 235839"/>
                <a:gd name="connsiteX4" fmla="*/ 345281 w 345281"/>
                <a:gd name="connsiteY4" fmla="*/ 0 h 235839"/>
                <a:gd name="connsiteX5" fmla="*/ 211931 w 345281"/>
                <a:gd name="connsiteY5" fmla="*/ 34576 h 235839"/>
                <a:gd name="connsiteX6" fmla="*/ 54769 w 345281"/>
                <a:gd name="connsiteY6" fmla="*/ 0 h 23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281" h="235839">
                  <a:moveTo>
                    <a:pt x="54769" y="0"/>
                  </a:moveTo>
                  <a:lnTo>
                    <a:pt x="0" y="216884"/>
                  </a:lnTo>
                  <a:lnTo>
                    <a:pt x="169069" y="235839"/>
                  </a:lnTo>
                  <a:lnTo>
                    <a:pt x="285750" y="203645"/>
                  </a:lnTo>
                  <a:lnTo>
                    <a:pt x="345281" y="0"/>
                  </a:lnTo>
                  <a:lnTo>
                    <a:pt x="211931" y="34576"/>
                  </a:lnTo>
                  <a:lnTo>
                    <a:pt x="54769"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6" name="Freeform: Shape 189545">
              <a:extLst>
                <a:ext uri="{FF2B5EF4-FFF2-40B4-BE49-F238E27FC236}">
                  <a16:creationId xmlns:a16="http://schemas.microsoft.com/office/drawing/2014/main" id="{E579756E-EDEC-9260-2CC0-065615B77834}"/>
                </a:ext>
              </a:extLst>
            </p:cNvPr>
            <p:cNvSpPr/>
            <p:nvPr/>
          </p:nvSpPr>
          <p:spPr>
            <a:xfrm>
              <a:off x="7441406" y="2644574"/>
              <a:ext cx="211931" cy="235839"/>
            </a:xfrm>
            <a:custGeom>
              <a:avLst/>
              <a:gdLst>
                <a:gd name="connsiteX0" fmla="*/ 211931 w 211931"/>
                <a:gd name="connsiteY0" fmla="*/ 34576 h 235839"/>
                <a:gd name="connsiteX1" fmla="*/ 169069 w 211931"/>
                <a:gd name="connsiteY1" fmla="*/ 235839 h 235839"/>
                <a:gd name="connsiteX2" fmla="*/ 0 w 211931"/>
                <a:gd name="connsiteY2" fmla="*/ 216884 h 235839"/>
                <a:gd name="connsiteX3" fmla="*/ 54769 w 211931"/>
                <a:gd name="connsiteY3" fmla="*/ 0 h 235839"/>
                <a:gd name="connsiteX4" fmla="*/ 211931 w 211931"/>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1" h="235839">
                  <a:moveTo>
                    <a:pt x="211931" y="34576"/>
                  </a:moveTo>
                  <a:lnTo>
                    <a:pt x="169069" y="235839"/>
                  </a:lnTo>
                  <a:lnTo>
                    <a:pt x="0" y="216884"/>
                  </a:lnTo>
                  <a:lnTo>
                    <a:pt x="54769" y="0"/>
                  </a:lnTo>
                  <a:lnTo>
                    <a:pt x="211931" y="34576"/>
                  </a:lnTo>
                  <a:close/>
                </a:path>
              </a:pathLst>
            </a:custGeom>
            <a:solidFill>
              <a:srgbClr val="FFFFFF">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7" name="Freeform: Shape 189546">
              <a:extLst>
                <a:ext uri="{FF2B5EF4-FFF2-40B4-BE49-F238E27FC236}">
                  <a16:creationId xmlns:a16="http://schemas.microsoft.com/office/drawing/2014/main" id="{8B2FD9AC-0D3F-6A04-AB46-34562967ACA8}"/>
                </a:ext>
              </a:extLst>
            </p:cNvPr>
            <p:cNvSpPr/>
            <p:nvPr/>
          </p:nvSpPr>
          <p:spPr>
            <a:xfrm>
              <a:off x="7610475" y="2644574"/>
              <a:ext cx="176212" cy="235839"/>
            </a:xfrm>
            <a:custGeom>
              <a:avLst/>
              <a:gdLst>
                <a:gd name="connsiteX0" fmla="*/ 42863 w 176212"/>
                <a:gd name="connsiteY0" fmla="*/ 34576 h 235839"/>
                <a:gd name="connsiteX1" fmla="*/ 0 w 176212"/>
                <a:gd name="connsiteY1" fmla="*/ 235839 h 235839"/>
                <a:gd name="connsiteX2" fmla="*/ 116681 w 176212"/>
                <a:gd name="connsiteY2" fmla="*/ 203645 h 235839"/>
                <a:gd name="connsiteX3" fmla="*/ 176213 w 176212"/>
                <a:gd name="connsiteY3" fmla="*/ 0 h 235839"/>
                <a:gd name="connsiteX4" fmla="*/ 42863 w 176212"/>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 h="235839">
                  <a:moveTo>
                    <a:pt x="42863" y="34576"/>
                  </a:moveTo>
                  <a:lnTo>
                    <a:pt x="0" y="235839"/>
                  </a:lnTo>
                  <a:lnTo>
                    <a:pt x="116681" y="203645"/>
                  </a:lnTo>
                  <a:lnTo>
                    <a:pt x="176213" y="0"/>
                  </a:lnTo>
                  <a:lnTo>
                    <a:pt x="42863" y="34576"/>
                  </a:lnTo>
                  <a:close/>
                </a:path>
              </a:pathLst>
            </a:custGeom>
            <a:solidFill>
              <a:srgbClr val="FFFFFF">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8" name="Freeform: Shape 189547">
              <a:extLst>
                <a:ext uri="{FF2B5EF4-FFF2-40B4-BE49-F238E27FC236}">
                  <a16:creationId xmlns:a16="http://schemas.microsoft.com/office/drawing/2014/main" id="{75C515F1-C3BD-0BC9-316F-EB99C785E47F}"/>
                </a:ext>
              </a:extLst>
            </p:cNvPr>
            <p:cNvSpPr/>
            <p:nvPr/>
          </p:nvSpPr>
          <p:spPr>
            <a:xfrm>
              <a:off x="7504938" y="2811371"/>
              <a:ext cx="188619" cy="265203"/>
            </a:xfrm>
            <a:custGeom>
              <a:avLst/>
              <a:gdLst>
                <a:gd name="connsiteX0" fmla="*/ 0 w 188619"/>
                <a:gd name="connsiteY0" fmla="*/ 265203 h 265203"/>
                <a:gd name="connsiteX1" fmla="*/ 78581 w 188619"/>
                <a:gd name="connsiteY1" fmla="*/ 114327 h 265203"/>
                <a:gd name="connsiteX2" fmla="*/ 78581 w 188619"/>
                <a:gd name="connsiteY2" fmla="*/ 44033 h 265203"/>
                <a:gd name="connsiteX3" fmla="*/ 113442 w 188619"/>
                <a:gd name="connsiteY3" fmla="*/ 599 h 265203"/>
                <a:gd name="connsiteX4" fmla="*/ 188119 w 188619"/>
                <a:gd name="connsiteY4" fmla="*/ 6695 h 265203"/>
                <a:gd name="connsiteX5" fmla="*/ 140494 w 188619"/>
                <a:gd name="connsiteY5" fmla="*/ 114423 h 265203"/>
                <a:gd name="connsiteX6" fmla="*/ 94297 w 188619"/>
                <a:gd name="connsiteY6" fmla="*/ 265203 h 26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19" h="265203">
                  <a:moveTo>
                    <a:pt x="0" y="265203"/>
                  </a:moveTo>
                  <a:lnTo>
                    <a:pt x="78581" y="114327"/>
                  </a:lnTo>
                  <a:cubicBezTo>
                    <a:pt x="75730" y="90983"/>
                    <a:pt x="75730" y="67378"/>
                    <a:pt x="78581" y="44033"/>
                  </a:cubicBezTo>
                  <a:cubicBezTo>
                    <a:pt x="83344" y="5933"/>
                    <a:pt x="83344" y="-2544"/>
                    <a:pt x="113442" y="599"/>
                  </a:cubicBezTo>
                  <a:cubicBezTo>
                    <a:pt x="143542" y="3742"/>
                    <a:pt x="183356" y="-4449"/>
                    <a:pt x="188119" y="6695"/>
                  </a:cubicBezTo>
                  <a:cubicBezTo>
                    <a:pt x="192881" y="17839"/>
                    <a:pt x="162687" y="99469"/>
                    <a:pt x="140494" y="114423"/>
                  </a:cubicBezTo>
                  <a:lnTo>
                    <a:pt x="94297" y="265203"/>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9" name="Freeform: Shape 189548">
              <a:extLst>
                <a:ext uri="{FF2B5EF4-FFF2-40B4-BE49-F238E27FC236}">
                  <a16:creationId xmlns:a16="http://schemas.microsoft.com/office/drawing/2014/main" id="{CC98D880-B4AB-62BC-C5E0-38BEC876C8BA}"/>
                </a:ext>
              </a:extLst>
            </p:cNvPr>
            <p:cNvSpPr/>
            <p:nvPr/>
          </p:nvSpPr>
          <p:spPr>
            <a:xfrm>
              <a:off x="7479506" y="3030569"/>
              <a:ext cx="138874" cy="145925"/>
            </a:xfrm>
            <a:custGeom>
              <a:avLst/>
              <a:gdLst>
                <a:gd name="connsiteX0" fmla="*/ 0 w 138874"/>
                <a:gd name="connsiteY0" fmla="*/ 128873 h 145925"/>
                <a:gd name="connsiteX1" fmla="*/ 138874 w 138874"/>
                <a:gd name="connsiteY1" fmla="*/ 12668 h 145925"/>
                <a:gd name="connsiteX2" fmla="*/ 40481 w 138874"/>
                <a:gd name="connsiteY2" fmla="*/ 0 h 145925"/>
              </a:gdLst>
              <a:ahLst/>
              <a:cxnLst>
                <a:cxn ang="0">
                  <a:pos x="connsiteX0" y="connsiteY0"/>
                </a:cxn>
                <a:cxn ang="0">
                  <a:pos x="connsiteX1" y="connsiteY1"/>
                </a:cxn>
                <a:cxn ang="0">
                  <a:pos x="connsiteX2" y="connsiteY2"/>
                </a:cxn>
              </a:cxnLst>
              <a:rect l="l" t="t" r="r" b="b"/>
              <a:pathLst>
                <a:path w="138874" h="145925">
                  <a:moveTo>
                    <a:pt x="0" y="128873"/>
                  </a:moveTo>
                  <a:cubicBezTo>
                    <a:pt x="50006" y="171450"/>
                    <a:pt x="107156" y="134874"/>
                    <a:pt x="138874" y="12668"/>
                  </a:cubicBezTo>
                  <a:lnTo>
                    <a:pt x="40481"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0" name="Freeform: Shape 189549">
              <a:extLst>
                <a:ext uri="{FF2B5EF4-FFF2-40B4-BE49-F238E27FC236}">
                  <a16:creationId xmlns:a16="http://schemas.microsoft.com/office/drawing/2014/main" id="{F632DA24-87C4-C787-6BA8-0D80643FF657}"/>
                </a:ext>
              </a:extLst>
            </p:cNvPr>
            <p:cNvSpPr/>
            <p:nvPr/>
          </p:nvSpPr>
          <p:spPr>
            <a:xfrm>
              <a:off x="7504938" y="3003708"/>
              <a:ext cx="124586" cy="52196"/>
            </a:xfrm>
            <a:custGeom>
              <a:avLst/>
              <a:gdLst>
                <a:gd name="connsiteX0" fmla="*/ 20098 w 124586"/>
                <a:gd name="connsiteY0" fmla="*/ 0 h 52196"/>
                <a:gd name="connsiteX1" fmla="*/ 0 w 124586"/>
                <a:gd name="connsiteY1" fmla="*/ 35433 h 52196"/>
                <a:gd name="connsiteX2" fmla="*/ 124587 w 124586"/>
                <a:gd name="connsiteY2" fmla="*/ 52197 h 52196"/>
                <a:gd name="connsiteX3" fmla="*/ 124587 w 124586"/>
                <a:gd name="connsiteY3" fmla="*/ 15716 h 52196"/>
                <a:gd name="connsiteX4" fmla="*/ 20098 w 124586"/>
                <a:gd name="connsiteY4" fmla="*/ 0 h 52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2196">
                  <a:moveTo>
                    <a:pt x="20098" y="0"/>
                  </a:moveTo>
                  <a:lnTo>
                    <a:pt x="0" y="35433"/>
                  </a:lnTo>
                  <a:lnTo>
                    <a:pt x="124587" y="52197"/>
                  </a:lnTo>
                  <a:lnTo>
                    <a:pt x="124587" y="15716"/>
                  </a:lnTo>
                  <a:lnTo>
                    <a:pt x="20098" y="0"/>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1" name="Freeform: Shape 189550">
              <a:extLst>
                <a:ext uri="{FF2B5EF4-FFF2-40B4-BE49-F238E27FC236}">
                  <a16:creationId xmlns:a16="http://schemas.microsoft.com/office/drawing/2014/main" id="{748C07EA-4D40-370D-ED67-6D7BE9FF2A4E}"/>
                </a:ext>
              </a:extLst>
            </p:cNvPr>
            <p:cNvSpPr/>
            <p:nvPr/>
          </p:nvSpPr>
          <p:spPr>
            <a:xfrm>
              <a:off x="6502908" y="2717196"/>
              <a:ext cx="57054" cy="125348"/>
            </a:xfrm>
            <a:custGeom>
              <a:avLst/>
              <a:gdLst>
                <a:gd name="connsiteX0" fmla="*/ 0 w 57054"/>
                <a:gd name="connsiteY0" fmla="*/ 103632 h 125348"/>
                <a:gd name="connsiteX1" fmla="*/ 34480 w 57054"/>
                <a:gd name="connsiteY1" fmla="*/ 125349 h 125348"/>
                <a:gd name="connsiteX2" fmla="*/ 57055 w 57054"/>
                <a:gd name="connsiteY2" fmla="*/ 1714 h 125348"/>
                <a:gd name="connsiteX3" fmla="*/ 20574 w 57054"/>
                <a:gd name="connsiteY3" fmla="*/ 0 h 125348"/>
                <a:gd name="connsiteX4" fmla="*/ 0 w 57054"/>
                <a:gd name="connsiteY4" fmla="*/ 103632 h 125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54" h="125348">
                  <a:moveTo>
                    <a:pt x="0" y="103632"/>
                  </a:moveTo>
                  <a:lnTo>
                    <a:pt x="34480" y="125349"/>
                  </a:lnTo>
                  <a:lnTo>
                    <a:pt x="57055" y="1714"/>
                  </a:lnTo>
                  <a:lnTo>
                    <a:pt x="20574" y="0"/>
                  </a:lnTo>
                  <a:lnTo>
                    <a:pt x="0" y="103632"/>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2" name="Freeform: Shape 189551">
              <a:extLst>
                <a:ext uri="{FF2B5EF4-FFF2-40B4-BE49-F238E27FC236}">
                  <a16:creationId xmlns:a16="http://schemas.microsoft.com/office/drawing/2014/main" id="{18172F39-DCE4-FD15-BF99-0CB87EF36941}"/>
                </a:ext>
              </a:extLst>
            </p:cNvPr>
            <p:cNvSpPr/>
            <p:nvPr/>
          </p:nvSpPr>
          <p:spPr>
            <a:xfrm>
              <a:off x="6815423" y="3217545"/>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3" name="Freeform: Shape 189552">
              <a:extLst>
                <a:ext uri="{FF2B5EF4-FFF2-40B4-BE49-F238E27FC236}">
                  <a16:creationId xmlns:a16="http://schemas.microsoft.com/office/drawing/2014/main" id="{6E703714-7997-8141-199F-102D61F8B050}"/>
                </a:ext>
              </a:extLst>
            </p:cNvPr>
            <p:cNvSpPr/>
            <p:nvPr/>
          </p:nvSpPr>
          <p:spPr>
            <a:xfrm>
              <a:off x="6815423" y="3203542"/>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FF869E">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4" name="Freeform: Shape 189553">
              <a:extLst>
                <a:ext uri="{FF2B5EF4-FFF2-40B4-BE49-F238E27FC236}">
                  <a16:creationId xmlns:a16="http://schemas.microsoft.com/office/drawing/2014/main" id="{5A04641B-42AC-2119-62DB-DDA62A7C4460}"/>
                </a:ext>
              </a:extLst>
            </p:cNvPr>
            <p:cNvSpPr/>
            <p:nvPr/>
          </p:nvSpPr>
          <p:spPr>
            <a:xfrm>
              <a:off x="6048565" y="2372105"/>
              <a:ext cx="335184" cy="333756"/>
            </a:xfrm>
            <a:custGeom>
              <a:avLst/>
              <a:gdLst>
                <a:gd name="connsiteX0" fmla="*/ 321659 w 335184"/>
                <a:gd name="connsiteY0" fmla="*/ 333756 h 333756"/>
                <a:gd name="connsiteX1" fmla="*/ 272320 w 335184"/>
                <a:gd name="connsiteY1" fmla="*/ 282797 h 333756"/>
                <a:gd name="connsiteX2" fmla="*/ 163163 w 335184"/>
                <a:gd name="connsiteY2" fmla="*/ 171260 h 333756"/>
                <a:gd name="connsiteX3" fmla="*/ 104394 w 335184"/>
                <a:gd name="connsiteY3" fmla="*/ 112205 h 333756"/>
                <a:gd name="connsiteX4" fmla="*/ 53054 w 335184"/>
                <a:gd name="connsiteY4" fmla="*/ 60674 h 333756"/>
                <a:gd name="connsiteX5" fmla="*/ 16764 w 335184"/>
                <a:gd name="connsiteY5" fmla="*/ 24289 h 333756"/>
                <a:gd name="connsiteX6" fmla="*/ 6572 w 335184"/>
                <a:gd name="connsiteY6" fmla="*/ 14097 h 333756"/>
                <a:gd name="connsiteX7" fmla="*/ 0 w 335184"/>
                <a:gd name="connsiteY7" fmla="*/ 13526 h 333756"/>
                <a:gd name="connsiteX8" fmla="*/ 13430 w 335184"/>
                <a:gd name="connsiteY8" fmla="*/ 0 h 333756"/>
                <a:gd name="connsiteX9" fmla="*/ 14002 w 335184"/>
                <a:gd name="connsiteY9" fmla="*/ 6572 h 333756"/>
                <a:gd name="connsiteX10" fmla="*/ 24289 w 335184"/>
                <a:gd name="connsiteY10" fmla="*/ 16764 h 333756"/>
                <a:gd name="connsiteX11" fmla="*/ 60865 w 335184"/>
                <a:gd name="connsiteY11" fmla="*/ 52864 h 333756"/>
                <a:gd name="connsiteX12" fmla="*/ 112490 w 335184"/>
                <a:gd name="connsiteY12" fmla="*/ 104013 h 333756"/>
                <a:gd name="connsiteX13" fmla="*/ 171926 w 335184"/>
                <a:gd name="connsiteY13" fmla="*/ 162497 h 333756"/>
                <a:gd name="connsiteX14" fmla="*/ 283940 w 335184"/>
                <a:gd name="connsiteY14" fmla="*/ 271177 h 333756"/>
                <a:gd name="connsiteX15" fmla="*/ 335185 w 335184"/>
                <a:gd name="connsiteY15" fmla="*/ 320231 h 3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184" h="333756">
                  <a:moveTo>
                    <a:pt x="321659" y="333756"/>
                  </a:moveTo>
                  <a:lnTo>
                    <a:pt x="272320" y="282797"/>
                  </a:lnTo>
                  <a:cubicBezTo>
                    <a:pt x="242887" y="252032"/>
                    <a:pt x="202883" y="211741"/>
                    <a:pt x="163163" y="171260"/>
                  </a:cubicBezTo>
                  <a:lnTo>
                    <a:pt x="104394" y="112205"/>
                  </a:lnTo>
                  <a:lnTo>
                    <a:pt x="53054" y="60674"/>
                  </a:lnTo>
                  <a:lnTo>
                    <a:pt x="16764" y="24289"/>
                  </a:lnTo>
                  <a:cubicBezTo>
                    <a:pt x="12383" y="19907"/>
                    <a:pt x="8858" y="16478"/>
                    <a:pt x="6572" y="14097"/>
                  </a:cubicBezTo>
                  <a:cubicBezTo>
                    <a:pt x="4558" y="12994"/>
                    <a:pt x="2174" y="12787"/>
                    <a:pt x="0" y="13526"/>
                  </a:cubicBezTo>
                  <a:lnTo>
                    <a:pt x="13430" y="0"/>
                  </a:lnTo>
                  <a:cubicBezTo>
                    <a:pt x="12691" y="2174"/>
                    <a:pt x="12898" y="4558"/>
                    <a:pt x="14002" y="6572"/>
                  </a:cubicBezTo>
                  <a:lnTo>
                    <a:pt x="24289" y="16764"/>
                  </a:lnTo>
                  <a:lnTo>
                    <a:pt x="60865" y="52864"/>
                  </a:lnTo>
                  <a:lnTo>
                    <a:pt x="112490" y="104013"/>
                  </a:lnTo>
                  <a:lnTo>
                    <a:pt x="171926" y="162497"/>
                  </a:lnTo>
                  <a:cubicBezTo>
                    <a:pt x="212598" y="202025"/>
                    <a:pt x="253079" y="241840"/>
                    <a:pt x="283940" y="271177"/>
                  </a:cubicBezTo>
                  <a:lnTo>
                    <a:pt x="335185" y="320231"/>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5" name="Freeform: Shape 189554">
              <a:extLst>
                <a:ext uri="{FF2B5EF4-FFF2-40B4-BE49-F238E27FC236}">
                  <a16:creationId xmlns:a16="http://schemas.microsoft.com/office/drawing/2014/main" id="{0186C636-5966-2698-84B0-A4F65BA294E3}"/>
                </a:ext>
              </a:extLst>
            </p:cNvPr>
            <p:cNvSpPr/>
            <p:nvPr/>
          </p:nvSpPr>
          <p:spPr>
            <a:xfrm>
              <a:off x="6655593" y="4810427"/>
              <a:ext cx="144494" cy="131733"/>
            </a:xfrm>
            <a:custGeom>
              <a:avLst/>
              <a:gdLst>
                <a:gd name="connsiteX0" fmla="*/ 79343 w 144494"/>
                <a:gd name="connsiteY0" fmla="*/ 841 h 131733"/>
                <a:gd name="connsiteX1" fmla="*/ 0 w 144494"/>
                <a:gd name="connsiteY1" fmla="*/ 126571 h 131733"/>
                <a:gd name="connsiteX2" fmla="*/ 79343 w 144494"/>
                <a:gd name="connsiteY2" fmla="*/ 97996 h 131733"/>
                <a:gd name="connsiteX3" fmla="*/ 144494 w 144494"/>
                <a:gd name="connsiteY3" fmla="*/ 50371 h 131733"/>
                <a:gd name="connsiteX4" fmla="*/ 138208 w 144494"/>
                <a:gd name="connsiteY4" fmla="*/ 16366 h 131733"/>
                <a:gd name="connsiteX5" fmla="*/ 79343 w 144494"/>
                <a:gd name="connsiteY5" fmla="*/ 841 h 13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94" h="131733">
                  <a:moveTo>
                    <a:pt x="79343" y="841"/>
                  </a:moveTo>
                  <a:cubicBezTo>
                    <a:pt x="79343" y="841"/>
                    <a:pt x="29051" y="106187"/>
                    <a:pt x="0" y="126571"/>
                  </a:cubicBezTo>
                  <a:cubicBezTo>
                    <a:pt x="0" y="126571"/>
                    <a:pt x="38862" y="149716"/>
                    <a:pt x="79343" y="97996"/>
                  </a:cubicBezTo>
                  <a:cubicBezTo>
                    <a:pt x="131731" y="31321"/>
                    <a:pt x="144494" y="50371"/>
                    <a:pt x="144494" y="50371"/>
                  </a:cubicBezTo>
                  <a:cubicBezTo>
                    <a:pt x="143455" y="38866"/>
                    <a:pt x="141350" y="27482"/>
                    <a:pt x="138208" y="16366"/>
                  </a:cubicBezTo>
                  <a:cubicBezTo>
                    <a:pt x="130302" y="-5446"/>
                    <a:pt x="79343" y="841"/>
                    <a:pt x="79343" y="84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6" name="Freeform: Shape 189555">
              <a:extLst>
                <a:ext uri="{FF2B5EF4-FFF2-40B4-BE49-F238E27FC236}">
                  <a16:creationId xmlns:a16="http://schemas.microsoft.com/office/drawing/2014/main" id="{0038F2F7-E0CE-FFA5-FF55-D1E482D796A5}"/>
                </a:ext>
              </a:extLst>
            </p:cNvPr>
            <p:cNvSpPr/>
            <p:nvPr/>
          </p:nvSpPr>
          <p:spPr>
            <a:xfrm>
              <a:off x="7094315" y="4810125"/>
              <a:ext cx="133635" cy="144520"/>
            </a:xfrm>
            <a:custGeom>
              <a:avLst/>
              <a:gdLst>
                <a:gd name="connsiteX0" fmla="*/ 71438 w 133635"/>
                <a:gd name="connsiteY0" fmla="*/ 0 h 144520"/>
                <a:gd name="connsiteX1" fmla="*/ 38100 w 133635"/>
                <a:gd name="connsiteY1" fmla="*/ 81915 h 144520"/>
                <a:gd name="connsiteX2" fmla="*/ 0 w 133635"/>
                <a:gd name="connsiteY2" fmla="*/ 141732 h 144520"/>
                <a:gd name="connsiteX3" fmla="*/ 50959 w 133635"/>
                <a:gd name="connsiteY3" fmla="*/ 131731 h 144520"/>
                <a:gd name="connsiteX4" fmla="*/ 133636 w 133635"/>
                <a:gd name="connsiteY4" fmla="*/ 44672 h 144520"/>
                <a:gd name="connsiteX5" fmla="*/ 126016 w 133635"/>
                <a:gd name="connsiteY5" fmla="*/ 27242 h 144520"/>
                <a:gd name="connsiteX6" fmla="*/ 71438 w 133635"/>
                <a:gd name="connsiteY6" fmla="*/ 0 h 14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5" h="144520">
                  <a:moveTo>
                    <a:pt x="71438" y="0"/>
                  </a:moveTo>
                  <a:cubicBezTo>
                    <a:pt x="71438" y="0"/>
                    <a:pt x="57150" y="39053"/>
                    <a:pt x="38100" y="81915"/>
                  </a:cubicBezTo>
                  <a:cubicBezTo>
                    <a:pt x="29375" y="104124"/>
                    <a:pt x="16437" y="124436"/>
                    <a:pt x="0" y="141732"/>
                  </a:cubicBezTo>
                  <a:cubicBezTo>
                    <a:pt x="0" y="141732"/>
                    <a:pt x="33147" y="152495"/>
                    <a:pt x="50959" y="131731"/>
                  </a:cubicBezTo>
                  <a:cubicBezTo>
                    <a:pt x="68771" y="110966"/>
                    <a:pt x="99346" y="36481"/>
                    <a:pt x="133636" y="44672"/>
                  </a:cubicBezTo>
                  <a:cubicBezTo>
                    <a:pt x="131815" y="38574"/>
                    <a:pt x="129256" y="32720"/>
                    <a:pt x="126016" y="27242"/>
                  </a:cubicBezTo>
                  <a:cubicBezTo>
                    <a:pt x="120872" y="19050"/>
                    <a:pt x="71438" y="0"/>
                    <a:pt x="71438" y="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grpSp>
      <p:pic>
        <p:nvPicPr>
          <p:cNvPr id="308" name="Picture 52" descr="Nam châm">
            <a:extLst>
              <a:ext uri="{FF2B5EF4-FFF2-40B4-BE49-F238E27FC236}">
                <a16:creationId xmlns:a16="http://schemas.microsoft.com/office/drawing/2014/main" id="{362DF594-EF4A-85F0-EA25-9F0CCFAC04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8066" y="1611968"/>
            <a:ext cx="614672" cy="614672"/>
          </a:xfrm>
          <a:prstGeom prst="rect">
            <a:avLst/>
          </a:prstGeom>
          <a:noFill/>
          <a:extLst>
            <a:ext uri="{909E8E84-426E-40DD-AFC4-6F175D3DCCD1}">
              <a14:hiddenFill xmlns:a14="http://schemas.microsoft.com/office/drawing/2010/main">
                <a:solidFill>
                  <a:srgbClr val="FFFFFF"/>
                </a:solidFill>
              </a14:hiddenFill>
            </a:ext>
          </a:extLst>
        </p:spPr>
      </p:pic>
      <p:sp>
        <p:nvSpPr>
          <p:cNvPr id="310" name="Rectangle 309">
            <a:extLst>
              <a:ext uri="{FF2B5EF4-FFF2-40B4-BE49-F238E27FC236}">
                <a16:creationId xmlns:a16="http://schemas.microsoft.com/office/drawing/2014/main" id="{796353C3-5916-FABE-BE29-185AF615A719}"/>
              </a:ext>
            </a:extLst>
          </p:cNvPr>
          <p:cNvSpPr/>
          <p:nvPr/>
        </p:nvSpPr>
        <p:spPr>
          <a:xfrm flipH="1">
            <a:off x="2295977" y="1665313"/>
            <a:ext cx="8181892" cy="9405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Vật</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liệu</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có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tương</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tác</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với</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nam</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gọi</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là</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vật</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liệu</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có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tính</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chất</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từ</a:t>
            </a:r>
            <a:endParaRPr kumimoji="0" lang="en-US" sz="26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331" name="Picture 52" descr="Nam châm">
            <a:extLst>
              <a:ext uri="{FF2B5EF4-FFF2-40B4-BE49-F238E27FC236}">
                <a16:creationId xmlns:a16="http://schemas.microsoft.com/office/drawing/2014/main" id="{655B5A09-F58C-D524-0FBC-58F42D98F4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8066" y="2754342"/>
            <a:ext cx="614672" cy="614672"/>
          </a:xfrm>
          <a:prstGeom prst="rect">
            <a:avLst/>
          </a:prstGeom>
          <a:noFill/>
          <a:extLst>
            <a:ext uri="{909E8E84-426E-40DD-AFC4-6F175D3DCCD1}">
              <a14:hiddenFill xmlns:a14="http://schemas.microsoft.com/office/drawing/2010/main">
                <a:solidFill>
                  <a:srgbClr val="FFFFFF"/>
                </a:solidFill>
              </a14:hiddenFill>
            </a:ext>
          </a:extLst>
        </p:spPr>
      </p:pic>
      <p:sp>
        <p:nvSpPr>
          <p:cNvPr id="332" name="Rectangle 331">
            <a:extLst>
              <a:ext uri="{FF2B5EF4-FFF2-40B4-BE49-F238E27FC236}">
                <a16:creationId xmlns:a16="http://schemas.microsoft.com/office/drawing/2014/main" id="{774F7F1B-14AA-83A5-A7AF-58DCBF45BB27}"/>
              </a:ext>
            </a:extLst>
          </p:cNvPr>
          <p:cNvSpPr/>
          <p:nvPr/>
        </p:nvSpPr>
        <p:spPr>
          <a:xfrm flipH="1">
            <a:off x="2278920" y="2660001"/>
            <a:ext cx="7572433" cy="9167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Nam </a:t>
            </a:r>
            <a:r>
              <a:rPr kumimoji="0" lang="en-US" sz="2600" b="0" i="0" u="none" strike="noStrike" kern="1200" cap="none" spc="0" normalizeH="0" baseline="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chỉ</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tương</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tác</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với</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các</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vật</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liệu</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từ</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như</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sắt</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6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thép</a:t>
            </a:r>
            <a:r>
              <a:rPr kumimoji="0" lang="en-US" sz="26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cobalt, nickel ………</a:t>
            </a:r>
            <a:endParaRPr kumimoji="0" lang="en-US" sz="26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86" name="Graphic 85">
            <a:extLst>
              <a:ext uri="{FF2B5EF4-FFF2-40B4-BE49-F238E27FC236}">
                <a16:creationId xmlns:a16="http://schemas.microsoft.com/office/drawing/2014/main" id="{156A5CC5-E203-59AE-717B-663614A9FE9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2458695" y="6395165"/>
            <a:ext cx="2135661" cy="2135661"/>
          </a:xfrm>
          <a:prstGeom prst="rect">
            <a:avLst/>
          </a:prstGeom>
        </p:spPr>
      </p:pic>
      <p:sp>
        <p:nvSpPr>
          <p:cNvPr id="87" name="Rectangle: Rounded Corners 86">
            <a:extLst>
              <a:ext uri="{FF2B5EF4-FFF2-40B4-BE49-F238E27FC236}">
                <a16:creationId xmlns:a16="http://schemas.microsoft.com/office/drawing/2014/main" id="{CA9F8FFD-735D-62A2-51BE-45243D4A0C32}"/>
              </a:ext>
            </a:extLst>
          </p:cNvPr>
          <p:cNvSpPr/>
          <p:nvPr/>
        </p:nvSpPr>
        <p:spPr>
          <a:xfrm>
            <a:off x="852400" y="785232"/>
            <a:ext cx="7448809" cy="637649"/>
          </a:xfrm>
          <a:prstGeom prst="roundRect">
            <a:avLst>
              <a:gd name="adj" fmla="val 37781"/>
            </a:avLst>
          </a:prstGeom>
          <a:solidFill>
            <a:srgbClr val="A10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D177E96-FCDF-14FC-E13D-5ACBB700484D}"/>
              </a:ext>
            </a:extLst>
          </p:cNvPr>
          <p:cNvSpPr/>
          <p:nvPr/>
        </p:nvSpPr>
        <p:spPr>
          <a:xfrm>
            <a:off x="533869" y="725587"/>
            <a:ext cx="756940" cy="756940"/>
          </a:xfrm>
          <a:prstGeom prst="ellipse">
            <a:avLst/>
          </a:prstGeom>
          <a:solidFill>
            <a:srgbClr val="FFE7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89" name="Picture 4">
            <a:extLst>
              <a:ext uri="{FF2B5EF4-FFF2-40B4-BE49-F238E27FC236}">
                <a16:creationId xmlns:a16="http://schemas.microsoft.com/office/drawing/2014/main" id="{3EB10381-3046-8FB7-C3CD-FE9A932149E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7423" y="813405"/>
            <a:ext cx="549831" cy="549831"/>
          </a:xfrm>
          <a:prstGeom prst="rect">
            <a:avLst/>
          </a:prstGeom>
          <a:noFill/>
          <a:extLst>
            <a:ext uri="{909E8E84-426E-40DD-AFC4-6F175D3DCCD1}">
              <a14:hiddenFill xmlns:a14="http://schemas.microsoft.com/office/drawing/2010/main">
                <a:solidFill>
                  <a:srgbClr val="FFFFFF"/>
                </a:solidFill>
              </a14:hiddenFill>
            </a:ext>
          </a:extLst>
        </p:spPr>
      </p:pic>
      <p:sp>
        <p:nvSpPr>
          <p:cNvPr id="90" name="TextBox 89">
            <a:extLst>
              <a:ext uri="{FF2B5EF4-FFF2-40B4-BE49-F238E27FC236}">
                <a16:creationId xmlns:a16="http://schemas.microsoft.com/office/drawing/2014/main" id="{62C3E9BF-1376-B168-AC80-EA3EDD41D6A2}"/>
              </a:ext>
            </a:extLst>
          </p:cNvPr>
          <p:cNvSpPr txBox="1"/>
          <p:nvPr/>
        </p:nvSpPr>
        <p:spPr>
          <a:xfrm>
            <a:off x="1157860" y="835405"/>
            <a:ext cx="722610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Tác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Dụng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Nam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Châm</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Lên</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Các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Vật</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Liệu</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Khác</a:t>
            </a:r>
            <a:r>
              <a:rPr kumimoji="0" lang="en-US" sz="2800" b="0" i="0" u="none" strike="noStrike" kern="1200" cap="none" spc="0" normalizeH="0" baseline="0" noProof="0" dirty="0">
                <a:ln>
                  <a:noFill/>
                </a:ln>
                <a:solidFill>
                  <a:schemeClr val="bg1"/>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schemeClr val="bg1"/>
                </a:solidFill>
                <a:effectLst/>
                <a:uLnTx/>
                <a:uFillTx/>
                <a:latin typeface="#9Slide07 IcielBaliho Script" pitchFamily="2" charset="0"/>
                <a:ea typeface="+mn-ea"/>
                <a:cs typeface="+mn-cs"/>
              </a:rPr>
              <a:t>Nhau</a:t>
            </a:r>
            <a:endParaRPr kumimoji="0" lang="en-US" sz="40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pic>
        <p:nvPicPr>
          <p:cNvPr id="91" name="Picture 2" descr="15 màn ma thuật ảo diệu của nam châm - GUU.vn">
            <a:extLst>
              <a:ext uri="{FF2B5EF4-FFF2-40B4-BE49-F238E27FC236}">
                <a16:creationId xmlns:a16="http://schemas.microsoft.com/office/drawing/2014/main" id="{4BF98AC4-340B-27C4-1D53-AA1B6E1BB5F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746913" y="3647898"/>
            <a:ext cx="4247560" cy="23892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62926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 calcmode="lin" valueType="num">
                                      <p:cBhvr>
                                        <p:cTn id="7" dur="500" fill="hold"/>
                                        <p:tgtEl>
                                          <p:spTgt spid="308"/>
                                        </p:tgtEl>
                                        <p:attrNameLst>
                                          <p:attrName>ppt_w</p:attrName>
                                        </p:attrNameLst>
                                      </p:cBhvr>
                                      <p:tavLst>
                                        <p:tav tm="0">
                                          <p:val>
                                            <p:fltVal val="0"/>
                                          </p:val>
                                        </p:tav>
                                        <p:tav tm="100000">
                                          <p:val>
                                            <p:strVal val="#ppt_w"/>
                                          </p:val>
                                        </p:tav>
                                      </p:tavLst>
                                    </p:anim>
                                    <p:anim calcmode="lin" valueType="num">
                                      <p:cBhvr>
                                        <p:cTn id="8" dur="500" fill="hold"/>
                                        <p:tgtEl>
                                          <p:spTgt spid="308"/>
                                        </p:tgtEl>
                                        <p:attrNameLst>
                                          <p:attrName>ppt_h</p:attrName>
                                        </p:attrNameLst>
                                      </p:cBhvr>
                                      <p:tavLst>
                                        <p:tav tm="0">
                                          <p:val>
                                            <p:fltVal val="0"/>
                                          </p:val>
                                        </p:tav>
                                        <p:tav tm="100000">
                                          <p:val>
                                            <p:strVal val="#ppt_h"/>
                                          </p:val>
                                        </p:tav>
                                      </p:tavLst>
                                    </p:anim>
                                    <p:animEffect transition="in" filter="fade">
                                      <p:cBhvr>
                                        <p:cTn id="9" dur="500"/>
                                        <p:tgtEl>
                                          <p:spTgt spid="308"/>
                                        </p:tgtEl>
                                      </p:cBhvr>
                                    </p:animEffect>
                                  </p:childTnLst>
                                </p:cTn>
                              </p:par>
                            </p:childTnLst>
                          </p:cTn>
                        </p:par>
                        <p:par>
                          <p:cTn id="10" fill="hold">
                            <p:stCondLst>
                              <p:cond delay="500"/>
                            </p:stCondLst>
                            <p:childTnLst>
                              <p:par>
                                <p:cTn id="11" presetID="22" presetClass="entr" presetSubtype="8" fill="hold" grpId="0" nodeType="afterEffect">
                                  <p:stCondLst>
                                    <p:cond delay="0"/>
                                  </p:stCondLst>
                                  <p:iterate type="lt">
                                    <p:tmPct val="5000"/>
                                  </p:iterate>
                                  <p:childTnLst>
                                    <p:set>
                                      <p:cBhvr>
                                        <p:cTn id="12" dur="1" fill="hold">
                                          <p:stCondLst>
                                            <p:cond delay="0"/>
                                          </p:stCondLst>
                                        </p:cTn>
                                        <p:tgtEl>
                                          <p:spTgt spid="310"/>
                                        </p:tgtEl>
                                        <p:attrNameLst>
                                          <p:attrName>style.visibility</p:attrName>
                                        </p:attrNameLst>
                                      </p:cBhvr>
                                      <p:to>
                                        <p:strVal val="visible"/>
                                      </p:to>
                                    </p:set>
                                    <p:animEffect transition="in" filter="wipe(left)">
                                      <p:cBhvr>
                                        <p:cTn id="13" dur="500"/>
                                        <p:tgtEl>
                                          <p:spTgt spid="310"/>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331"/>
                                        </p:tgtEl>
                                        <p:attrNameLst>
                                          <p:attrName>style.visibility</p:attrName>
                                        </p:attrNameLst>
                                      </p:cBhvr>
                                      <p:to>
                                        <p:strVal val="visible"/>
                                      </p:to>
                                    </p:set>
                                    <p:anim calcmode="lin" valueType="num">
                                      <p:cBhvr>
                                        <p:cTn id="18" dur="500" fill="hold"/>
                                        <p:tgtEl>
                                          <p:spTgt spid="331"/>
                                        </p:tgtEl>
                                        <p:attrNameLst>
                                          <p:attrName>ppt_w</p:attrName>
                                        </p:attrNameLst>
                                      </p:cBhvr>
                                      <p:tavLst>
                                        <p:tav tm="0">
                                          <p:val>
                                            <p:fltVal val="0"/>
                                          </p:val>
                                        </p:tav>
                                        <p:tav tm="100000">
                                          <p:val>
                                            <p:strVal val="#ppt_w"/>
                                          </p:val>
                                        </p:tav>
                                      </p:tavLst>
                                    </p:anim>
                                    <p:anim calcmode="lin" valueType="num">
                                      <p:cBhvr>
                                        <p:cTn id="19" dur="500" fill="hold"/>
                                        <p:tgtEl>
                                          <p:spTgt spid="331"/>
                                        </p:tgtEl>
                                        <p:attrNameLst>
                                          <p:attrName>ppt_h</p:attrName>
                                        </p:attrNameLst>
                                      </p:cBhvr>
                                      <p:tavLst>
                                        <p:tav tm="0">
                                          <p:val>
                                            <p:fltVal val="0"/>
                                          </p:val>
                                        </p:tav>
                                        <p:tav tm="100000">
                                          <p:val>
                                            <p:strVal val="#ppt_h"/>
                                          </p:val>
                                        </p:tav>
                                      </p:tavLst>
                                    </p:anim>
                                    <p:animEffect transition="in" filter="fade">
                                      <p:cBhvr>
                                        <p:cTn id="20" dur="500"/>
                                        <p:tgtEl>
                                          <p:spTgt spid="331"/>
                                        </p:tgtEl>
                                      </p:cBhvr>
                                    </p:animEffect>
                                  </p:childTnLst>
                                </p:cTn>
                              </p:par>
                            </p:childTnLst>
                          </p:cTn>
                        </p:par>
                        <p:par>
                          <p:cTn id="21" fill="hold">
                            <p:stCondLst>
                              <p:cond delay="500"/>
                            </p:stCondLst>
                            <p:childTnLst>
                              <p:par>
                                <p:cTn id="22" presetID="22" presetClass="entr" presetSubtype="8" fill="hold" grpId="0" nodeType="afterEffect">
                                  <p:stCondLst>
                                    <p:cond delay="0"/>
                                  </p:stCondLst>
                                  <p:iterate type="lt">
                                    <p:tmPct val="5000"/>
                                  </p:iterate>
                                  <p:childTnLst>
                                    <p:set>
                                      <p:cBhvr>
                                        <p:cTn id="23" dur="1" fill="hold">
                                          <p:stCondLst>
                                            <p:cond delay="0"/>
                                          </p:stCondLst>
                                        </p:cTn>
                                        <p:tgtEl>
                                          <p:spTgt spid="332"/>
                                        </p:tgtEl>
                                        <p:attrNameLst>
                                          <p:attrName>style.visibility</p:attrName>
                                        </p:attrNameLst>
                                      </p:cBhvr>
                                      <p:to>
                                        <p:strVal val="visible"/>
                                      </p:to>
                                    </p:set>
                                    <p:animEffect transition="in" filter="wipe(left)">
                                      <p:cBhvr>
                                        <p:cTn id="24" dur="500"/>
                                        <p:tgtEl>
                                          <p:spTgt spid="332"/>
                                        </p:tgtEl>
                                      </p:cBhvr>
                                    </p:animEffect>
                                  </p:childTnLst>
                                </p:cTn>
                              </p:par>
                            </p:childTnLst>
                          </p:cTn>
                        </p:par>
                        <p:par>
                          <p:cTn id="25" fill="hold">
                            <p:stCondLst>
                              <p:cond delay="2525"/>
                            </p:stCondLst>
                            <p:childTnLst>
                              <p:par>
                                <p:cTn id="26" presetID="53" presetClass="entr" presetSubtype="16" fill="hold" nodeType="afterEffect">
                                  <p:stCondLst>
                                    <p:cond delay="0"/>
                                  </p:stCondLst>
                                  <p:childTnLst>
                                    <p:set>
                                      <p:cBhvr>
                                        <p:cTn id="27" dur="1" fill="hold">
                                          <p:stCondLst>
                                            <p:cond delay="0"/>
                                          </p:stCondLst>
                                        </p:cTn>
                                        <p:tgtEl>
                                          <p:spTgt spid="91"/>
                                        </p:tgtEl>
                                        <p:attrNameLst>
                                          <p:attrName>style.visibility</p:attrName>
                                        </p:attrNameLst>
                                      </p:cBhvr>
                                      <p:to>
                                        <p:strVal val="visible"/>
                                      </p:to>
                                    </p:set>
                                    <p:anim calcmode="lin" valueType="num">
                                      <p:cBhvr>
                                        <p:cTn id="28" dur="500" fill="hold"/>
                                        <p:tgtEl>
                                          <p:spTgt spid="91"/>
                                        </p:tgtEl>
                                        <p:attrNameLst>
                                          <p:attrName>ppt_w</p:attrName>
                                        </p:attrNameLst>
                                      </p:cBhvr>
                                      <p:tavLst>
                                        <p:tav tm="0">
                                          <p:val>
                                            <p:fltVal val="0"/>
                                          </p:val>
                                        </p:tav>
                                        <p:tav tm="100000">
                                          <p:val>
                                            <p:strVal val="#ppt_w"/>
                                          </p:val>
                                        </p:tav>
                                      </p:tavLst>
                                    </p:anim>
                                    <p:anim calcmode="lin" valueType="num">
                                      <p:cBhvr>
                                        <p:cTn id="29" dur="500" fill="hold"/>
                                        <p:tgtEl>
                                          <p:spTgt spid="91"/>
                                        </p:tgtEl>
                                        <p:attrNameLst>
                                          <p:attrName>ppt_h</p:attrName>
                                        </p:attrNameLst>
                                      </p:cBhvr>
                                      <p:tavLst>
                                        <p:tav tm="0">
                                          <p:val>
                                            <p:fltVal val="0"/>
                                          </p:val>
                                        </p:tav>
                                        <p:tav tm="100000">
                                          <p:val>
                                            <p:strVal val="#ppt_h"/>
                                          </p:val>
                                        </p:tav>
                                      </p:tavLst>
                                    </p:anim>
                                    <p:animEffect transition="in" filter="fade">
                                      <p:cBhvr>
                                        <p:cTn id="30"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 grpId="0" animBg="1"/>
      <p:bldP spid="33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B2E2001-479A-43C4-AE91-15B99C25459E}"/>
              </a:ext>
            </a:extLst>
          </p:cNvPr>
          <p:cNvGrpSpPr/>
          <p:nvPr/>
        </p:nvGrpSpPr>
        <p:grpSpPr>
          <a:xfrm>
            <a:off x="10081898" y="-193393"/>
            <a:ext cx="3581400" cy="2037299"/>
            <a:chOff x="7823334" y="-697505"/>
            <a:chExt cx="4276665" cy="2432804"/>
          </a:xfrm>
        </p:grpSpPr>
        <p:sp>
          <p:nvSpPr>
            <p:cNvPr id="5" name="Freeform: Shape 4">
              <a:extLst>
                <a:ext uri="{FF2B5EF4-FFF2-40B4-BE49-F238E27FC236}">
                  <a16:creationId xmlns:a16="http://schemas.microsoft.com/office/drawing/2014/main" id="{CD9014D9-1DBC-4D16-91BF-893D7D29592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 name="Freeform: Shape 5">
              <a:extLst>
                <a:ext uri="{FF2B5EF4-FFF2-40B4-BE49-F238E27FC236}">
                  <a16:creationId xmlns:a16="http://schemas.microsoft.com/office/drawing/2014/main" id="{26147E51-3B7A-4C70-99A7-8563005CBD5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7" name="Group 6">
            <a:extLst>
              <a:ext uri="{FF2B5EF4-FFF2-40B4-BE49-F238E27FC236}">
                <a16:creationId xmlns:a16="http://schemas.microsoft.com/office/drawing/2014/main" id="{010ED75E-0848-4067-A40B-25BF66B1680A}"/>
              </a:ext>
            </a:extLst>
          </p:cNvPr>
          <p:cNvGrpSpPr/>
          <p:nvPr/>
        </p:nvGrpSpPr>
        <p:grpSpPr>
          <a:xfrm rot="5400000" flipV="1">
            <a:off x="-133938" y="5707151"/>
            <a:ext cx="1944276" cy="2301698"/>
            <a:chOff x="7823334" y="-697505"/>
            <a:chExt cx="4276665" cy="2432804"/>
          </a:xfrm>
        </p:grpSpPr>
        <p:sp>
          <p:nvSpPr>
            <p:cNvPr id="8" name="Freeform: Shape 7">
              <a:extLst>
                <a:ext uri="{FF2B5EF4-FFF2-40B4-BE49-F238E27FC236}">
                  <a16:creationId xmlns:a16="http://schemas.microsoft.com/office/drawing/2014/main" id="{68FED0CA-DDD7-4D4C-8C2E-2BD522BEB37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9" name="Freeform: Shape 8">
              <a:extLst>
                <a:ext uri="{FF2B5EF4-FFF2-40B4-BE49-F238E27FC236}">
                  <a16:creationId xmlns:a16="http://schemas.microsoft.com/office/drawing/2014/main" id="{4C338361-A429-46EF-8C33-5BB4CA315BE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0" name="Group 9">
            <a:extLst>
              <a:ext uri="{FF2B5EF4-FFF2-40B4-BE49-F238E27FC236}">
                <a16:creationId xmlns:a16="http://schemas.microsoft.com/office/drawing/2014/main" id="{47330B11-2935-4730-A7A3-96686C194D4D}"/>
              </a:ext>
            </a:extLst>
          </p:cNvPr>
          <p:cNvGrpSpPr/>
          <p:nvPr/>
        </p:nvGrpSpPr>
        <p:grpSpPr>
          <a:xfrm rot="6646144">
            <a:off x="9995251" y="5512325"/>
            <a:ext cx="3581400" cy="2037299"/>
            <a:chOff x="7823334" y="-697505"/>
            <a:chExt cx="4276665" cy="2432804"/>
          </a:xfrm>
        </p:grpSpPr>
        <p:sp>
          <p:nvSpPr>
            <p:cNvPr id="11" name="Freeform: Shape 10">
              <a:extLst>
                <a:ext uri="{FF2B5EF4-FFF2-40B4-BE49-F238E27FC236}">
                  <a16:creationId xmlns:a16="http://schemas.microsoft.com/office/drawing/2014/main" id="{B2C5030E-F776-4795-8936-2DD0BE9FC984}"/>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2" name="Freeform: Shape 11">
              <a:extLst>
                <a:ext uri="{FF2B5EF4-FFF2-40B4-BE49-F238E27FC236}">
                  <a16:creationId xmlns:a16="http://schemas.microsoft.com/office/drawing/2014/main" id="{F2FA2CBC-A6B0-468A-B79E-A824853BA4D5}"/>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3" name="Group 12">
            <a:extLst>
              <a:ext uri="{FF2B5EF4-FFF2-40B4-BE49-F238E27FC236}">
                <a16:creationId xmlns:a16="http://schemas.microsoft.com/office/drawing/2014/main" id="{ECE26B58-9405-4C93-80DE-78C9B6A53F2F}"/>
              </a:ext>
            </a:extLst>
          </p:cNvPr>
          <p:cNvGrpSpPr/>
          <p:nvPr/>
        </p:nvGrpSpPr>
        <p:grpSpPr>
          <a:xfrm rot="17156519">
            <a:off x="-1039858" y="-1018651"/>
            <a:ext cx="3581400" cy="2037299"/>
            <a:chOff x="7823334" y="-697505"/>
            <a:chExt cx="4276665" cy="2432804"/>
          </a:xfrm>
        </p:grpSpPr>
        <p:sp>
          <p:nvSpPr>
            <p:cNvPr id="14" name="Freeform: Shape 13">
              <a:extLst>
                <a:ext uri="{FF2B5EF4-FFF2-40B4-BE49-F238E27FC236}">
                  <a16:creationId xmlns:a16="http://schemas.microsoft.com/office/drawing/2014/main" id="{D1DB0ACB-2127-4D5A-ADDD-96DAF0A6BBE5}"/>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5" name="Freeform: Shape 14">
              <a:extLst>
                <a:ext uri="{FF2B5EF4-FFF2-40B4-BE49-F238E27FC236}">
                  <a16:creationId xmlns:a16="http://schemas.microsoft.com/office/drawing/2014/main" id="{988D03CA-6014-48FA-8987-90E44613FA6A}"/>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17" name="TextBox 16">
            <a:extLst>
              <a:ext uri="{FF2B5EF4-FFF2-40B4-BE49-F238E27FC236}">
                <a16:creationId xmlns:a16="http://schemas.microsoft.com/office/drawing/2014/main" id="{ACC5EF14-215E-67EE-1928-E0E1F3AFB8B6}"/>
              </a:ext>
            </a:extLst>
          </p:cNvPr>
          <p:cNvSpPr txBox="1"/>
          <p:nvPr/>
        </p:nvSpPr>
        <p:spPr>
          <a:xfrm>
            <a:off x="3194260" y="488931"/>
            <a:ext cx="545531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3E4DBC"/>
                </a:solidFill>
                <a:effectLst/>
                <a:uLnTx/>
                <a:uFillTx/>
                <a:latin typeface="#9Slide07 Cadena" panose="02000503000000020004" pitchFamily="2" charset="0"/>
                <a:ea typeface="+mn-ea"/>
                <a:cs typeface="Arial" panose="020B0604020202020204" pitchFamily="34" charset="0"/>
              </a:rPr>
              <a:t>NAM CHÂM</a:t>
            </a:r>
          </a:p>
        </p:txBody>
      </p:sp>
      <p:sp>
        <p:nvSpPr>
          <p:cNvPr id="22" name="Oval 21">
            <a:extLst>
              <a:ext uri="{FF2B5EF4-FFF2-40B4-BE49-F238E27FC236}">
                <a16:creationId xmlns:a16="http://schemas.microsoft.com/office/drawing/2014/main" id="{4AE79BA9-11B5-5F9A-01BA-51542EE94BFB}"/>
              </a:ext>
            </a:extLst>
          </p:cNvPr>
          <p:cNvSpPr/>
          <p:nvPr/>
        </p:nvSpPr>
        <p:spPr>
          <a:xfrm>
            <a:off x="1351006" y="2159187"/>
            <a:ext cx="1783348" cy="1783348"/>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29" name="Oval 28">
            <a:extLst>
              <a:ext uri="{FF2B5EF4-FFF2-40B4-BE49-F238E27FC236}">
                <a16:creationId xmlns:a16="http://schemas.microsoft.com/office/drawing/2014/main" id="{83A0E394-6ECF-7820-C866-B36FCF9AAB18}"/>
              </a:ext>
            </a:extLst>
          </p:cNvPr>
          <p:cNvSpPr/>
          <p:nvPr/>
        </p:nvSpPr>
        <p:spPr>
          <a:xfrm>
            <a:off x="5286192" y="2159187"/>
            <a:ext cx="1783348" cy="1783348"/>
          </a:xfrm>
          <a:prstGeom prst="ellipse">
            <a:avLst/>
          </a:prstGeom>
          <a:solidFill>
            <a:srgbClr val="FFE7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30" name="Oval 29">
            <a:extLst>
              <a:ext uri="{FF2B5EF4-FFF2-40B4-BE49-F238E27FC236}">
                <a16:creationId xmlns:a16="http://schemas.microsoft.com/office/drawing/2014/main" id="{6A075295-FABD-6FF2-0C7E-8DA086114CC5}"/>
              </a:ext>
            </a:extLst>
          </p:cNvPr>
          <p:cNvSpPr/>
          <p:nvPr/>
        </p:nvSpPr>
        <p:spPr>
          <a:xfrm>
            <a:off x="9221378" y="2159187"/>
            <a:ext cx="1783348" cy="1783348"/>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32" name="Picture 31">
            <a:extLst>
              <a:ext uri="{FF2B5EF4-FFF2-40B4-BE49-F238E27FC236}">
                <a16:creationId xmlns:a16="http://schemas.microsoft.com/office/drawing/2014/main" id="{4C1DC23E-02A8-7A38-6083-A378B25C287A}"/>
              </a:ext>
            </a:extLst>
          </p:cNvPr>
          <p:cNvPicPr>
            <a:picLocks noChangeAspect="1"/>
          </p:cNvPicPr>
          <p:nvPr/>
        </p:nvPicPr>
        <p:blipFill>
          <a:blip r:embed="rId2"/>
          <a:stretch>
            <a:fillRect/>
          </a:stretch>
        </p:blipFill>
        <p:spPr>
          <a:xfrm>
            <a:off x="1675424" y="2389080"/>
            <a:ext cx="1202424" cy="1202424"/>
          </a:xfrm>
          <a:prstGeom prst="rect">
            <a:avLst/>
          </a:prstGeom>
        </p:spPr>
      </p:pic>
      <p:pic>
        <p:nvPicPr>
          <p:cNvPr id="4100" name="Picture 4">
            <a:extLst>
              <a:ext uri="{FF2B5EF4-FFF2-40B4-BE49-F238E27FC236}">
                <a16:creationId xmlns:a16="http://schemas.microsoft.com/office/drawing/2014/main" id="{7EE1C43E-30E0-8D26-C91C-57CA335AF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30166" y="2366086"/>
            <a:ext cx="1295400" cy="1295400"/>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a:extLst>
              <a:ext uri="{FF2B5EF4-FFF2-40B4-BE49-F238E27FC236}">
                <a16:creationId xmlns:a16="http://schemas.microsoft.com/office/drawing/2014/main" id="{8589736F-153F-C467-618B-52177E2B8D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76389" y="2509389"/>
            <a:ext cx="1082115" cy="1082115"/>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DDBCB989-BD6A-324D-8A46-9100B103BA51}"/>
              </a:ext>
            </a:extLst>
          </p:cNvPr>
          <p:cNvSpPr txBox="1"/>
          <p:nvPr/>
        </p:nvSpPr>
        <p:spPr>
          <a:xfrm>
            <a:off x="1057521" y="4297245"/>
            <a:ext cx="2370318"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36" name="TextBox 35">
            <a:extLst>
              <a:ext uri="{FF2B5EF4-FFF2-40B4-BE49-F238E27FC236}">
                <a16:creationId xmlns:a16="http://schemas.microsoft.com/office/drawing/2014/main" id="{25829083-55B7-906E-E91B-5EB41C12DEE8}"/>
              </a:ext>
            </a:extLst>
          </p:cNvPr>
          <p:cNvSpPr txBox="1"/>
          <p:nvPr/>
        </p:nvSpPr>
        <p:spPr>
          <a:xfrm>
            <a:off x="3915580" y="4004857"/>
            <a:ext cx="4450660"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Tác</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Dụng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Lên</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Các</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Vật</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Liệu</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Khác</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Nhau</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37" name="TextBox 36">
            <a:extLst>
              <a:ext uri="{FF2B5EF4-FFF2-40B4-BE49-F238E27FC236}">
                <a16:creationId xmlns:a16="http://schemas.microsoft.com/office/drawing/2014/main" id="{9FDED21B-0264-4C2F-4827-BB7BFA917469}"/>
              </a:ext>
            </a:extLst>
          </p:cNvPr>
          <p:cNvSpPr txBox="1"/>
          <p:nvPr/>
        </p:nvSpPr>
        <p:spPr>
          <a:xfrm>
            <a:off x="8713910" y="3959546"/>
            <a:ext cx="3246757"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26" name="Rectangle: Rounded Corners 25">
            <a:extLst>
              <a:ext uri="{FF2B5EF4-FFF2-40B4-BE49-F238E27FC236}">
                <a16:creationId xmlns:a16="http://schemas.microsoft.com/office/drawing/2014/main" id="{61EDBCAD-CB21-D60A-DE11-11C9FABFF356}"/>
              </a:ext>
            </a:extLst>
          </p:cNvPr>
          <p:cNvSpPr/>
          <p:nvPr/>
        </p:nvSpPr>
        <p:spPr>
          <a:xfrm>
            <a:off x="12629980" y="4585866"/>
            <a:ext cx="2494582" cy="1148354"/>
          </a:xfrm>
          <a:prstGeom prst="roundRect">
            <a:avLst/>
          </a:prstGeom>
          <a:noFill/>
          <a:ln w="38100">
            <a:solidFill>
              <a:srgbClr val="3E4DB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nvGrpSpPr>
          <p:cNvPr id="27" name="Graphic 6">
            <a:extLst>
              <a:ext uri="{FF2B5EF4-FFF2-40B4-BE49-F238E27FC236}">
                <a16:creationId xmlns:a16="http://schemas.microsoft.com/office/drawing/2014/main" id="{77004D5E-1B74-5501-54E1-C400DEE46D51}"/>
              </a:ext>
            </a:extLst>
          </p:cNvPr>
          <p:cNvGrpSpPr/>
          <p:nvPr/>
        </p:nvGrpSpPr>
        <p:grpSpPr>
          <a:xfrm>
            <a:off x="12491502" y="5234650"/>
            <a:ext cx="1330772" cy="2070686"/>
            <a:chOff x="6048565" y="2282479"/>
            <a:chExt cx="1738122" cy="2704524"/>
          </a:xfrm>
        </p:grpSpPr>
        <p:sp>
          <p:nvSpPr>
            <p:cNvPr id="28" name="Freeform: Shape 27">
              <a:extLst>
                <a:ext uri="{FF2B5EF4-FFF2-40B4-BE49-F238E27FC236}">
                  <a16:creationId xmlns:a16="http://schemas.microsoft.com/office/drawing/2014/main" id="{55E1634F-3D90-500D-490F-83C48C00805F}"/>
                </a:ext>
              </a:extLst>
            </p:cNvPr>
            <p:cNvSpPr/>
            <p:nvPr/>
          </p:nvSpPr>
          <p:spPr>
            <a:xfrm>
              <a:off x="6314597" y="2643879"/>
              <a:ext cx="264510" cy="200475"/>
            </a:xfrm>
            <a:custGeom>
              <a:avLst/>
              <a:gdLst>
                <a:gd name="connsiteX0" fmla="*/ 260129 w 264510"/>
                <a:gd name="connsiteY0" fmla="*/ 200475 h 200475"/>
                <a:gd name="connsiteX1" fmla="*/ 113063 w 264510"/>
                <a:gd name="connsiteY1" fmla="*/ 114750 h 200475"/>
                <a:gd name="connsiteX2" fmla="*/ 42864 w 264510"/>
                <a:gd name="connsiteY2" fmla="*/ 111512 h 200475"/>
                <a:gd name="connsiteX3" fmla="*/ 1144 w 264510"/>
                <a:gd name="connsiteY3" fmla="*/ 74555 h 200475"/>
                <a:gd name="connsiteX4" fmla="*/ 10669 w 264510"/>
                <a:gd name="connsiteY4" fmla="*/ 355 h 200475"/>
                <a:gd name="connsiteX5" fmla="*/ 116111 w 264510"/>
                <a:gd name="connsiteY5" fmla="*/ 52933 h 200475"/>
                <a:gd name="connsiteX6" fmla="*/ 264510 w 264510"/>
                <a:gd name="connsiteY6" fmla="*/ 105988 h 2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10" h="200475">
                  <a:moveTo>
                    <a:pt x="260129" y="200475"/>
                  </a:moveTo>
                  <a:lnTo>
                    <a:pt x="113063" y="114750"/>
                  </a:lnTo>
                  <a:cubicBezTo>
                    <a:pt x="89618" y="116502"/>
                    <a:pt x="66048" y="115414"/>
                    <a:pt x="42864" y="111512"/>
                  </a:cubicBezTo>
                  <a:cubicBezTo>
                    <a:pt x="4764" y="104940"/>
                    <a:pt x="-3428" y="104559"/>
                    <a:pt x="1144" y="74555"/>
                  </a:cubicBezTo>
                  <a:cubicBezTo>
                    <a:pt x="5716" y="44551"/>
                    <a:pt x="-666" y="4546"/>
                    <a:pt x="10669" y="355"/>
                  </a:cubicBezTo>
                  <a:cubicBezTo>
                    <a:pt x="22004" y="-3836"/>
                    <a:pt x="102204" y="29978"/>
                    <a:pt x="116111" y="52933"/>
                  </a:cubicBezTo>
                  <a:lnTo>
                    <a:pt x="264510" y="105988"/>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31" name="Freeform: Shape 30">
              <a:extLst>
                <a:ext uri="{FF2B5EF4-FFF2-40B4-BE49-F238E27FC236}">
                  <a16:creationId xmlns:a16="http://schemas.microsoft.com/office/drawing/2014/main" id="{A3904D71-8840-004E-0DDE-7331BA731AFF}"/>
                </a:ext>
              </a:extLst>
            </p:cNvPr>
            <p:cNvSpPr/>
            <p:nvPr/>
          </p:nvSpPr>
          <p:spPr>
            <a:xfrm>
              <a:off x="6507956" y="2699099"/>
              <a:ext cx="502443" cy="224850"/>
            </a:xfrm>
            <a:custGeom>
              <a:avLst/>
              <a:gdLst>
                <a:gd name="connsiteX0" fmla="*/ 502444 w 502443"/>
                <a:gd name="connsiteY0" fmla="*/ 0 h 224850"/>
                <a:gd name="connsiteX1" fmla="*/ 502444 w 502443"/>
                <a:gd name="connsiteY1" fmla="*/ 171450 h 224850"/>
                <a:gd name="connsiteX2" fmla="*/ 420434 w 502443"/>
                <a:gd name="connsiteY2" fmla="*/ 196215 h 224850"/>
                <a:gd name="connsiteX3" fmla="*/ 271463 w 502443"/>
                <a:gd name="connsiteY3" fmla="*/ 224790 h 224850"/>
                <a:gd name="connsiteX4" fmla="*/ 0 w 502443"/>
                <a:gd name="connsiteY4" fmla="*/ 112967 h 224850"/>
                <a:gd name="connsiteX5" fmla="*/ 38100 w 502443"/>
                <a:gd name="connsiteY5" fmla="*/ 40386 h 224850"/>
                <a:gd name="connsiteX6" fmla="*/ 295275 w 502443"/>
                <a:gd name="connsiteY6" fmla="*/ 112681 h 224850"/>
                <a:gd name="connsiteX7" fmla="*/ 502444 w 502443"/>
                <a:gd name="connsiteY7" fmla="*/ 0 h 22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443" h="224850">
                  <a:moveTo>
                    <a:pt x="502444" y="0"/>
                  </a:moveTo>
                  <a:lnTo>
                    <a:pt x="502444" y="171450"/>
                  </a:lnTo>
                  <a:cubicBezTo>
                    <a:pt x="502444" y="171450"/>
                    <a:pt x="465868" y="183547"/>
                    <a:pt x="420434" y="196215"/>
                  </a:cubicBezTo>
                  <a:cubicBezTo>
                    <a:pt x="368332" y="210693"/>
                    <a:pt x="304610" y="225933"/>
                    <a:pt x="271463" y="224790"/>
                  </a:cubicBezTo>
                  <a:cubicBezTo>
                    <a:pt x="209550" y="221742"/>
                    <a:pt x="0" y="112967"/>
                    <a:pt x="0" y="112967"/>
                  </a:cubicBezTo>
                  <a:lnTo>
                    <a:pt x="38100" y="40386"/>
                  </a:lnTo>
                  <a:cubicBezTo>
                    <a:pt x="38100" y="40386"/>
                    <a:pt x="266700" y="118300"/>
                    <a:pt x="295275" y="112681"/>
                  </a:cubicBezTo>
                  <a:cubicBezTo>
                    <a:pt x="323850" y="107061"/>
                    <a:pt x="502444" y="0"/>
                    <a:pt x="502444" y="0"/>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33" name="Freeform: Shape 32">
              <a:extLst>
                <a:ext uri="{FF2B5EF4-FFF2-40B4-BE49-F238E27FC236}">
                  <a16:creationId xmlns:a16="http://schemas.microsoft.com/office/drawing/2014/main" id="{41480A06-9013-AEE9-CD2A-1BEA934EAB2C}"/>
                </a:ext>
              </a:extLst>
            </p:cNvPr>
            <p:cNvSpPr/>
            <p:nvPr/>
          </p:nvSpPr>
          <p:spPr>
            <a:xfrm>
              <a:off x="6928389" y="2782633"/>
              <a:ext cx="82010" cy="112775"/>
            </a:xfrm>
            <a:custGeom>
              <a:avLst/>
              <a:gdLst>
                <a:gd name="connsiteX0" fmla="*/ 82010 w 82010"/>
                <a:gd name="connsiteY0" fmla="*/ 0 h 112775"/>
                <a:gd name="connsiteX1" fmla="*/ 82010 w 82010"/>
                <a:gd name="connsiteY1" fmla="*/ 88011 h 112775"/>
                <a:gd name="connsiteX2" fmla="*/ 0 w 82010"/>
                <a:gd name="connsiteY2" fmla="*/ 112776 h 112775"/>
                <a:gd name="connsiteX3" fmla="*/ 82010 w 82010"/>
                <a:gd name="connsiteY3" fmla="*/ 0 h 112775"/>
              </a:gdLst>
              <a:ahLst/>
              <a:cxnLst>
                <a:cxn ang="0">
                  <a:pos x="connsiteX0" y="connsiteY0"/>
                </a:cxn>
                <a:cxn ang="0">
                  <a:pos x="connsiteX1" y="connsiteY1"/>
                </a:cxn>
                <a:cxn ang="0">
                  <a:pos x="connsiteX2" y="connsiteY2"/>
                </a:cxn>
                <a:cxn ang="0">
                  <a:pos x="connsiteX3" y="connsiteY3"/>
                </a:cxn>
              </a:cxnLst>
              <a:rect l="l" t="t" r="r" b="b"/>
              <a:pathLst>
                <a:path w="82010" h="112775">
                  <a:moveTo>
                    <a:pt x="82010" y="0"/>
                  </a:moveTo>
                  <a:lnTo>
                    <a:pt x="82010" y="88011"/>
                  </a:lnTo>
                  <a:cubicBezTo>
                    <a:pt x="82010" y="88011"/>
                    <a:pt x="45434" y="100108"/>
                    <a:pt x="0" y="112776"/>
                  </a:cubicBezTo>
                  <a:cubicBezTo>
                    <a:pt x="16764" y="61722"/>
                    <a:pt x="58579" y="20098"/>
                    <a:pt x="8201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34" name="Freeform: Shape 33">
              <a:extLst>
                <a:ext uri="{FF2B5EF4-FFF2-40B4-BE49-F238E27FC236}">
                  <a16:creationId xmlns:a16="http://schemas.microsoft.com/office/drawing/2014/main" id="{A2B1C828-2584-0C4F-3222-0BF0E4DB0CD3}"/>
                </a:ext>
              </a:extLst>
            </p:cNvPr>
            <p:cNvSpPr/>
            <p:nvPr/>
          </p:nvSpPr>
          <p:spPr>
            <a:xfrm>
              <a:off x="6734556" y="3309366"/>
              <a:ext cx="484536" cy="1517141"/>
            </a:xfrm>
            <a:custGeom>
              <a:avLst/>
              <a:gdLst>
                <a:gd name="connsiteX0" fmla="*/ 313944 w 484536"/>
                <a:gd name="connsiteY0" fmla="*/ 0 h 1517141"/>
                <a:gd name="connsiteX1" fmla="*/ 183166 w 484536"/>
                <a:gd name="connsiteY1" fmla="*/ 776097 h 1517141"/>
                <a:gd name="connsiteX2" fmla="*/ 0 w 484536"/>
                <a:gd name="connsiteY2" fmla="*/ 1501902 h 1517141"/>
                <a:gd name="connsiteX3" fmla="*/ 58864 w 484536"/>
                <a:gd name="connsiteY3" fmla="*/ 1517142 h 1517141"/>
                <a:gd name="connsiteX4" fmla="*/ 306514 w 484536"/>
                <a:gd name="connsiteY4" fmla="*/ 821150 h 1517141"/>
                <a:gd name="connsiteX5" fmla="*/ 484537 w 484536"/>
                <a:gd name="connsiteY5" fmla="*/ 69342 h 151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536" h="1517141">
                  <a:moveTo>
                    <a:pt x="313944" y="0"/>
                  </a:moveTo>
                  <a:cubicBezTo>
                    <a:pt x="313944" y="0"/>
                    <a:pt x="210693" y="550164"/>
                    <a:pt x="183166" y="776097"/>
                  </a:cubicBezTo>
                  <a:cubicBezTo>
                    <a:pt x="147161" y="1070800"/>
                    <a:pt x="0" y="1501902"/>
                    <a:pt x="0" y="1501902"/>
                  </a:cubicBezTo>
                  <a:lnTo>
                    <a:pt x="58864" y="1517142"/>
                  </a:lnTo>
                  <a:cubicBezTo>
                    <a:pt x="58864" y="1517142"/>
                    <a:pt x="266319" y="1150811"/>
                    <a:pt x="306514" y="821150"/>
                  </a:cubicBezTo>
                  <a:cubicBezTo>
                    <a:pt x="471297" y="484251"/>
                    <a:pt x="484537" y="69342"/>
                    <a:pt x="484537" y="6934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39" name="Freeform: Shape 38">
              <a:extLst>
                <a:ext uri="{FF2B5EF4-FFF2-40B4-BE49-F238E27FC236}">
                  <a16:creationId xmlns:a16="http://schemas.microsoft.com/office/drawing/2014/main" id="{69364B62-AF2C-6C87-E504-F74C1B7006AA}"/>
                </a:ext>
              </a:extLst>
            </p:cNvPr>
            <p:cNvSpPr/>
            <p:nvPr/>
          </p:nvSpPr>
          <p:spPr>
            <a:xfrm>
              <a:off x="6619989" y="4832984"/>
              <a:ext cx="180098" cy="151637"/>
            </a:xfrm>
            <a:custGeom>
              <a:avLst/>
              <a:gdLst>
                <a:gd name="connsiteX0" fmla="*/ 5410 w 180098"/>
                <a:gd name="connsiteY0" fmla="*/ 111633 h 151637"/>
                <a:gd name="connsiteX1" fmla="*/ 35604 w 180098"/>
                <a:gd name="connsiteY1" fmla="*/ 104013 h 151637"/>
                <a:gd name="connsiteX2" fmla="*/ 35604 w 180098"/>
                <a:gd name="connsiteY2" fmla="*/ 104013 h 151637"/>
                <a:gd name="connsiteX3" fmla="*/ 107709 w 180098"/>
                <a:gd name="connsiteY3" fmla="*/ 0 h 151637"/>
                <a:gd name="connsiteX4" fmla="*/ 147999 w 180098"/>
                <a:gd name="connsiteY4" fmla="*/ 0 h 151637"/>
                <a:gd name="connsiteX5" fmla="*/ 178956 w 180098"/>
                <a:gd name="connsiteY5" fmla="*/ 22193 h 151637"/>
                <a:gd name="connsiteX6" fmla="*/ 180099 w 180098"/>
                <a:gd name="connsiteY6" fmla="*/ 27813 h 151637"/>
                <a:gd name="connsiteX7" fmla="*/ 177050 w 180098"/>
                <a:gd name="connsiteY7" fmla="*/ 56388 h 151637"/>
                <a:gd name="connsiteX8" fmla="*/ 153428 w 180098"/>
                <a:gd name="connsiteY8" fmla="*/ 151638 h 151637"/>
                <a:gd name="connsiteX9" fmla="*/ 146571 w 180098"/>
                <a:gd name="connsiteY9" fmla="*/ 149828 h 151637"/>
                <a:gd name="connsiteX10" fmla="*/ 159048 w 180098"/>
                <a:gd name="connsiteY10" fmla="*/ 89726 h 151637"/>
                <a:gd name="connsiteX11" fmla="*/ 131712 w 180098"/>
                <a:gd name="connsiteY11" fmla="*/ 109633 h 151637"/>
                <a:gd name="connsiteX12" fmla="*/ 61989 w 180098"/>
                <a:gd name="connsiteY12" fmla="*/ 140779 h 151637"/>
                <a:gd name="connsiteX13" fmla="*/ 5410 w 180098"/>
                <a:gd name="connsiteY13" fmla="*/ 111633 h 15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098" h="151637">
                  <a:moveTo>
                    <a:pt x="5410" y="111633"/>
                  </a:moveTo>
                  <a:cubicBezTo>
                    <a:pt x="14920" y="107257"/>
                    <a:pt x="25157" y="104673"/>
                    <a:pt x="35604" y="104013"/>
                  </a:cubicBezTo>
                  <a:lnTo>
                    <a:pt x="35604" y="104013"/>
                  </a:lnTo>
                  <a:cubicBezTo>
                    <a:pt x="35604" y="104013"/>
                    <a:pt x="71799" y="82677"/>
                    <a:pt x="107709" y="0"/>
                  </a:cubicBezTo>
                  <a:lnTo>
                    <a:pt x="147999" y="0"/>
                  </a:lnTo>
                  <a:cubicBezTo>
                    <a:pt x="161944" y="194"/>
                    <a:pt x="174295" y="9049"/>
                    <a:pt x="178956" y="22193"/>
                  </a:cubicBezTo>
                  <a:cubicBezTo>
                    <a:pt x="179618" y="23998"/>
                    <a:pt x="180003" y="25893"/>
                    <a:pt x="180099" y="27813"/>
                  </a:cubicBezTo>
                  <a:cubicBezTo>
                    <a:pt x="179681" y="37392"/>
                    <a:pt x="178663" y="46936"/>
                    <a:pt x="177050" y="56388"/>
                  </a:cubicBezTo>
                  <a:cubicBezTo>
                    <a:pt x="171078" y="88579"/>
                    <a:pt x="163190" y="120386"/>
                    <a:pt x="153428" y="151638"/>
                  </a:cubicBezTo>
                  <a:lnTo>
                    <a:pt x="146571" y="149828"/>
                  </a:lnTo>
                  <a:lnTo>
                    <a:pt x="159048" y="89726"/>
                  </a:lnTo>
                  <a:cubicBezTo>
                    <a:pt x="163144" y="69247"/>
                    <a:pt x="141713" y="88963"/>
                    <a:pt x="131712" y="109633"/>
                  </a:cubicBezTo>
                  <a:cubicBezTo>
                    <a:pt x="121710" y="130302"/>
                    <a:pt x="106470" y="150971"/>
                    <a:pt x="61989" y="140779"/>
                  </a:cubicBezTo>
                  <a:cubicBezTo>
                    <a:pt x="10077" y="128492"/>
                    <a:pt x="-10878" y="120968"/>
                    <a:pt x="5410" y="1116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40" name="Freeform: Shape 39">
              <a:extLst>
                <a:ext uri="{FF2B5EF4-FFF2-40B4-BE49-F238E27FC236}">
                  <a16:creationId xmlns:a16="http://schemas.microsoft.com/office/drawing/2014/main" id="{FB037886-9D25-E2DA-3288-D030085F615A}"/>
                </a:ext>
              </a:extLst>
            </p:cNvPr>
            <p:cNvSpPr/>
            <p:nvPr/>
          </p:nvSpPr>
          <p:spPr>
            <a:xfrm>
              <a:off x="7156037" y="3300603"/>
              <a:ext cx="209162" cy="1537049"/>
            </a:xfrm>
            <a:custGeom>
              <a:avLst/>
              <a:gdLst>
                <a:gd name="connsiteX0" fmla="*/ 0 w 209162"/>
                <a:gd name="connsiteY0" fmla="*/ 0 h 1537049"/>
                <a:gd name="connsiteX1" fmla="*/ 32671 w 209162"/>
                <a:gd name="connsiteY1" fmla="*/ 786384 h 1537049"/>
                <a:gd name="connsiteX2" fmla="*/ 3524 w 209162"/>
                <a:gd name="connsiteY2" fmla="*/ 1534382 h 1537049"/>
                <a:gd name="connsiteX3" fmla="*/ 64294 w 209162"/>
                <a:gd name="connsiteY3" fmla="*/ 1537049 h 1537049"/>
                <a:gd name="connsiteX4" fmla="*/ 162878 w 209162"/>
                <a:gd name="connsiteY4" fmla="*/ 804862 h 1537049"/>
                <a:gd name="connsiteX5" fmla="*/ 181928 w 209162"/>
                <a:gd name="connsiteY5" fmla="*/ 32480 h 153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62" h="1537049">
                  <a:moveTo>
                    <a:pt x="0" y="0"/>
                  </a:moveTo>
                  <a:cubicBezTo>
                    <a:pt x="0" y="0"/>
                    <a:pt x="12859" y="559594"/>
                    <a:pt x="32671" y="786384"/>
                  </a:cubicBezTo>
                  <a:cubicBezTo>
                    <a:pt x="58388" y="1082135"/>
                    <a:pt x="3524" y="1534382"/>
                    <a:pt x="3524" y="1534382"/>
                  </a:cubicBezTo>
                  <a:lnTo>
                    <a:pt x="64294" y="1537049"/>
                  </a:lnTo>
                  <a:cubicBezTo>
                    <a:pt x="64294" y="1537049"/>
                    <a:pt x="191453" y="1135761"/>
                    <a:pt x="162878" y="804862"/>
                  </a:cubicBezTo>
                  <a:cubicBezTo>
                    <a:pt x="254413" y="441103"/>
                    <a:pt x="181928" y="32480"/>
                    <a:pt x="181928" y="3248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41" name="Freeform: Shape 40">
              <a:extLst>
                <a:ext uri="{FF2B5EF4-FFF2-40B4-BE49-F238E27FC236}">
                  <a16:creationId xmlns:a16="http://schemas.microsoft.com/office/drawing/2014/main" id="{8CA4893D-D306-8BAC-4C24-152D6D4A61AE}"/>
                </a:ext>
              </a:extLst>
            </p:cNvPr>
            <p:cNvSpPr/>
            <p:nvPr/>
          </p:nvSpPr>
          <p:spPr>
            <a:xfrm>
              <a:off x="7060344" y="4836263"/>
              <a:ext cx="169785" cy="150740"/>
            </a:xfrm>
            <a:custGeom>
              <a:avLst/>
              <a:gdLst>
                <a:gd name="connsiteX0" fmla="*/ 4729 w 169785"/>
                <a:gd name="connsiteY0" fmla="*/ 126833 h 150740"/>
                <a:gd name="connsiteX1" fmla="*/ 33971 w 169785"/>
                <a:gd name="connsiteY1" fmla="*/ 115879 h 150740"/>
                <a:gd name="connsiteX2" fmla="*/ 33971 w 169785"/>
                <a:gd name="connsiteY2" fmla="*/ 115879 h 150740"/>
                <a:gd name="connsiteX3" fmla="*/ 94359 w 169785"/>
                <a:gd name="connsiteY3" fmla="*/ 4722 h 150740"/>
                <a:gd name="connsiteX4" fmla="*/ 134460 w 169785"/>
                <a:gd name="connsiteY4" fmla="*/ 150 h 150740"/>
                <a:gd name="connsiteX5" fmla="*/ 167607 w 169785"/>
                <a:gd name="connsiteY5" fmla="*/ 19200 h 150740"/>
                <a:gd name="connsiteX6" fmla="*/ 169321 w 169785"/>
                <a:gd name="connsiteY6" fmla="*/ 24629 h 150740"/>
                <a:gd name="connsiteX7" fmla="*/ 169321 w 169785"/>
                <a:gd name="connsiteY7" fmla="*/ 53871 h 150740"/>
                <a:gd name="connsiteX8" fmla="*/ 156176 w 169785"/>
                <a:gd name="connsiteY8" fmla="*/ 150741 h 150740"/>
                <a:gd name="connsiteX9" fmla="*/ 149128 w 169785"/>
                <a:gd name="connsiteY9" fmla="*/ 149692 h 150740"/>
                <a:gd name="connsiteX10" fmla="*/ 155034 w 169785"/>
                <a:gd name="connsiteY10" fmla="*/ 88542 h 150740"/>
                <a:gd name="connsiteX11" fmla="*/ 129983 w 169785"/>
                <a:gd name="connsiteY11" fmla="*/ 111307 h 150740"/>
                <a:gd name="connsiteX12" fmla="*/ 63975 w 169785"/>
                <a:gd name="connsiteY12" fmla="*/ 149883 h 150740"/>
                <a:gd name="connsiteX13" fmla="*/ 4729 w 169785"/>
                <a:gd name="connsiteY13" fmla="*/ 126833 h 15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85" h="150740">
                  <a:moveTo>
                    <a:pt x="4729" y="126833"/>
                  </a:moveTo>
                  <a:cubicBezTo>
                    <a:pt x="13724" y="121422"/>
                    <a:pt x="23635" y="117709"/>
                    <a:pt x="33971" y="115879"/>
                  </a:cubicBezTo>
                  <a:lnTo>
                    <a:pt x="33971" y="115879"/>
                  </a:lnTo>
                  <a:cubicBezTo>
                    <a:pt x="33971" y="115879"/>
                    <a:pt x="67689" y="90828"/>
                    <a:pt x="94359" y="4722"/>
                  </a:cubicBezTo>
                  <a:lnTo>
                    <a:pt x="134460" y="150"/>
                  </a:lnTo>
                  <a:cubicBezTo>
                    <a:pt x="148433" y="-1183"/>
                    <a:pt x="161724" y="6456"/>
                    <a:pt x="167607" y="19200"/>
                  </a:cubicBezTo>
                  <a:cubicBezTo>
                    <a:pt x="168461" y="20908"/>
                    <a:pt x="169040" y="22741"/>
                    <a:pt x="169321" y="24629"/>
                  </a:cubicBezTo>
                  <a:cubicBezTo>
                    <a:pt x="169940" y="34367"/>
                    <a:pt x="169940" y="44134"/>
                    <a:pt x="169321" y="53871"/>
                  </a:cubicBezTo>
                  <a:cubicBezTo>
                    <a:pt x="166885" y="86395"/>
                    <a:pt x="162495" y="118743"/>
                    <a:pt x="156176" y="150741"/>
                  </a:cubicBezTo>
                  <a:lnTo>
                    <a:pt x="149128" y="149692"/>
                  </a:lnTo>
                  <a:lnTo>
                    <a:pt x="155034" y="88542"/>
                  </a:lnTo>
                  <a:cubicBezTo>
                    <a:pt x="156939" y="67777"/>
                    <a:pt x="137698" y="89780"/>
                    <a:pt x="129983" y="111307"/>
                  </a:cubicBezTo>
                  <a:cubicBezTo>
                    <a:pt x="122268" y="132833"/>
                    <a:pt x="109409" y="155122"/>
                    <a:pt x="63975" y="149883"/>
                  </a:cubicBezTo>
                  <a:cubicBezTo>
                    <a:pt x="11206" y="143025"/>
                    <a:pt x="-10416" y="137882"/>
                    <a:pt x="4729" y="1268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42" name="Freeform: Shape 41">
              <a:extLst>
                <a:ext uri="{FF2B5EF4-FFF2-40B4-BE49-F238E27FC236}">
                  <a16:creationId xmlns:a16="http://schemas.microsoft.com/office/drawing/2014/main" id="{ABC15140-284C-E56B-ACD0-3FEF662B9AC9}"/>
                </a:ext>
              </a:extLst>
            </p:cNvPr>
            <p:cNvSpPr/>
            <p:nvPr/>
          </p:nvSpPr>
          <p:spPr>
            <a:xfrm>
              <a:off x="7047271" y="2282479"/>
              <a:ext cx="432239" cy="582098"/>
            </a:xfrm>
            <a:custGeom>
              <a:avLst/>
              <a:gdLst>
                <a:gd name="connsiteX0" fmla="*/ 313934 w 432239"/>
                <a:gd name="connsiteY0" fmla="*/ 66195 h 582098"/>
                <a:gd name="connsiteX1" fmla="*/ 369561 w 432239"/>
                <a:gd name="connsiteY1" fmla="*/ 117440 h 582098"/>
                <a:gd name="connsiteX2" fmla="*/ 356797 w 432239"/>
                <a:gd name="connsiteY2" fmla="*/ 248599 h 582098"/>
                <a:gd name="connsiteX3" fmla="*/ 371084 w 432239"/>
                <a:gd name="connsiteY3" fmla="*/ 338229 h 582098"/>
                <a:gd name="connsiteX4" fmla="*/ 412423 w 432239"/>
                <a:gd name="connsiteY4" fmla="*/ 463673 h 582098"/>
                <a:gd name="connsiteX5" fmla="*/ 355273 w 432239"/>
                <a:gd name="connsiteY5" fmla="*/ 571877 h 582098"/>
                <a:gd name="connsiteX6" fmla="*/ 39329 w 432239"/>
                <a:gd name="connsiteY6" fmla="*/ 494058 h 582098"/>
                <a:gd name="connsiteX7" fmla="*/ 47044 w 432239"/>
                <a:gd name="connsiteY7" fmla="*/ 366613 h 582098"/>
                <a:gd name="connsiteX8" fmla="*/ 1229 w 432239"/>
                <a:gd name="connsiteY8" fmla="*/ 268696 h 582098"/>
                <a:gd name="connsiteX9" fmla="*/ 47044 w 432239"/>
                <a:gd name="connsiteY9" fmla="*/ 167636 h 582098"/>
                <a:gd name="connsiteX10" fmla="*/ 47044 w 432239"/>
                <a:gd name="connsiteY10" fmla="*/ 46383 h 582098"/>
                <a:gd name="connsiteX11" fmla="*/ 313934 w 432239"/>
                <a:gd name="connsiteY11" fmla="*/ 66195 h 58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239" h="582098">
                  <a:moveTo>
                    <a:pt x="313934" y="66195"/>
                  </a:moveTo>
                  <a:cubicBezTo>
                    <a:pt x="313934" y="66195"/>
                    <a:pt x="344129" y="67814"/>
                    <a:pt x="369561" y="117440"/>
                  </a:cubicBezTo>
                  <a:cubicBezTo>
                    <a:pt x="394992" y="167065"/>
                    <a:pt x="363179" y="222215"/>
                    <a:pt x="356797" y="248599"/>
                  </a:cubicBezTo>
                  <a:cubicBezTo>
                    <a:pt x="350415" y="274983"/>
                    <a:pt x="318697" y="298319"/>
                    <a:pt x="371084" y="338229"/>
                  </a:cubicBezTo>
                  <a:cubicBezTo>
                    <a:pt x="423472" y="378139"/>
                    <a:pt x="454905" y="420525"/>
                    <a:pt x="412423" y="463673"/>
                  </a:cubicBezTo>
                  <a:cubicBezTo>
                    <a:pt x="369942" y="506821"/>
                    <a:pt x="416614" y="539873"/>
                    <a:pt x="355273" y="571877"/>
                  </a:cubicBezTo>
                  <a:cubicBezTo>
                    <a:pt x="293932" y="603881"/>
                    <a:pt x="67904" y="555971"/>
                    <a:pt x="39329" y="494058"/>
                  </a:cubicBezTo>
                  <a:cubicBezTo>
                    <a:pt x="10754" y="432146"/>
                    <a:pt x="45234" y="385092"/>
                    <a:pt x="47044" y="366613"/>
                  </a:cubicBezTo>
                  <a:cubicBezTo>
                    <a:pt x="48854" y="348135"/>
                    <a:pt x="10754" y="329180"/>
                    <a:pt x="1229" y="268696"/>
                  </a:cubicBezTo>
                  <a:cubicBezTo>
                    <a:pt x="-8296" y="208213"/>
                    <a:pt x="40472" y="195259"/>
                    <a:pt x="47044" y="167636"/>
                  </a:cubicBezTo>
                  <a:cubicBezTo>
                    <a:pt x="53616" y="140014"/>
                    <a:pt x="23041" y="105152"/>
                    <a:pt x="47044" y="46383"/>
                  </a:cubicBezTo>
                  <a:cubicBezTo>
                    <a:pt x="71047" y="-12386"/>
                    <a:pt x="310696" y="-25054"/>
                    <a:pt x="313934" y="66195"/>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43" name="Freeform: Shape 42">
              <a:extLst>
                <a:ext uri="{FF2B5EF4-FFF2-40B4-BE49-F238E27FC236}">
                  <a16:creationId xmlns:a16="http://schemas.microsoft.com/office/drawing/2014/main" id="{1198FFA4-592E-86C3-60AA-F8CFC212462F}"/>
                </a:ext>
              </a:extLst>
            </p:cNvPr>
            <p:cNvSpPr/>
            <p:nvPr/>
          </p:nvSpPr>
          <p:spPr>
            <a:xfrm>
              <a:off x="7361491" y="2739104"/>
              <a:ext cx="191892" cy="433797"/>
            </a:xfrm>
            <a:custGeom>
              <a:avLst/>
              <a:gdLst>
                <a:gd name="connsiteX0" fmla="*/ 151829 w 191892"/>
                <a:gd name="connsiteY0" fmla="*/ 433578 h 433797"/>
                <a:gd name="connsiteX1" fmla="*/ 43815 w 191892"/>
                <a:gd name="connsiteY1" fmla="*/ 302038 h 433797"/>
                <a:gd name="connsiteX2" fmla="*/ 0 w 191892"/>
                <a:gd name="connsiteY2" fmla="*/ 193929 h 433797"/>
                <a:gd name="connsiteX3" fmla="*/ 19050 w 191892"/>
                <a:gd name="connsiteY3" fmla="*/ 140208 h 433797"/>
                <a:gd name="connsiteX4" fmla="*/ 68771 w 191892"/>
                <a:gd name="connsiteY4" fmla="*/ 0 h 433797"/>
                <a:gd name="connsiteX5" fmla="*/ 155829 w 191892"/>
                <a:gd name="connsiteY5" fmla="*/ 233077 h 433797"/>
                <a:gd name="connsiteX6" fmla="*/ 183547 w 191892"/>
                <a:gd name="connsiteY6" fmla="*/ 333184 h 433797"/>
                <a:gd name="connsiteX7" fmla="*/ 191834 w 191892"/>
                <a:gd name="connsiteY7" fmla="*/ 359378 h 433797"/>
                <a:gd name="connsiteX8" fmla="*/ 191834 w 191892"/>
                <a:gd name="connsiteY8" fmla="*/ 359378 h 433797"/>
                <a:gd name="connsiteX9" fmla="*/ 151829 w 191892"/>
                <a:gd name="connsiteY9" fmla="*/ 433578 h 433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92" h="433797">
                  <a:moveTo>
                    <a:pt x="151829" y="433578"/>
                  </a:moveTo>
                  <a:cubicBezTo>
                    <a:pt x="115729" y="438245"/>
                    <a:pt x="74009" y="367760"/>
                    <a:pt x="43815" y="302038"/>
                  </a:cubicBezTo>
                  <a:cubicBezTo>
                    <a:pt x="18002" y="246316"/>
                    <a:pt x="0" y="193929"/>
                    <a:pt x="0" y="193929"/>
                  </a:cubicBezTo>
                  <a:lnTo>
                    <a:pt x="19050" y="140208"/>
                  </a:lnTo>
                  <a:lnTo>
                    <a:pt x="68771" y="0"/>
                  </a:lnTo>
                  <a:cubicBezTo>
                    <a:pt x="68771" y="0"/>
                    <a:pt x="103537" y="48482"/>
                    <a:pt x="155829" y="233077"/>
                  </a:cubicBezTo>
                  <a:cubicBezTo>
                    <a:pt x="164211" y="262795"/>
                    <a:pt x="174308" y="296037"/>
                    <a:pt x="183547" y="333184"/>
                  </a:cubicBezTo>
                  <a:cubicBezTo>
                    <a:pt x="183476" y="342571"/>
                    <a:pt x="186377" y="351740"/>
                    <a:pt x="191834" y="359378"/>
                  </a:cubicBezTo>
                  <a:lnTo>
                    <a:pt x="191834" y="359378"/>
                  </a:lnTo>
                  <a:cubicBezTo>
                    <a:pt x="191834" y="387286"/>
                    <a:pt x="195167" y="427958"/>
                    <a:pt x="151829" y="433578"/>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44" name="Freeform: Shape 43">
              <a:extLst>
                <a:ext uri="{FF2B5EF4-FFF2-40B4-BE49-F238E27FC236}">
                  <a16:creationId xmlns:a16="http://schemas.microsoft.com/office/drawing/2014/main" id="{FB639FEA-D6EB-8AEA-71F6-CB5E3C236CAF}"/>
                </a:ext>
              </a:extLst>
            </p:cNvPr>
            <p:cNvSpPr/>
            <p:nvPr/>
          </p:nvSpPr>
          <p:spPr>
            <a:xfrm>
              <a:off x="7361205" y="2879312"/>
              <a:ext cx="45497" cy="161829"/>
            </a:xfrm>
            <a:custGeom>
              <a:avLst/>
              <a:gdLst>
                <a:gd name="connsiteX0" fmla="*/ 43434 w 45497"/>
                <a:gd name="connsiteY0" fmla="*/ 161830 h 161829"/>
                <a:gd name="connsiteX1" fmla="*/ 0 w 45497"/>
                <a:gd name="connsiteY1" fmla="*/ 53721 h 161829"/>
                <a:gd name="connsiteX2" fmla="*/ 19050 w 45497"/>
                <a:gd name="connsiteY2" fmla="*/ 0 h 161829"/>
                <a:gd name="connsiteX3" fmla="*/ 43434 w 45497"/>
                <a:gd name="connsiteY3" fmla="*/ 161830 h 161829"/>
              </a:gdLst>
              <a:ahLst/>
              <a:cxnLst>
                <a:cxn ang="0">
                  <a:pos x="connsiteX0" y="connsiteY0"/>
                </a:cxn>
                <a:cxn ang="0">
                  <a:pos x="connsiteX1" y="connsiteY1"/>
                </a:cxn>
                <a:cxn ang="0">
                  <a:pos x="connsiteX2" y="connsiteY2"/>
                </a:cxn>
                <a:cxn ang="0">
                  <a:pos x="connsiteX3" y="connsiteY3"/>
                </a:cxn>
              </a:cxnLst>
              <a:rect l="l" t="t" r="r" b="b"/>
              <a:pathLst>
                <a:path w="45497" h="161829">
                  <a:moveTo>
                    <a:pt x="43434" y="161830"/>
                  </a:moveTo>
                  <a:cubicBezTo>
                    <a:pt x="17717" y="106108"/>
                    <a:pt x="0" y="53721"/>
                    <a:pt x="0" y="53721"/>
                  </a:cubicBezTo>
                  <a:lnTo>
                    <a:pt x="19050" y="0"/>
                  </a:lnTo>
                  <a:cubicBezTo>
                    <a:pt x="32385" y="37148"/>
                    <a:pt x="51911" y="104489"/>
                    <a:pt x="43434" y="16183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45" name="Freeform: Shape 44">
              <a:extLst>
                <a:ext uri="{FF2B5EF4-FFF2-40B4-BE49-F238E27FC236}">
                  <a16:creationId xmlns:a16="http://schemas.microsoft.com/office/drawing/2014/main" id="{3DE51F01-F460-0A01-A758-82D10F799AE8}"/>
                </a:ext>
              </a:extLst>
            </p:cNvPr>
            <p:cNvSpPr/>
            <p:nvPr/>
          </p:nvSpPr>
          <p:spPr>
            <a:xfrm>
              <a:off x="7493513" y="2972085"/>
              <a:ext cx="59811" cy="134743"/>
            </a:xfrm>
            <a:custGeom>
              <a:avLst/>
              <a:gdLst>
                <a:gd name="connsiteX0" fmla="*/ 59812 w 59811"/>
                <a:gd name="connsiteY0" fmla="*/ 126397 h 134743"/>
                <a:gd name="connsiteX1" fmla="*/ 59812 w 59811"/>
                <a:gd name="connsiteY1" fmla="*/ 126397 h 134743"/>
                <a:gd name="connsiteX2" fmla="*/ 9710 w 59811"/>
                <a:gd name="connsiteY2" fmla="*/ 115824 h 134743"/>
                <a:gd name="connsiteX3" fmla="*/ 24379 w 59811"/>
                <a:gd name="connsiteY3" fmla="*/ 0 h 134743"/>
                <a:gd name="connsiteX4" fmla="*/ 51811 w 59811"/>
                <a:gd name="connsiteY4" fmla="*/ 100108 h 134743"/>
                <a:gd name="connsiteX5" fmla="*/ 59812 w 59811"/>
                <a:gd name="connsiteY5" fmla="*/ 126397 h 1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11" h="134743">
                  <a:moveTo>
                    <a:pt x="59812" y="126397"/>
                  </a:moveTo>
                  <a:lnTo>
                    <a:pt x="59812" y="126397"/>
                  </a:lnTo>
                  <a:cubicBezTo>
                    <a:pt x="40762" y="138970"/>
                    <a:pt x="20854" y="138779"/>
                    <a:pt x="9710" y="115824"/>
                  </a:cubicBezTo>
                  <a:cubicBezTo>
                    <a:pt x="-12864" y="69437"/>
                    <a:pt x="8948" y="23527"/>
                    <a:pt x="24379" y="0"/>
                  </a:cubicBezTo>
                  <a:cubicBezTo>
                    <a:pt x="32856" y="29718"/>
                    <a:pt x="42571" y="62960"/>
                    <a:pt x="51811" y="100108"/>
                  </a:cubicBezTo>
                  <a:cubicBezTo>
                    <a:pt x="51506" y="109513"/>
                    <a:pt x="54319" y="118756"/>
                    <a:pt x="59812" y="12639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46" name="Freeform: Shape 45">
              <a:extLst>
                <a:ext uri="{FF2B5EF4-FFF2-40B4-BE49-F238E27FC236}">
                  <a16:creationId xmlns:a16="http://schemas.microsoft.com/office/drawing/2014/main" id="{7E3234BA-A4AF-49DA-A1FE-E45B1EF41CF2}"/>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47" name="Freeform: Shape 46">
              <a:extLst>
                <a:ext uri="{FF2B5EF4-FFF2-40B4-BE49-F238E27FC236}">
                  <a16:creationId xmlns:a16="http://schemas.microsoft.com/office/drawing/2014/main" id="{D1E1DC52-D213-CC31-7491-B5795AD2D825}"/>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48" name="Freeform: Shape 47">
              <a:extLst>
                <a:ext uri="{FF2B5EF4-FFF2-40B4-BE49-F238E27FC236}">
                  <a16:creationId xmlns:a16="http://schemas.microsoft.com/office/drawing/2014/main" id="{1984017E-64AD-0C3F-4045-4CCC7114A653}"/>
                </a:ext>
              </a:extLst>
            </p:cNvPr>
            <p:cNvSpPr/>
            <p:nvPr/>
          </p:nvSpPr>
          <p:spPr>
            <a:xfrm>
              <a:off x="7004439" y="2693098"/>
              <a:ext cx="425632" cy="504443"/>
            </a:xfrm>
            <a:custGeom>
              <a:avLst/>
              <a:gdLst>
                <a:gd name="connsiteX0" fmla="*/ 7580 w 425632"/>
                <a:gd name="connsiteY0" fmla="*/ 477298 h 504443"/>
                <a:gd name="connsiteX1" fmla="*/ 321905 w 425632"/>
                <a:gd name="connsiteY1" fmla="*/ 504444 h 504443"/>
                <a:gd name="connsiteX2" fmla="*/ 355338 w 425632"/>
                <a:gd name="connsiteY2" fmla="*/ 273558 h 504443"/>
                <a:gd name="connsiteX3" fmla="*/ 384389 w 425632"/>
                <a:gd name="connsiteY3" fmla="*/ 170974 h 504443"/>
                <a:gd name="connsiteX4" fmla="*/ 406011 w 425632"/>
                <a:gd name="connsiteY4" fmla="*/ 104299 h 504443"/>
                <a:gd name="connsiteX5" fmla="*/ 425632 w 425632"/>
                <a:gd name="connsiteY5" fmla="*/ 46387 h 504443"/>
                <a:gd name="connsiteX6" fmla="*/ 295140 w 425632"/>
                <a:gd name="connsiteY6" fmla="*/ 14859 h 504443"/>
                <a:gd name="connsiteX7" fmla="*/ 153979 w 425632"/>
                <a:gd name="connsiteY7" fmla="*/ 0 h 504443"/>
                <a:gd name="connsiteX8" fmla="*/ 22534 w 425632"/>
                <a:gd name="connsiteY8" fmla="*/ 6382 h 504443"/>
                <a:gd name="connsiteX9" fmla="*/ 6247 w 425632"/>
                <a:gd name="connsiteY9" fmla="*/ 73628 h 504443"/>
                <a:gd name="connsiteX10" fmla="*/ 7580 w 425632"/>
                <a:gd name="connsiteY10" fmla="*/ 477298 h 50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632" h="504443">
                  <a:moveTo>
                    <a:pt x="7580" y="477298"/>
                  </a:moveTo>
                  <a:lnTo>
                    <a:pt x="321905" y="504444"/>
                  </a:lnTo>
                  <a:cubicBezTo>
                    <a:pt x="324965" y="426526"/>
                    <a:pt x="336170" y="349143"/>
                    <a:pt x="355338" y="273558"/>
                  </a:cubicBezTo>
                  <a:cubicBezTo>
                    <a:pt x="362863" y="243459"/>
                    <a:pt x="372292" y="209836"/>
                    <a:pt x="384389" y="170974"/>
                  </a:cubicBezTo>
                  <a:cubicBezTo>
                    <a:pt x="390866" y="150209"/>
                    <a:pt x="398010" y="127921"/>
                    <a:pt x="406011" y="104299"/>
                  </a:cubicBezTo>
                  <a:cubicBezTo>
                    <a:pt x="412012" y="86106"/>
                    <a:pt x="418489" y="66770"/>
                    <a:pt x="425632" y="46387"/>
                  </a:cubicBezTo>
                  <a:cubicBezTo>
                    <a:pt x="382948" y="32759"/>
                    <a:pt x="339338" y="22223"/>
                    <a:pt x="295140" y="14859"/>
                  </a:cubicBezTo>
                  <a:cubicBezTo>
                    <a:pt x="248497" y="6575"/>
                    <a:pt x="201325" y="1610"/>
                    <a:pt x="153979" y="0"/>
                  </a:cubicBezTo>
                  <a:cubicBezTo>
                    <a:pt x="92829" y="0"/>
                    <a:pt x="22534" y="6382"/>
                    <a:pt x="22534" y="6382"/>
                  </a:cubicBezTo>
                  <a:cubicBezTo>
                    <a:pt x="22534" y="6382"/>
                    <a:pt x="12533" y="8763"/>
                    <a:pt x="6247" y="73628"/>
                  </a:cubicBezTo>
                  <a:cubicBezTo>
                    <a:pt x="627" y="134112"/>
                    <a:pt x="-4993" y="255842"/>
                    <a:pt x="7580" y="477298"/>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49" name="Freeform: Shape 48">
              <a:extLst>
                <a:ext uri="{FF2B5EF4-FFF2-40B4-BE49-F238E27FC236}">
                  <a16:creationId xmlns:a16="http://schemas.microsoft.com/office/drawing/2014/main" id="{DFF0A994-D317-161C-0E9A-84CB18DB7FAF}"/>
                </a:ext>
              </a:extLst>
            </p:cNvPr>
            <p:cNvSpPr/>
            <p:nvPr/>
          </p:nvSpPr>
          <p:spPr>
            <a:xfrm>
              <a:off x="7005279" y="2693098"/>
              <a:ext cx="425078" cy="550354"/>
            </a:xfrm>
            <a:custGeom>
              <a:avLst/>
              <a:gdLst>
                <a:gd name="connsiteX0" fmla="*/ 8264 w 425078"/>
                <a:gd name="connsiteY0" fmla="*/ 524447 h 550354"/>
                <a:gd name="connsiteX1" fmla="*/ 322589 w 425078"/>
                <a:gd name="connsiteY1" fmla="*/ 550355 h 550354"/>
                <a:gd name="connsiteX2" fmla="*/ 354784 w 425078"/>
                <a:gd name="connsiteY2" fmla="*/ 273558 h 550354"/>
                <a:gd name="connsiteX3" fmla="*/ 383835 w 425078"/>
                <a:gd name="connsiteY3" fmla="*/ 170974 h 550354"/>
                <a:gd name="connsiteX4" fmla="*/ 405457 w 425078"/>
                <a:gd name="connsiteY4" fmla="*/ 104299 h 550354"/>
                <a:gd name="connsiteX5" fmla="*/ 425078 w 425078"/>
                <a:gd name="connsiteY5" fmla="*/ 46387 h 550354"/>
                <a:gd name="connsiteX6" fmla="*/ 294585 w 425078"/>
                <a:gd name="connsiteY6" fmla="*/ 14859 h 550354"/>
                <a:gd name="connsiteX7" fmla="*/ 153425 w 425078"/>
                <a:gd name="connsiteY7" fmla="*/ 0 h 550354"/>
                <a:gd name="connsiteX8" fmla="*/ 21980 w 425078"/>
                <a:gd name="connsiteY8" fmla="*/ 6382 h 550354"/>
                <a:gd name="connsiteX9" fmla="*/ 5692 w 425078"/>
                <a:gd name="connsiteY9" fmla="*/ 73628 h 550354"/>
                <a:gd name="connsiteX10" fmla="*/ 8264 w 425078"/>
                <a:gd name="connsiteY10" fmla="*/ 524447 h 55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078" h="550354">
                  <a:moveTo>
                    <a:pt x="8264" y="524447"/>
                  </a:moveTo>
                  <a:lnTo>
                    <a:pt x="322589" y="550355"/>
                  </a:lnTo>
                  <a:cubicBezTo>
                    <a:pt x="327542" y="472250"/>
                    <a:pt x="331257" y="366713"/>
                    <a:pt x="354784" y="273558"/>
                  </a:cubicBezTo>
                  <a:cubicBezTo>
                    <a:pt x="362308" y="243459"/>
                    <a:pt x="371738" y="209836"/>
                    <a:pt x="383835" y="170974"/>
                  </a:cubicBezTo>
                  <a:cubicBezTo>
                    <a:pt x="390312" y="150209"/>
                    <a:pt x="397456" y="127921"/>
                    <a:pt x="405457" y="104299"/>
                  </a:cubicBezTo>
                  <a:cubicBezTo>
                    <a:pt x="411457" y="86106"/>
                    <a:pt x="417934" y="66770"/>
                    <a:pt x="425078" y="46387"/>
                  </a:cubicBezTo>
                  <a:cubicBezTo>
                    <a:pt x="382394" y="32759"/>
                    <a:pt x="338783" y="22223"/>
                    <a:pt x="294585" y="14859"/>
                  </a:cubicBezTo>
                  <a:cubicBezTo>
                    <a:pt x="247942" y="6575"/>
                    <a:pt x="200771" y="1610"/>
                    <a:pt x="153425" y="0"/>
                  </a:cubicBezTo>
                  <a:cubicBezTo>
                    <a:pt x="92275" y="0"/>
                    <a:pt x="21980" y="6382"/>
                    <a:pt x="21980" y="6382"/>
                  </a:cubicBezTo>
                  <a:cubicBezTo>
                    <a:pt x="21980" y="6382"/>
                    <a:pt x="11979" y="8763"/>
                    <a:pt x="5692" y="73628"/>
                  </a:cubicBezTo>
                  <a:cubicBezTo>
                    <a:pt x="-213" y="134112"/>
                    <a:pt x="-4404" y="302990"/>
                    <a:pt x="8264" y="52444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50" name="Freeform: Shape 49">
              <a:extLst>
                <a:ext uri="{FF2B5EF4-FFF2-40B4-BE49-F238E27FC236}">
                  <a16:creationId xmlns:a16="http://schemas.microsoft.com/office/drawing/2014/main" id="{759741BF-48B4-D04A-24C5-CCF36DEDF5DF}"/>
                </a:ext>
              </a:extLst>
            </p:cNvPr>
            <p:cNvSpPr/>
            <p:nvPr/>
          </p:nvSpPr>
          <p:spPr>
            <a:xfrm>
              <a:off x="7158350" y="2592419"/>
              <a:ext cx="126845" cy="169830"/>
            </a:xfrm>
            <a:custGeom>
              <a:avLst/>
              <a:gdLst>
                <a:gd name="connsiteX0" fmla="*/ 26071 w 126845"/>
                <a:gd name="connsiteY0" fmla="*/ 169831 h 169830"/>
                <a:gd name="connsiteX1" fmla="*/ 126846 w 126845"/>
                <a:gd name="connsiteY1" fmla="*/ 126778 h 169830"/>
                <a:gd name="connsiteX2" fmla="*/ 118559 w 126845"/>
                <a:gd name="connsiteY2" fmla="*/ 0 h 169830"/>
                <a:gd name="connsiteX3" fmla="*/ 25309 w 126845"/>
                <a:gd name="connsiteY3" fmla="*/ 17431 h 169830"/>
                <a:gd name="connsiteX4" fmla="*/ 28929 w 126845"/>
                <a:gd name="connsiteY4" fmla="*/ 56769 h 169830"/>
                <a:gd name="connsiteX5" fmla="*/ 4069 w 126845"/>
                <a:gd name="connsiteY5" fmla="*/ 113919 h 169830"/>
                <a:gd name="connsiteX6" fmla="*/ 26071 w 126845"/>
                <a:gd name="connsiteY6" fmla="*/ 169831 h 16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45" h="169830">
                  <a:moveTo>
                    <a:pt x="26071" y="169831"/>
                  </a:moveTo>
                  <a:cubicBezTo>
                    <a:pt x="103605" y="160306"/>
                    <a:pt x="126846" y="126778"/>
                    <a:pt x="126846" y="126778"/>
                  </a:cubicBezTo>
                  <a:cubicBezTo>
                    <a:pt x="77697" y="80391"/>
                    <a:pt x="118559" y="0"/>
                    <a:pt x="118559" y="0"/>
                  </a:cubicBezTo>
                  <a:lnTo>
                    <a:pt x="25309" y="17431"/>
                  </a:lnTo>
                  <a:cubicBezTo>
                    <a:pt x="27498" y="30434"/>
                    <a:pt x="28708" y="43584"/>
                    <a:pt x="28929" y="56769"/>
                  </a:cubicBezTo>
                  <a:cubicBezTo>
                    <a:pt x="29691" y="113348"/>
                    <a:pt x="4069" y="113919"/>
                    <a:pt x="4069" y="113919"/>
                  </a:cubicBezTo>
                  <a:cubicBezTo>
                    <a:pt x="-12314" y="144494"/>
                    <a:pt x="26071" y="169831"/>
                    <a:pt x="26071" y="16983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51" name="Freeform: Shape 50">
              <a:extLst>
                <a:ext uri="{FF2B5EF4-FFF2-40B4-BE49-F238E27FC236}">
                  <a16:creationId xmlns:a16="http://schemas.microsoft.com/office/drawing/2014/main" id="{B0822A61-133A-0BAB-054B-79A485BE3D19}"/>
                </a:ext>
              </a:extLst>
            </p:cNvPr>
            <p:cNvSpPr/>
            <p:nvPr/>
          </p:nvSpPr>
          <p:spPr>
            <a:xfrm>
              <a:off x="7183659" y="2592038"/>
              <a:ext cx="93249" cy="57150"/>
            </a:xfrm>
            <a:custGeom>
              <a:avLst/>
              <a:gdLst>
                <a:gd name="connsiteX0" fmla="*/ 0 w 93249"/>
                <a:gd name="connsiteY0" fmla="*/ 17812 h 57150"/>
                <a:gd name="connsiteX1" fmla="*/ 3620 w 93249"/>
                <a:gd name="connsiteY1" fmla="*/ 57150 h 57150"/>
                <a:gd name="connsiteX2" fmla="*/ 93250 w 93249"/>
                <a:gd name="connsiteY2" fmla="*/ 0 h 57150"/>
              </a:gdLst>
              <a:ahLst/>
              <a:cxnLst>
                <a:cxn ang="0">
                  <a:pos x="connsiteX0" y="connsiteY0"/>
                </a:cxn>
                <a:cxn ang="0">
                  <a:pos x="connsiteX1" y="connsiteY1"/>
                </a:cxn>
                <a:cxn ang="0">
                  <a:pos x="connsiteX2" y="connsiteY2"/>
                </a:cxn>
              </a:cxnLst>
              <a:rect l="l" t="t" r="r" b="b"/>
              <a:pathLst>
                <a:path w="93249" h="57150">
                  <a:moveTo>
                    <a:pt x="0" y="17812"/>
                  </a:moveTo>
                  <a:cubicBezTo>
                    <a:pt x="2189" y="30815"/>
                    <a:pt x="3399" y="43965"/>
                    <a:pt x="3620" y="57150"/>
                  </a:cubicBezTo>
                  <a:cubicBezTo>
                    <a:pt x="66580" y="57150"/>
                    <a:pt x="93250" y="0"/>
                    <a:pt x="9325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52" name="Freeform: Shape 51">
              <a:extLst>
                <a:ext uri="{FF2B5EF4-FFF2-40B4-BE49-F238E27FC236}">
                  <a16:creationId xmlns:a16="http://schemas.microsoft.com/office/drawing/2014/main" id="{734F755D-96E2-C62F-8BB0-D4CC315166CA}"/>
                </a:ext>
              </a:extLst>
            </p:cNvPr>
            <p:cNvSpPr/>
            <p:nvPr/>
          </p:nvSpPr>
          <p:spPr>
            <a:xfrm>
              <a:off x="7111505" y="2348649"/>
              <a:ext cx="220731" cy="286111"/>
            </a:xfrm>
            <a:custGeom>
              <a:avLst/>
              <a:gdLst>
                <a:gd name="connsiteX0" fmla="*/ 123685 w 220731"/>
                <a:gd name="connsiteY0" fmla="*/ 311 h 286111"/>
                <a:gd name="connsiteX1" fmla="*/ 3670 w 220731"/>
                <a:gd name="connsiteY1" fmla="*/ 121088 h 286111"/>
                <a:gd name="connsiteX2" fmla="*/ 112159 w 220731"/>
                <a:gd name="connsiteY2" fmla="*/ 283775 h 286111"/>
                <a:gd name="connsiteX3" fmla="*/ 123685 w 220731"/>
                <a:gd name="connsiteY3" fmla="*/ 311 h 286111"/>
              </a:gdLst>
              <a:ahLst/>
              <a:cxnLst>
                <a:cxn ang="0">
                  <a:pos x="connsiteX0" y="connsiteY0"/>
                </a:cxn>
                <a:cxn ang="0">
                  <a:pos x="connsiteX1" y="connsiteY1"/>
                </a:cxn>
                <a:cxn ang="0">
                  <a:pos x="connsiteX2" y="connsiteY2"/>
                </a:cxn>
                <a:cxn ang="0">
                  <a:pos x="connsiteX3" y="connsiteY3"/>
                </a:cxn>
              </a:cxnLst>
              <a:rect l="l" t="t" r="r" b="b"/>
              <a:pathLst>
                <a:path w="220731" h="286111">
                  <a:moveTo>
                    <a:pt x="123685" y="311"/>
                  </a:moveTo>
                  <a:cubicBezTo>
                    <a:pt x="42627" y="-4071"/>
                    <a:pt x="14147" y="37935"/>
                    <a:pt x="3670" y="121088"/>
                  </a:cubicBezTo>
                  <a:cubicBezTo>
                    <a:pt x="-9475" y="225101"/>
                    <a:pt x="9575" y="300539"/>
                    <a:pt x="112159" y="283775"/>
                  </a:cubicBezTo>
                  <a:cubicBezTo>
                    <a:pt x="251320" y="261201"/>
                    <a:pt x="258368" y="7740"/>
                    <a:pt x="123685" y="31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53" name="Freeform: Shape 52">
              <a:extLst>
                <a:ext uri="{FF2B5EF4-FFF2-40B4-BE49-F238E27FC236}">
                  <a16:creationId xmlns:a16="http://schemas.microsoft.com/office/drawing/2014/main" id="{40F050BE-E6E5-F54D-EC6B-17062BB888CB}"/>
                </a:ext>
              </a:extLst>
            </p:cNvPr>
            <p:cNvSpPr/>
            <p:nvPr/>
          </p:nvSpPr>
          <p:spPr>
            <a:xfrm>
              <a:off x="7142321" y="2468117"/>
              <a:ext cx="25431" cy="42757"/>
            </a:xfrm>
            <a:custGeom>
              <a:avLst/>
              <a:gdLst>
                <a:gd name="connsiteX0" fmla="*/ 25432 w 25431"/>
                <a:gd name="connsiteY0" fmla="*/ 0 h 42757"/>
                <a:gd name="connsiteX1" fmla="*/ 0 w 25431"/>
                <a:gd name="connsiteY1" fmla="*/ 32290 h 42757"/>
                <a:gd name="connsiteX2" fmla="*/ 20955 w 25431"/>
                <a:gd name="connsiteY2" fmla="*/ 42672 h 42757"/>
              </a:gdLst>
              <a:ahLst/>
              <a:cxnLst>
                <a:cxn ang="0">
                  <a:pos x="connsiteX0" y="connsiteY0"/>
                </a:cxn>
                <a:cxn ang="0">
                  <a:pos x="connsiteX1" y="connsiteY1"/>
                </a:cxn>
                <a:cxn ang="0">
                  <a:pos x="connsiteX2" y="connsiteY2"/>
                </a:cxn>
              </a:cxnLst>
              <a:rect l="l" t="t" r="r" b="b"/>
              <a:pathLst>
                <a:path w="25431" h="42757">
                  <a:moveTo>
                    <a:pt x="25432" y="0"/>
                  </a:moveTo>
                  <a:cubicBezTo>
                    <a:pt x="18295" y="11754"/>
                    <a:pt x="9755" y="22597"/>
                    <a:pt x="0" y="32290"/>
                  </a:cubicBezTo>
                  <a:cubicBezTo>
                    <a:pt x="4493" y="39397"/>
                    <a:pt x="12578" y="43403"/>
                    <a:pt x="20955" y="42672"/>
                  </a:cubicBezTo>
                  <a:close/>
                </a:path>
              </a:pathLst>
            </a:custGeom>
            <a:solidFill>
              <a:srgbClr val="A24E3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54" name="Freeform: Shape 53">
              <a:extLst>
                <a:ext uri="{FF2B5EF4-FFF2-40B4-BE49-F238E27FC236}">
                  <a16:creationId xmlns:a16="http://schemas.microsoft.com/office/drawing/2014/main" id="{1B1F48C6-F040-CEFF-1EDB-FAF0405329DD}"/>
                </a:ext>
              </a:extLst>
            </p:cNvPr>
            <p:cNvSpPr/>
            <p:nvPr/>
          </p:nvSpPr>
          <p:spPr>
            <a:xfrm>
              <a:off x="7217759" y="2452762"/>
              <a:ext cx="16162" cy="24138"/>
            </a:xfrm>
            <a:custGeom>
              <a:avLst/>
              <a:gdLst>
                <a:gd name="connsiteX0" fmla="*/ 0 w 16162"/>
                <a:gd name="connsiteY0" fmla="*/ 11450 h 24138"/>
                <a:gd name="connsiteX1" fmla="*/ 7144 w 16162"/>
                <a:gd name="connsiteY1" fmla="*/ 24118 h 24138"/>
                <a:gd name="connsiteX2" fmla="*/ 16097 w 16162"/>
                <a:gd name="connsiteY2" fmla="*/ 12688 h 24138"/>
                <a:gd name="connsiteX3" fmla="*/ 8954 w 16162"/>
                <a:gd name="connsiteY3" fmla="*/ 20 h 24138"/>
                <a:gd name="connsiteX4" fmla="*/ 0 w 16162"/>
                <a:gd name="connsiteY4" fmla="*/ 11450 h 24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 h="24138">
                  <a:moveTo>
                    <a:pt x="0" y="11450"/>
                  </a:moveTo>
                  <a:cubicBezTo>
                    <a:pt x="0" y="18118"/>
                    <a:pt x="2667" y="23738"/>
                    <a:pt x="7144" y="24118"/>
                  </a:cubicBezTo>
                  <a:cubicBezTo>
                    <a:pt x="11621" y="24500"/>
                    <a:pt x="15526" y="19356"/>
                    <a:pt x="16097" y="12688"/>
                  </a:cubicBezTo>
                  <a:cubicBezTo>
                    <a:pt x="16669" y="6021"/>
                    <a:pt x="13430" y="401"/>
                    <a:pt x="8954" y="20"/>
                  </a:cubicBezTo>
                  <a:cubicBezTo>
                    <a:pt x="4477" y="-361"/>
                    <a:pt x="571" y="4688"/>
                    <a:pt x="0"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55" name="Freeform: Shape 54">
              <a:extLst>
                <a:ext uri="{FF2B5EF4-FFF2-40B4-BE49-F238E27FC236}">
                  <a16:creationId xmlns:a16="http://schemas.microsoft.com/office/drawing/2014/main" id="{E83BE1BC-7B05-24C2-B0EA-79808CDE8925}"/>
                </a:ext>
              </a:extLst>
            </p:cNvPr>
            <p:cNvSpPr/>
            <p:nvPr/>
          </p:nvSpPr>
          <p:spPr>
            <a:xfrm>
              <a:off x="7214520" y="2446400"/>
              <a:ext cx="14097" cy="8418"/>
            </a:xfrm>
            <a:custGeom>
              <a:avLst/>
              <a:gdLst>
                <a:gd name="connsiteX0" fmla="*/ 14097 w 14097"/>
                <a:gd name="connsiteY0" fmla="*/ 6858 h 8418"/>
                <a:gd name="connsiteX1" fmla="*/ 0 w 14097"/>
                <a:gd name="connsiteY1" fmla="*/ 0 h 8418"/>
                <a:gd name="connsiteX2" fmla="*/ 14097 w 14097"/>
                <a:gd name="connsiteY2" fmla="*/ 6858 h 8418"/>
              </a:gdLst>
              <a:ahLst/>
              <a:cxnLst>
                <a:cxn ang="0">
                  <a:pos x="connsiteX0" y="connsiteY0"/>
                </a:cxn>
                <a:cxn ang="0">
                  <a:pos x="connsiteX1" y="connsiteY1"/>
                </a:cxn>
                <a:cxn ang="0">
                  <a:pos x="connsiteX2" y="connsiteY2"/>
                </a:cxn>
              </a:cxnLst>
              <a:rect l="l" t="t" r="r" b="b"/>
              <a:pathLst>
                <a:path w="14097" h="8418">
                  <a:moveTo>
                    <a:pt x="14097" y="6858"/>
                  </a:moveTo>
                  <a:lnTo>
                    <a:pt x="0" y="0"/>
                  </a:lnTo>
                  <a:cubicBezTo>
                    <a:pt x="0" y="0"/>
                    <a:pt x="6287" y="12763"/>
                    <a:pt x="14097" y="6858"/>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56" name="Freeform: Shape 55">
              <a:extLst>
                <a:ext uri="{FF2B5EF4-FFF2-40B4-BE49-F238E27FC236}">
                  <a16:creationId xmlns:a16="http://schemas.microsoft.com/office/drawing/2014/main" id="{808868C9-516E-66CD-925E-E6F6B580C516}"/>
                </a:ext>
              </a:extLst>
            </p:cNvPr>
            <p:cNvSpPr/>
            <p:nvPr/>
          </p:nvSpPr>
          <p:spPr>
            <a:xfrm>
              <a:off x="7135129" y="2444857"/>
              <a:ext cx="16210" cy="24129"/>
            </a:xfrm>
            <a:custGeom>
              <a:avLst/>
              <a:gdLst>
                <a:gd name="connsiteX0" fmla="*/ 48 w 16210"/>
                <a:gd name="connsiteY0" fmla="*/ 11450 h 24129"/>
                <a:gd name="connsiteX1" fmla="*/ 7191 w 16210"/>
                <a:gd name="connsiteY1" fmla="*/ 24118 h 24129"/>
                <a:gd name="connsiteX2" fmla="*/ 16145 w 16210"/>
                <a:gd name="connsiteY2" fmla="*/ 12688 h 24129"/>
                <a:gd name="connsiteX3" fmla="*/ 9096 w 16210"/>
                <a:gd name="connsiteY3" fmla="*/ 20 h 24129"/>
                <a:gd name="connsiteX4" fmla="*/ 48 w 16210"/>
                <a:gd name="connsiteY4" fmla="*/ 1145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0" h="24129">
                  <a:moveTo>
                    <a:pt x="48" y="11450"/>
                  </a:moveTo>
                  <a:cubicBezTo>
                    <a:pt x="-429" y="18117"/>
                    <a:pt x="2715" y="23832"/>
                    <a:pt x="7191" y="24118"/>
                  </a:cubicBezTo>
                  <a:cubicBezTo>
                    <a:pt x="11668" y="24404"/>
                    <a:pt x="15573" y="19356"/>
                    <a:pt x="16145" y="12688"/>
                  </a:cubicBezTo>
                  <a:cubicBezTo>
                    <a:pt x="16716" y="6021"/>
                    <a:pt x="13478" y="401"/>
                    <a:pt x="9096" y="20"/>
                  </a:cubicBezTo>
                  <a:cubicBezTo>
                    <a:pt x="4715" y="-361"/>
                    <a:pt x="619" y="4782"/>
                    <a:pt x="48"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57" name="Freeform: Shape 56">
              <a:extLst>
                <a:ext uri="{FF2B5EF4-FFF2-40B4-BE49-F238E27FC236}">
                  <a16:creationId xmlns:a16="http://schemas.microsoft.com/office/drawing/2014/main" id="{59C12BB4-382C-26DF-A29A-7133EA3BE688}"/>
                </a:ext>
              </a:extLst>
            </p:cNvPr>
            <p:cNvSpPr/>
            <p:nvPr/>
          </p:nvSpPr>
          <p:spPr>
            <a:xfrm>
              <a:off x="7131939" y="2438590"/>
              <a:ext cx="14096" cy="8367"/>
            </a:xfrm>
            <a:custGeom>
              <a:avLst/>
              <a:gdLst>
                <a:gd name="connsiteX0" fmla="*/ 14097 w 14096"/>
                <a:gd name="connsiteY0" fmla="*/ 6763 h 8367"/>
                <a:gd name="connsiteX1" fmla="*/ 0 w 14096"/>
                <a:gd name="connsiteY1" fmla="*/ 0 h 8367"/>
                <a:gd name="connsiteX2" fmla="*/ 14097 w 14096"/>
                <a:gd name="connsiteY2" fmla="*/ 6763 h 8367"/>
              </a:gdLst>
              <a:ahLst/>
              <a:cxnLst>
                <a:cxn ang="0">
                  <a:pos x="connsiteX0" y="connsiteY0"/>
                </a:cxn>
                <a:cxn ang="0">
                  <a:pos x="connsiteX1" y="connsiteY1"/>
                </a:cxn>
                <a:cxn ang="0">
                  <a:pos x="connsiteX2" y="connsiteY2"/>
                </a:cxn>
              </a:cxnLst>
              <a:rect l="l" t="t" r="r" b="b"/>
              <a:pathLst>
                <a:path w="14096" h="8367">
                  <a:moveTo>
                    <a:pt x="14097" y="6763"/>
                  </a:moveTo>
                  <a:lnTo>
                    <a:pt x="0" y="0"/>
                  </a:lnTo>
                  <a:cubicBezTo>
                    <a:pt x="0" y="0"/>
                    <a:pt x="6287" y="12763"/>
                    <a:pt x="14097" y="676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58" name="Freeform: Shape 57">
              <a:extLst>
                <a:ext uri="{FF2B5EF4-FFF2-40B4-BE49-F238E27FC236}">
                  <a16:creationId xmlns:a16="http://schemas.microsoft.com/office/drawing/2014/main" id="{399F58AC-2451-8884-DCF0-169AA80704C3}"/>
                </a:ext>
              </a:extLst>
            </p:cNvPr>
            <p:cNvSpPr/>
            <p:nvPr/>
          </p:nvSpPr>
          <p:spPr>
            <a:xfrm>
              <a:off x="7221664" y="2408110"/>
              <a:ext cx="34480" cy="14287"/>
            </a:xfrm>
            <a:custGeom>
              <a:avLst/>
              <a:gdLst>
                <a:gd name="connsiteX0" fmla="*/ 0 w 34480"/>
                <a:gd name="connsiteY0" fmla="*/ 95 h 14287"/>
                <a:gd name="connsiteX1" fmla="*/ 34480 w 34480"/>
                <a:gd name="connsiteY1" fmla="*/ 14288 h 14287"/>
              </a:gdLst>
              <a:ahLst/>
              <a:cxnLst>
                <a:cxn ang="0">
                  <a:pos x="connsiteX0" y="connsiteY0"/>
                </a:cxn>
                <a:cxn ang="0">
                  <a:pos x="connsiteX1" y="connsiteY1"/>
                </a:cxn>
              </a:cxnLst>
              <a:rect l="l" t="t" r="r" b="b"/>
              <a:pathLst>
                <a:path w="34480" h="14287">
                  <a:moveTo>
                    <a:pt x="0" y="95"/>
                  </a:moveTo>
                  <a:cubicBezTo>
                    <a:pt x="13074" y="-784"/>
                    <a:pt x="25814" y="4460"/>
                    <a:pt x="34480" y="1428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59" name="Freeform: Shape 58">
              <a:extLst>
                <a:ext uri="{FF2B5EF4-FFF2-40B4-BE49-F238E27FC236}">
                  <a16:creationId xmlns:a16="http://schemas.microsoft.com/office/drawing/2014/main" id="{6F5FFB80-A53D-B1D7-2AD8-13F07750C1DE}"/>
                </a:ext>
              </a:extLst>
            </p:cNvPr>
            <p:cNvSpPr/>
            <p:nvPr/>
          </p:nvSpPr>
          <p:spPr>
            <a:xfrm>
              <a:off x="7130129" y="2399923"/>
              <a:ext cx="32670" cy="6567"/>
            </a:xfrm>
            <a:custGeom>
              <a:avLst/>
              <a:gdLst>
                <a:gd name="connsiteX0" fmla="*/ 32671 w 32670"/>
                <a:gd name="connsiteY0" fmla="*/ 1710 h 6567"/>
                <a:gd name="connsiteX1" fmla="*/ 0 w 32670"/>
                <a:gd name="connsiteY1" fmla="*/ 6568 h 6567"/>
              </a:gdLst>
              <a:ahLst/>
              <a:cxnLst>
                <a:cxn ang="0">
                  <a:pos x="connsiteX0" y="connsiteY0"/>
                </a:cxn>
                <a:cxn ang="0">
                  <a:pos x="connsiteX1" y="connsiteY1"/>
                </a:cxn>
              </a:cxnLst>
              <a:rect l="l" t="t" r="r" b="b"/>
              <a:pathLst>
                <a:path w="32670" h="6567">
                  <a:moveTo>
                    <a:pt x="32671" y="1710"/>
                  </a:moveTo>
                  <a:cubicBezTo>
                    <a:pt x="21608" y="-1721"/>
                    <a:pt x="9586" y="67"/>
                    <a:pt x="0" y="656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60" name="Freeform: Shape 59">
              <a:extLst>
                <a:ext uri="{FF2B5EF4-FFF2-40B4-BE49-F238E27FC236}">
                  <a16:creationId xmlns:a16="http://schemas.microsoft.com/office/drawing/2014/main" id="{53C367F8-9F29-B7FB-D30E-47B24A5DD588}"/>
                </a:ext>
              </a:extLst>
            </p:cNvPr>
            <p:cNvSpPr/>
            <p:nvPr/>
          </p:nvSpPr>
          <p:spPr>
            <a:xfrm>
              <a:off x="7173277" y="2531078"/>
              <a:ext cx="55260" cy="40743"/>
            </a:xfrm>
            <a:custGeom>
              <a:avLst/>
              <a:gdLst>
                <a:gd name="connsiteX0" fmla="*/ 0 w 55260"/>
                <a:gd name="connsiteY0" fmla="*/ 12097 h 40743"/>
                <a:gd name="connsiteX1" fmla="*/ 7906 w 55260"/>
                <a:gd name="connsiteY1" fmla="*/ 40672 h 40743"/>
                <a:gd name="connsiteX2" fmla="*/ 13240 w 55260"/>
                <a:gd name="connsiteY2" fmla="*/ 40672 h 40743"/>
                <a:gd name="connsiteX3" fmla="*/ 52197 w 55260"/>
                <a:gd name="connsiteY3" fmla="*/ 22384 h 40743"/>
                <a:gd name="connsiteX4" fmla="*/ 55245 w 55260"/>
                <a:gd name="connsiteY4" fmla="*/ 8192 h 40743"/>
                <a:gd name="connsiteX5" fmla="*/ 54197 w 55260"/>
                <a:gd name="connsiteY5" fmla="*/ 0 h 40743"/>
                <a:gd name="connsiteX6" fmla="*/ 8572 w 55260"/>
                <a:gd name="connsiteY6" fmla="*/ 12097 h 40743"/>
                <a:gd name="connsiteX7" fmla="*/ 0 w 55260"/>
                <a:gd name="connsiteY7" fmla="*/ 12097 h 4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60" h="40743">
                  <a:moveTo>
                    <a:pt x="0" y="12097"/>
                  </a:moveTo>
                  <a:cubicBezTo>
                    <a:pt x="3334" y="21415"/>
                    <a:pt x="5976" y="30966"/>
                    <a:pt x="7906" y="40672"/>
                  </a:cubicBezTo>
                  <a:cubicBezTo>
                    <a:pt x="9682" y="40767"/>
                    <a:pt x="11463" y="40767"/>
                    <a:pt x="13240" y="40672"/>
                  </a:cubicBezTo>
                  <a:cubicBezTo>
                    <a:pt x="36957" y="39624"/>
                    <a:pt x="47530" y="31147"/>
                    <a:pt x="52197" y="22384"/>
                  </a:cubicBezTo>
                  <a:cubicBezTo>
                    <a:pt x="54355" y="17973"/>
                    <a:pt x="55402" y="13100"/>
                    <a:pt x="55245" y="8192"/>
                  </a:cubicBezTo>
                  <a:cubicBezTo>
                    <a:pt x="55322" y="5423"/>
                    <a:pt x="54968" y="2660"/>
                    <a:pt x="54197" y="0"/>
                  </a:cubicBezTo>
                  <a:cubicBezTo>
                    <a:pt x="40026" y="7241"/>
                    <a:pt x="24470" y="11365"/>
                    <a:pt x="8572" y="12097"/>
                  </a:cubicBezTo>
                  <a:cubicBezTo>
                    <a:pt x="3143" y="12097"/>
                    <a:pt x="0" y="12097"/>
                    <a:pt x="0" y="1209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61" name="Freeform: Shape 60">
              <a:extLst>
                <a:ext uri="{FF2B5EF4-FFF2-40B4-BE49-F238E27FC236}">
                  <a16:creationId xmlns:a16="http://schemas.microsoft.com/office/drawing/2014/main" id="{E4717360-FBC2-2220-BE8B-C5656BB80F04}"/>
                </a:ext>
              </a:extLst>
            </p:cNvPr>
            <p:cNvSpPr/>
            <p:nvPr/>
          </p:nvSpPr>
          <p:spPr>
            <a:xfrm>
              <a:off x="7181850" y="2531459"/>
              <a:ext cx="47159" cy="20097"/>
            </a:xfrm>
            <a:custGeom>
              <a:avLst/>
              <a:gdLst>
                <a:gd name="connsiteX0" fmla="*/ 0 w 47159"/>
                <a:gd name="connsiteY0" fmla="*/ 11716 h 20097"/>
                <a:gd name="connsiteX1" fmla="*/ 2572 w 47159"/>
                <a:gd name="connsiteY1" fmla="*/ 20098 h 20097"/>
                <a:gd name="connsiteX2" fmla="*/ 47149 w 47159"/>
                <a:gd name="connsiteY2" fmla="*/ 8192 h 20097"/>
                <a:gd name="connsiteX3" fmla="*/ 46101 w 47159"/>
                <a:gd name="connsiteY3" fmla="*/ 0 h 20097"/>
                <a:gd name="connsiteX4" fmla="*/ 0 w 47159"/>
                <a:gd name="connsiteY4" fmla="*/ 11716 h 20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59" h="20097">
                  <a:moveTo>
                    <a:pt x="0" y="11716"/>
                  </a:moveTo>
                  <a:lnTo>
                    <a:pt x="2572" y="20098"/>
                  </a:lnTo>
                  <a:cubicBezTo>
                    <a:pt x="24955" y="19050"/>
                    <a:pt x="40672" y="15240"/>
                    <a:pt x="47149" y="8192"/>
                  </a:cubicBezTo>
                  <a:cubicBezTo>
                    <a:pt x="47226" y="5423"/>
                    <a:pt x="46872" y="2660"/>
                    <a:pt x="46101" y="0"/>
                  </a:cubicBezTo>
                  <a:cubicBezTo>
                    <a:pt x="31755" y="7175"/>
                    <a:pt x="16031" y="11171"/>
                    <a:pt x="0" y="11716"/>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62" name="Freeform: Shape 61">
              <a:extLst>
                <a:ext uri="{FF2B5EF4-FFF2-40B4-BE49-F238E27FC236}">
                  <a16:creationId xmlns:a16="http://schemas.microsoft.com/office/drawing/2014/main" id="{3840E060-AF59-71E0-A058-BC7DB13D0805}"/>
                </a:ext>
              </a:extLst>
            </p:cNvPr>
            <p:cNvSpPr/>
            <p:nvPr/>
          </p:nvSpPr>
          <p:spPr>
            <a:xfrm>
              <a:off x="7186517" y="2553462"/>
              <a:ext cx="38957" cy="18287"/>
            </a:xfrm>
            <a:custGeom>
              <a:avLst/>
              <a:gdLst>
                <a:gd name="connsiteX0" fmla="*/ 0 w 38957"/>
                <a:gd name="connsiteY0" fmla="*/ 18288 h 18287"/>
                <a:gd name="connsiteX1" fmla="*/ 38957 w 38957"/>
                <a:gd name="connsiteY1" fmla="*/ 0 h 18287"/>
                <a:gd name="connsiteX2" fmla="*/ 12859 w 38957"/>
                <a:gd name="connsiteY2" fmla="*/ 6382 h 18287"/>
                <a:gd name="connsiteX3" fmla="*/ 0 w 38957"/>
                <a:gd name="connsiteY3" fmla="*/ 18288 h 18287"/>
              </a:gdLst>
              <a:ahLst/>
              <a:cxnLst>
                <a:cxn ang="0">
                  <a:pos x="connsiteX0" y="connsiteY0"/>
                </a:cxn>
                <a:cxn ang="0">
                  <a:pos x="connsiteX1" y="connsiteY1"/>
                </a:cxn>
                <a:cxn ang="0">
                  <a:pos x="connsiteX2" y="connsiteY2"/>
                </a:cxn>
                <a:cxn ang="0">
                  <a:pos x="connsiteX3" y="connsiteY3"/>
                </a:cxn>
              </a:cxnLst>
              <a:rect l="l" t="t" r="r" b="b"/>
              <a:pathLst>
                <a:path w="38957" h="18287">
                  <a:moveTo>
                    <a:pt x="0" y="18288"/>
                  </a:moveTo>
                  <a:cubicBezTo>
                    <a:pt x="23717" y="17240"/>
                    <a:pt x="34290" y="8763"/>
                    <a:pt x="38957" y="0"/>
                  </a:cubicBezTo>
                  <a:cubicBezTo>
                    <a:pt x="29948" y="565"/>
                    <a:pt x="21112" y="2726"/>
                    <a:pt x="12859" y="6382"/>
                  </a:cubicBezTo>
                  <a:cubicBezTo>
                    <a:pt x="7431" y="8906"/>
                    <a:pt x="2934" y="13070"/>
                    <a:pt x="0" y="18288"/>
                  </a:cubicBezTo>
                  <a:close/>
                </a:path>
              </a:pathLst>
            </a:custGeom>
            <a:solidFill>
              <a:srgbClr val="DE575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63" name="Freeform: Shape 62">
              <a:extLst>
                <a:ext uri="{FF2B5EF4-FFF2-40B4-BE49-F238E27FC236}">
                  <a16:creationId xmlns:a16="http://schemas.microsoft.com/office/drawing/2014/main" id="{820BA8EB-AAEA-777F-AA94-5E754F6074FF}"/>
                </a:ext>
              </a:extLst>
            </p:cNvPr>
            <p:cNvSpPr/>
            <p:nvPr/>
          </p:nvSpPr>
          <p:spPr>
            <a:xfrm>
              <a:off x="7116619" y="2317526"/>
              <a:ext cx="239367" cy="265177"/>
            </a:xfrm>
            <a:custGeom>
              <a:avLst/>
              <a:gdLst>
                <a:gd name="connsiteX0" fmla="*/ 199723 w 239367"/>
                <a:gd name="connsiteY0" fmla="*/ 172976 h 265177"/>
                <a:gd name="connsiteX1" fmla="*/ 174006 w 239367"/>
                <a:gd name="connsiteY1" fmla="*/ 53151 h 265177"/>
                <a:gd name="connsiteX2" fmla="*/ 79 w 239367"/>
                <a:gd name="connsiteY2" fmla="*/ 141353 h 265177"/>
                <a:gd name="connsiteX3" fmla="*/ 131810 w 239367"/>
                <a:gd name="connsiteY3" fmla="*/ 97 h 265177"/>
                <a:gd name="connsiteX4" fmla="*/ 184293 w 239367"/>
                <a:gd name="connsiteY4" fmla="*/ 265178 h 265177"/>
                <a:gd name="connsiteX5" fmla="*/ 199723 w 239367"/>
                <a:gd name="connsiteY5" fmla="*/ 172976 h 2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367" h="265177">
                  <a:moveTo>
                    <a:pt x="199723" y="172976"/>
                  </a:moveTo>
                  <a:cubicBezTo>
                    <a:pt x="199723" y="172976"/>
                    <a:pt x="165433" y="104300"/>
                    <a:pt x="174006" y="53151"/>
                  </a:cubicBezTo>
                  <a:cubicBezTo>
                    <a:pt x="174006" y="53151"/>
                    <a:pt x="16938" y="-21239"/>
                    <a:pt x="79" y="141353"/>
                  </a:cubicBezTo>
                  <a:cubicBezTo>
                    <a:pt x="79" y="141353"/>
                    <a:pt x="-7731" y="-4285"/>
                    <a:pt x="131810" y="97"/>
                  </a:cubicBezTo>
                  <a:cubicBezTo>
                    <a:pt x="271351" y="4478"/>
                    <a:pt x="259635" y="208409"/>
                    <a:pt x="184293" y="265178"/>
                  </a:cubicBezTo>
                  <a:cubicBezTo>
                    <a:pt x="184293" y="265178"/>
                    <a:pt x="220869" y="216124"/>
                    <a:pt x="199723" y="172976"/>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64" name="Freeform: Shape 63">
              <a:extLst>
                <a:ext uri="{FF2B5EF4-FFF2-40B4-BE49-F238E27FC236}">
                  <a16:creationId xmlns:a16="http://schemas.microsoft.com/office/drawing/2014/main" id="{4153FF5A-18A4-96DB-E6F8-5D98538B7441}"/>
                </a:ext>
              </a:extLst>
            </p:cNvPr>
            <p:cNvSpPr/>
            <p:nvPr/>
          </p:nvSpPr>
          <p:spPr>
            <a:xfrm>
              <a:off x="7301399" y="2476156"/>
              <a:ext cx="59839" cy="65806"/>
            </a:xfrm>
            <a:custGeom>
              <a:avLst/>
              <a:gdLst>
                <a:gd name="connsiteX0" fmla="*/ 751 w 59839"/>
                <a:gd name="connsiteY0" fmla="*/ 30728 h 65806"/>
                <a:gd name="connsiteX1" fmla="*/ 40758 w 59839"/>
                <a:gd name="connsiteY1" fmla="*/ 331 h 65806"/>
                <a:gd name="connsiteX2" fmla="*/ 40852 w 59839"/>
                <a:gd name="connsiteY2" fmla="*/ 344 h 65806"/>
                <a:gd name="connsiteX3" fmla="*/ 12276 w 59839"/>
                <a:gd name="connsiteY3" fmla="*/ 65685 h 65806"/>
                <a:gd name="connsiteX4" fmla="*/ 751 w 59839"/>
                <a:gd name="connsiteY4" fmla="*/ 30728 h 6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39" h="65806">
                  <a:moveTo>
                    <a:pt x="751" y="30728"/>
                  </a:moveTo>
                  <a:cubicBezTo>
                    <a:pt x="3405" y="11287"/>
                    <a:pt x="21316" y="-2323"/>
                    <a:pt x="40758" y="331"/>
                  </a:cubicBezTo>
                  <a:cubicBezTo>
                    <a:pt x="40789" y="335"/>
                    <a:pt x="40820" y="339"/>
                    <a:pt x="40852" y="344"/>
                  </a:cubicBezTo>
                  <a:cubicBezTo>
                    <a:pt x="65807" y="4439"/>
                    <a:pt x="74951" y="56636"/>
                    <a:pt x="12276" y="65685"/>
                  </a:cubicBezTo>
                  <a:cubicBezTo>
                    <a:pt x="2656" y="67019"/>
                    <a:pt x="-1916" y="57494"/>
                    <a:pt x="751" y="30728"/>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65" name="Freeform: Shape 64">
              <a:extLst>
                <a:ext uri="{FF2B5EF4-FFF2-40B4-BE49-F238E27FC236}">
                  <a16:creationId xmlns:a16="http://schemas.microsoft.com/office/drawing/2014/main" id="{6E100F78-AD39-8BDC-0E54-350E54BD02C0}"/>
                </a:ext>
              </a:extLst>
            </p:cNvPr>
            <p:cNvSpPr/>
            <p:nvPr/>
          </p:nvSpPr>
          <p:spPr>
            <a:xfrm>
              <a:off x="7067550" y="2692007"/>
              <a:ext cx="289559" cy="108357"/>
            </a:xfrm>
            <a:custGeom>
              <a:avLst/>
              <a:gdLst>
                <a:gd name="connsiteX0" fmla="*/ 289560 w 289559"/>
                <a:gd name="connsiteY0" fmla="*/ 35762 h 108357"/>
                <a:gd name="connsiteX1" fmla="*/ 114300 w 289559"/>
                <a:gd name="connsiteY1" fmla="*/ 108342 h 108357"/>
                <a:gd name="connsiteX2" fmla="*/ 0 w 289559"/>
                <a:gd name="connsiteY2" fmla="*/ 11949 h 108357"/>
                <a:gd name="connsiteX3" fmla="*/ 289560 w 289559"/>
                <a:gd name="connsiteY3" fmla="*/ 35762 h 108357"/>
              </a:gdLst>
              <a:ahLst/>
              <a:cxnLst>
                <a:cxn ang="0">
                  <a:pos x="connsiteX0" y="connsiteY0"/>
                </a:cxn>
                <a:cxn ang="0">
                  <a:pos x="connsiteX1" y="connsiteY1"/>
                </a:cxn>
                <a:cxn ang="0">
                  <a:pos x="connsiteX2" y="connsiteY2"/>
                </a:cxn>
                <a:cxn ang="0">
                  <a:pos x="connsiteX3" y="connsiteY3"/>
                </a:cxn>
              </a:cxnLst>
              <a:rect l="l" t="t" r="r" b="b"/>
              <a:pathLst>
                <a:path w="289559" h="108357">
                  <a:moveTo>
                    <a:pt x="289560" y="35762"/>
                  </a:moveTo>
                  <a:cubicBezTo>
                    <a:pt x="289560" y="35762"/>
                    <a:pt x="198501" y="109580"/>
                    <a:pt x="114300" y="108342"/>
                  </a:cubicBezTo>
                  <a:cubicBezTo>
                    <a:pt x="30099" y="107104"/>
                    <a:pt x="0" y="11949"/>
                    <a:pt x="0" y="11949"/>
                  </a:cubicBezTo>
                  <a:cubicBezTo>
                    <a:pt x="0" y="11949"/>
                    <a:pt x="130778" y="-27008"/>
                    <a:pt x="289560" y="3576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66" name="Freeform: Shape 65">
              <a:extLst>
                <a:ext uri="{FF2B5EF4-FFF2-40B4-BE49-F238E27FC236}">
                  <a16:creationId xmlns:a16="http://schemas.microsoft.com/office/drawing/2014/main" id="{5C4818EF-B01C-BA98-4C41-5FA6E5DADAF6}"/>
                </a:ext>
              </a:extLst>
            </p:cNvPr>
            <p:cNvSpPr/>
            <p:nvPr/>
          </p:nvSpPr>
          <p:spPr>
            <a:xfrm>
              <a:off x="7285175" y="2713862"/>
              <a:ext cx="144990" cy="496062"/>
            </a:xfrm>
            <a:custGeom>
              <a:avLst/>
              <a:gdLst>
                <a:gd name="connsiteX0" fmla="*/ 64124 w 144990"/>
                <a:gd name="connsiteY0" fmla="*/ 0 h 496062"/>
                <a:gd name="connsiteX1" fmla="*/ 71934 w 144990"/>
                <a:gd name="connsiteY1" fmla="*/ 496062 h 496062"/>
                <a:gd name="connsiteX2" fmla="*/ 144991 w 144990"/>
                <a:gd name="connsiteY2" fmla="*/ 25241 h 496062"/>
              </a:gdLst>
              <a:ahLst/>
              <a:cxnLst>
                <a:cxn ang="0">
                  <a:pos x="connsiteX0" y="connsiteY0"/>
                </a:cxn>
                <a:cxn ang="0">
                  <a:pos x="connsiteX1" y="connsiteY1"/>
                </a:cxn>
                <a:cxn ang="0">
                  <a:pos x="connsiteX2" y="connsiteY2"/>
                </a:cxn>
              </a:cxnLst>
              <a:rect l="l" t="t" r="r" b="b"/>
              <a:pathLst>
                <a:path w="144990" h="496062">
                  <a:moveTo>
                    <a:pt x="64124" y="0"/>
                  </a:moveTo>
                  <a:cubicBezTo>
                    <a:pt x="64124" y="0"/>
                    <a:pt x="-85228" y="267462"/>
                    <a:pt x="71934" y="496062"/>
                  </a:cubicBezTo>
                  <a:cubicBezTo>
                    <a:pt x="71934" y="496062"/>
                    <a:pt x="93270" y="214027"/>
                    <a:pt x="144991" y="25241"/>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67" name="Freeform: Shape 66">
              <a:extLst>
                <a:ext uri="{FF2B5EF4-FFF2-40B4-BE49-F238E27FC236}">
                  <a16:creationId xmlns:a16="http://schemas.microsoft.com/office/drawing/2014/main" id="{F3BD40EE-CBA4-76BB-C494-2339F28EE6AC}"/>
                </a:ext>
              </a:extLst>
            </p:cNvPr>
            <p:cNvSpPr/>
            <p:nvPr/>
          </p:nvSpPr>
          <p:spPr>
            <a:xfrm>
              <a:off x="6978180" y="2692717"/>
              <a:ext cx="97085" cy="461676"/>
            </a:xfrm>
            <a:custGeom>
              <a:avLst/>
              <a:gdLst>
                <a:gd name="connsiteX0" fmla="*/ 97085 w 97085"/>
                <a:gd name="connsiteY0" fmla="*/ 0 h 461676"/>
                <a:gd name="connsiteX1" fmla="*/ 68510 w 97085"/>
                <a:gd name="connsiteY1" fmla="*/ 259556 h 461676"/>
                <a:gd name="connsiteX2" fmla="*/ 6693 w 97085"/>
                <a:gd name="connsiteY2" fmla="*/ 461677 h 461676"/>
                <a:gd name="connsiteX3" fmla="*/ 32030 w 97085"/>
                <a:gd name="connsiteY3" fmla="*/ 6382 h 461676"/>
              </a:gdLst>
              <a:ahLst/>
              <a:cxnLst>
                <a:cxn ang="0">
                  <a:pos x="connsiteX0" y="connsiteY0"/>
                </a:cxn>
                <a:cxn ang="0">
                  <a:pos x="connsiteX1" y="connsiteY1"/>
                </a:cxn>
                <a:cxn ang="0">
                  <a:pos x="connsiteX2" y="connsiteY2"/>
                </a:cxn>
                <a:cxn ang="0">
                  <a:pos x="connsiteX3" y="connsiteY3"/>
                </a:cxn>
              </a:cxnLst>
              <a:rect l="l" t="t" r="r" b="b"/>
              <a:pathLst>
                <a:path w="97085" h="461676">
                  <a:moveTo>
                    <a:pt x="97085" y="0"/>
                  </a:moveTo>
                  <a:cubicBezTo>
                    <a:pt x="97085" y="0"/>
                    <a:pt x="95752" y="189262"/>
                    <a:pt x="68510" y="259556"/>
                  </a:cubicBezTo>
                  <a:cubicBezTo>
                    <a:pt x="41269" y="329851"/>
                    <a:pt x="6693" y="461677"/>
                    <a:pt x="6693" y="461677"/>
                  </a:cubicBezTo>
                  <a:cubicBezTo>
                    <a:pt x="6693" y="461677"/>
                    <a:pt x="-19596" y="146399"/>
                    <a:pt x="32030" y="6382"/>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68" name="Freeform: Shape 67">
              <a:extLst>
                <a:ext uri="{FF2B5EF4-FFF2-40B4-BE49-F238E27FC236}">
                  <a16:creationId xmlns:a16="http://schemas.microsoft.com/office/drawing/2014/main" id="{BF25371E-57DA-5DFC-4FF2-FC5BFE9EBEFA}"/>
                </a:ext>
              </a:extLst>
            </p:cNvPr>
            <p:cNvSpPr/>
            <p:nvPr/>
          </p:nvSpPr>
          <p:spPr>
            <a:xfrm>
              <a:off x="7111460" y="2361406"/>
              <a:ext cx="179165" cy="95567"/>
            </a:xfrm>
            <a:custGeom>
              <a:avLst/>
              <a:gdLst>
                <a:gd name="connsiteX0" fmla="*/ 179166 w 179165"/>
                <a:gd name="connsiteY0" fmla="*/ 9271 h 95567"/>
                <a:gd name="connsiteX1" fmla="*/ 65627 w 179165"/>
                <a:gd name="connsiteY1" fmla="*/ 9271 h 95567"/>
                <a:gd name="connsiteX2" fmla="*/ 0 w 179165"/>
                <a:gd name="connsiteY2" fmla="*/ 95567 h 95567"/>
              </a:gdLst>
              <a:ahLst/>
              <a:cxnLst>
                <a:cxn ang="0">
                  <a:pos x="connsiteX0" y="connsiteY0"/>
                </a:cxn>
                <a:cxn ang="0">
                  <a:pos x="connsiteX1" y="connsiteY1"/>
                </a:cxn>
                <a:cxn ang="0">
                  <a:pos x="connsiteX2" y="connsiteY2"/>
                </a:cxn>
              </a:cxnLst>
              <a:rect l="l" t="t" r="r" b="b"/>
              <a:pathLst>
                <a:path w="179165" h="95567">
                  <a:moveTo>
                    <a:pt x="179166" y="9271"/>
                  </a:moveTo>
                  <a:cubicBezTo>
                    <a:pt x="179166" y="9271"/>
                    <a:pt x="118777" y="-11589"/>
                    <a:pt x="65627" y="9271"/>
                  </a:cubicBezTo>
                  <a:cubicBezTo>
                    <a:pt x="12478" y="30131"/>
                    <a:pt x="26956" y="85471"/>
                    <a:pt x="0" y="95567"/>
                  </a:cubicBezTo>
                </a:path>
              </a:pathLst>
            </a:custGeom>
            <a:noFill/>
            <a:ln w="476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69" name="Freeform: Shape 68">
              <a:extLst>
                <a:ext uri="{FF2B5EF4-FFF2-40B4-BE49-F238E27FC236}">
                  <a16:creationId xmlns:a16="http://schemas.microsoft.com/office/drawing/2014/main" id="{2F9A0F8F-CCD4-B2BC-82BE-B3F3C6BDBA6F}"/>
                </a:ext>
              </a:extLst>
            </p:cNvPr>
            <p:cNvSpPr/>
            <p:nvPr/>
          </p:nvSpPr>
          <p:spPr>
            <a:xfrm>
              <a:off x="7498312" y="2637282"/>
              <a:ext cx="271705" cy="208311"/>
            </a:xfrm>
            <a:custGeom>
              <a:avLst/>
              <a:gdLst>
                <a:gd name="connsiteX0" fmla="*/ 271706 w 271705"/>
                <a:gd name="connsiteY0" fmla="*/ 21336 h 208311"/>
                <a:gd name="connsiteX1" fmla="*/ 246750 w 271705"/>
                <a:gd name="connsiteY1" fmla="*/ 7048 h 208311"/>
                <a:gd name="connsiteX2" fmla="*/ 155025 w 271705"/>
                <a:gd name="connsiteY2" fmla="*/ 32099 h 208311"/>
                <a:gd name="connsiteX3" fmla="*/ 31200 w 271705"/>
                <a:gd name="connsiteY3" fmla="*/ 0 h 208311"/>
                <a:gd name="connsiteX4" fmla="*/ 2625 w 271705"/>
                <a:gd name="connsiteY4" fmla="*/ 94012 h 208311"/>
                <a:gd name="connsiteX5" fmla="*/ 2625 w 271705"/>
                <a:gd name="connsiteY5" fmla="*/ 200025 h 208311"/>
                <a:gd name="connsiteX6" fmla="*/ 144357 w 271705"/>
                <a:gd name="connsiteY6" fmla="*/ 208312 h 208311"/>
                <a:gd name="connsiteX7" fmla="*/ 213413 w 271705"/>
                <a:gd name="connsiteY7" fmla="*/ 164306 h 20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705" h="208311">
                  <a:moveTo>
                    <a:pt x="271706" y="21336"/>
                  </a:moveTo>
                  <a:lnTo>
                    <a:pt x="246750" y="7048"/>
                  </a:lnTo>
                  <a:lnTo>
                    <a:pt x="155025" y="32099"/>
                  </a:lnTo>
                  <a:lnTo>
                    <a:pt x="31200" y="0"/>
                  </a:lnTo>
                  <a:lnTo>
                    <a:pt x="2625" y="94012"/>
                  </a:lnTo>
                  <a:cubicBezTo>
                    <a:pt x="2625" y="94012"/>
                    <a:pt x="-3281" y="198787"/>
                    <a:pt x="2625" y="200025"/>
                  </a:cubicBezTo>
                  <a:cubicBezTo>
                    <a:pt x="8530" y="201263"/>
                    <a:pt x="144357" y="208312"/>
                    <a:pt x="144357" y="208312"/>
                  </a:cubicBezTo>
                  <a:lnTo>
                    <a:pt x="213413" y="164306"/>
                  </a:lnTo>
                  <a:close/>
                </a:path>
              </a:pathLst>
            </a:custGeom>
            <a:solidFill>
              <a:srgbClr val="E0E0E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70" name="Freeform: Shape 69">
              <a:extLst>
                <a:ext uri="{FF2B5EF4-FFF2-40B4-BE49-F238E27FC236}">
                  <a16:creationId xmlns:a16="http://schemas.microsoft.com/office/drawing/2014/main" id="{429953E3-E2CA-3F2E-D3F7-3EB6463FB21C}"/>
                </a:ext>
              </a:extLst>
            </p:cNvPr>
            <p:cNvSpPr/>
            <p:nvPr/>
          </p:nvSpPr>
          <p:spPr>
            <a:xfrm>
              <a:off x="7441406" y="2644330"/>
              <a:ext cx="345281" cy="235839"/>
            </a:xfrm>
            <a:custGeom>
              <a:avLst/>
              <a:gdLst>
                <a:gd name="connsiteX0" fmla="*/ 54769 w 345281"/>
                <a:gd name="connsiteY0" fmla="*/ 0 h 235839"/>
                <a:gd name="connsiteX1" fmla="*/ 0 w 345281"/>
                <a:gd name="connsiteY1" fmla="*/ 216884 h 235839"/>
                <a:gd name="connsiteX2" fmla="*/ 169069 w 345281"/>
                <a:gd name="connsiteY2" fmla="*/ 235839 h 235839"/>
                <a:gd name="connsiteX3" fmla="*/ 285750 w 345281"/>
                <a:gd name="connsiteY3" fmla="*/ 203645 h 235839"/>
                <a:gd name="connsiteX4" fmla="*/ 345281 w 345281"/>
                <a:gd name="connsiteY4" fmla="*/ 0 h 235839"/>
                <a:gd name="connsiteX5" fmla="*/ 211931 w 345281"/>
                <a:gd name="connsiteY5" fmla="*/ 34576 h 235839"/>
                <a:gd name="connsiteX6" fmla="*/ 54769 w 345281"/>
                <a:gd name="connsiteY6" fmla="*/ 0 h 23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281" h="235839">
                  <a:moveTo>
                    <a:pt x="54769" y="0"/>
                  </a:moveTo>
                  <a:lnTo>
                    <a:pt x="0" y="216884"/>
                  </a:lnTo>
                  <a:lnTo>
                    <a:pt x="169069" y="235839"/>
                  </a:lnTo>
                  <a:lnTo>
                    <a:pt x="285750" y="203645"/>
                  </a:lnTo>
                  <a:lnTo>
                    <a:pt x="345281" y="0"/>
                  </a:lnTo>
                  <a:lnTo>
                    <a:pt x="211931" y="34576"/>
                  </a:lnTo>
                  <a:lnTo>
                    <a:pt x="54769"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71" name="Freeform: Shape 70">
              <a:extLst>
                <a:ext uri="{FF2B5EF4-FFF2-40B4-BE49-F238E27FC236}">
                  <a16:creationId xmlns:a16="http://schemas.microsoft.com/office/drawing/2014/main" id="{3CA1AA92-4B1B-5274-BC78-8AA7662B46CB}"/>
                </a:ext>
              </a:extLst>
            </p:cNvPr>
            <p:cNvSpPr/>
            <p:nvPr/>
          </p:nvSpPr>
          <p:spPr>
            <a:xfrm>
              <a:off x="7441406" y="2644574"/>
              <a:ext cx="211931" cy="235839"/>
            </a:xfrm>
            <a:custGeom>
              <a:avLst/>
              <a:gdLst>
                <a:gd name="connsiteX0" fmla="*/ 211931 w 211931"/>
                <a:gd name="connsiteY0" fmla="*/ 34576 h 235839"/>
                <a:gd name="connsiteX1" fmla="*/ 169069 w 211931"/>
                <a:gd name="connsiteY1" fmla="*/ 235839 h 235839"/>
                <a:gd name="connsiteX2" fmla="*/ 0 w 211931"/>
                <a:gd name="connsiteY2" fmla="*/ 216884 h 235839"/>
                <a:gd name="connsiteX3" fmla="*/ 54769 w 211931"/>
                <a:gd name="connsiteY3" fmla="*/ 0 h 235839"/>
                <a:gd name="connsiteX4" fmla="*/ 211931 w 211931"/>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1" h="235839">
                  <a:moveTo>
                    <a:pt x="211931" y="34576"/>
                  </a:moveTo>
                  <a:lnTo>
                    <a:pt x="169069" y="235839"/>
                  </a:lnTo>
                  <a:lnTo>
                    <a:pt x="0" y="216884"/>
                  </a:lnTo>
                  <a:lnTo>
                    <a:pt x="54769" y="0"/>
                  </a:lnTo>
                  <a:lnTo>
                    <a:pt x="211931" y="34576"/>
                  </a:lnTo>
                  <a:close/>
                </a:path>
              </a:pathLst>
            </a:custGeom>
            <a:solidFill>
              <a:srgbClr val="FFFFFF">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72" name="Freeform: Shape 71">
              <a:extLst>
                <a:ext uri="{FF2B5EF4-FFF2-40B4-BE49-F238E27FC236}">
                  <a16:creationId xmlns:a16="http://schemas.microsoft.com/office/drawing/2014/main" id="{D0F46DE9-218B-CDD4-8C72-F533E282480C}"/>
                </a:ext>
              </a:extLst>
            </p:cNvPr>
            <p:cNvSpPr/>
            <p:nvPr/>
          </p:nvSpPr>
          <p:spPr>
            <a:xfrm>
              <a:off x="7610475" y="2644574"/>
              <a:ext cx="176212" cy="235839"/>
            </a:xfrm>
            <a:custGeom>
              <a:avLst/>
              <a:gdLst>
                <a:gd name="connsiteX0" fmla="*/ 42863 w 176212"/>
                <a:gd name="connsiteY0" fmla="*/ 34576 h 235839"/>
                <a:gd name="connsiteX1" fmla="*/ 0 w 176212"/>
                <a:gd name="connsiteY1" fmla="*/ 235839 h 235839"/>
                <a:gd name="connsiteX2" fmla="*/ 116681 w 176212"/>
                <a:gd name="connsiteY2" fmla="*/ 203645 h 235839"/>
                <a:gd name="connsiteX3" fmla="*/ 176213 w 176212"/>
                <a:gd name="connsiteY3" fmla="*/ 0 h 235839"/>
                <a:gd name="connsiteX4" fmla="*/ 42863 w 176212"/>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 h="235839">
                  <a:moveTo>
                    <a:pt x="42863" y="34576"/>
                  </a:moveTo>
                  <a:lnTo>
                    <a:pt x="0" y="235839"/>
                  </a:lnTo>
                  <a:lnTo>
                    <a:pt x="116681" y="203645"/>
                  </a:lnTo>
                  <a:lnTo>
                    <a:pt x="176213" y="0"/>
                  </a:lnTo>
                  <a:lnTo>
                    <a:pt x="42863" y="34576"/>
                  </a:lnTo>
                  <a:close/>
                </a:path>
              </a:pathLst>
            </a:custGeom>
            <a:solidFill>
              <a:srgbClr val="FFFFFF">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73" name="Freeform: Shape 72">
              <a:extLst>
                <a:ext uri="{FF2B5EF4-FFF2-40B4-BE49-F238E27FC236}">
                  <a16:creationId xmlns:a16="http://schemas.microsoft.com/office/drawing/2014/main" id="{A452735E-87B8-43F2-41F1-E3931EBC2600}"/>
                </a:ext>
              </a:extLst>
            </p:cNvPr>
            <p:cNvSpPr/>
            <p:nvPr/>
          </p:nvSpPr>
          <p:spPr>
            <a:xfrm>
              <a:off x="7504938" y="2811371"/>
              <a:ext cx="188619" cy="265203"/>
            </a:xfrm>
            <a:custGeom>
              <a:avLst/>
              <a:gdLst>
                <a:gd name="connsiteX0" fmla="*/ 0 w 188619"/>
                <a:gd name="connsiteY0" fmla="*/ 265203 h 265203"/>
                <a:gd name="connsiteX1" fmla="*/ 78581 w 188619"/>
                <a:gd name="connsiteY1" fmla="*/ 114327 h 265203"/>
                <a:gd name="connsiteX2" fmla="*/ 78581 w 188619"/>
                <a:gd name="connsiteY2" fmla="*/ 44033 h 265203"/>
                <a:gd name="connsiteX3" fmla="*/ 113442 w 188619"/>
                <a:gd name="connsiteY3" fmla="*/ 599 h 265203"/>
                <a:gd name="connsiteX4" fmla="*/ 188119 w 188619"/>
                <a:gd name="connsiteY4" fmla="*/ 6695 h 265203"/>
                <a:gd name="connsiteX5" fmla="*/ 140494 w 188619"/>
                <a:gd name="connsiteY5" fmla="*/ 114423 h 265203"/>
                <a:gd name="connsiteX6" fmla="*/ 94297 w 188619"/>
                <a:gd name="connsiteY6" fmla="*/ 265203 h 26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19" h="265203">
                  <a:moveTo>
                    <a:pt x="0" y="265203"/>
                  </a:moveTo>
                  <a:lnTo>
                    <a:pt x="78581" y="114327"/>
                  </a:lnTo>
                  <a:cubicBezTo>
                    <a:pt x="75730" y="90983"/>
                    <a:pt x="75730" y="67378"/>
                    <a:pt x="78581" y="44033"/>
                  </a:cubicBezTo>
                  <a:cubicBezTo>
                    <a:pt x="83344" y="5933"/>
                    <a:pt x="83344" y="-2544"/>
                    <a:pt x="113442" y="599"/>
                  </a:cubicBezTo>
                  <a:cubicBezTo>
                    <a:pt x="143542" y="3742"/>
                    <a:pt x="183356" y="-4449"/>
                    <a:pt x="188119" y="6695"/>
                  </a:cubicBezTo>
                  <a:cubicBezTo>
                    <a:pt x="192881" y="17839"/>
                    <a:pt x="162687" y="99469"/>
                    <a:pt x="140494" y="114423"/>
                  </a:cubicBezTo>
                  <a:lnTo>
                    <a:pt x="94297" y="265203"/>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74" name="Freeform: Shape 73">
              <a:extLst>
                <a:ext uri="{FF2B5EF4-FFF2-40B4-BE49-F238E27FC236}">
                  <a16:creationId xmlns:a16="http://schemas.microsoft.com/office/drawing/2014/main" id="{5CCEDEF8-796D-BE78-E6F0-8BCC27573A0B}"/>
                </a:ext>
              </a:extLst>
            </p:cNvPr>
            <p:cNvSpPr/>
            <p:nvPr/>
          </p:nvSpPr>
          <p:spPr>
            <a:xfrm>
              <a:off x="7479506" y="3030569"/>
              <a:ext cx="138874" cy="145925"/>
            </a:xfrm>
            <a:custGeom>
              <a:avLst/>
              <a:gdLst>
                <a:gd name="connsiteX0" fmla="*/ 0 w 138874"/>
                <a:gd name="connsiteY0" fmla="*/ 128873 h 145925"/>
                <a:gd name="connsiteX1" fmla="*/ 138874 w 138874"/>
                <a:gd name="connsiteY1" fmla="*/ 12668 h 145925"/>
                <a:gd name="connsiteX2" fmla="*/ 40481 w 138874"/>
                <a:gd name="connsiteY2" fmla="*/ 0 h 145925"/>
              </a:gdLst>
              <a:ahLst/>
              <a:cxnLst>
                <a:cxn ang="0">
                  <a:pos x="connsiteX0" y="connsiteY0"/>
                </a:cxn>
                <a:cxn ang="0">
                  <a:pos x="connsiteX1" y="connsiteY1"/>
                </a:cxn>
                <a:cxn ang="0">
                  <a:pos x="connsiteX2" y="connsiteY2"/>
                </a:cxn>
              </a:cxnLst>
              <a:rect l="l" t="t" r="r" b="b"/>
              <a:pathLst>
                <a:path w="138874" h="145925">
                  <a:moveTo>
                    <a:pt x="0" y="128873"/>
                  </a:moveTo>
                  <a:cubicBezTo>
                    <a:pt x="50006" y="171450"/>
                    <a:pt x="107156" y="134874"/>
                    <a:pt x="138874" y="12668"/>
                  </a:cubicBezTo>
                  <a:lnTo>
                    <a:pt x="40481"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75" name="Freeform: Shape 74">
              <a:extLst>
                <a:ext uri="{FF2B5EF4-FFF2-40B4-BE49-F238E27FC236}">
                  <a16:creationId xmlns:a16="http://schemas.microsoft.com/office/drawing/2014/main" id="{2711FB5B-5FA8-B569-E734-19E06E08A5FB}"/>
                </a:ext>
              </a:extLst>
            </p:cNvPr>
            <p:cNvSpPr/>
            <p:nvPr/>
          </p:nvSpPr>
          <p:spPr>
            <a:xfrm>
              <a:off x="7504938" y="3003708"/>
              <a:ext cx="124586" cy="52196"/>
            </a:xfrm>
            <a:custGeom>
              <a:avLst/>
              <a:gdLst>
                <a:gd name="connsiteX0" fmla="*/ 20098 w 124586"/>
                <a:gd name="connsiteY0" fmla="*/ 0 h 52196"/>
                <a:gd name="connsiteX1" fmla="*/ 0 w 124586"/>
                <a:gd name="connsiteY1" fmla="*/ 35433 h 52196"/>
                <a:gd name="connsiteX2" fmla="*/ 124587 w 124586"/>
                <a:gd name="connsiteY2" fmla="*/ 52197 h 52196"/>
                <a:gd name="connsiteX3" fmla="*/ 124587 w 124586"/>
                <a:gd name="connsiteY3" fmla="*/ 15716 h 52196"/>
                <a:gd name="connsiteX4" fmla="*/ 20098 w 124586"/>
                <a:gd name="connsiteY4" fmla="*/ 0 h 52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2196">
                  <a:moveTo>
                    <a:pt x="20098" y="0"/>
                  </a:moveTo>
                  <a:lnTo>
                    <a:pt x="0" y="35433"/>
                  </a:lnTo>
                  <a:lnTo>
                    <a:pt x="124587" y="52197"/>
                  </a:lnTo>
                  <a:lnTo>
                    <a:pt x="124587" y="15716"/>
                  </a:lnTo>
                  <a:lnTo>
                    <a:pt x="20098" y="0"/>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76" name="Freeform: Shape 75">
              <a:extLst>
                <a:ext uri="{FF2B5EF4-FFF2-40B4-BE49-F238E27FC236}">
                  <a16:creationId xmlns:a16="http://schemas.microsoft.com/office/drawing/2014/main" id="{2D6FEA3C-13E1-73C8-1523-94DF58CF145C}"/>
                </a:ext>
              </a:extLst>
            </p:cNvPr>
            <p:cNvSpPr/>
            <p:nvPr/>
          </p:nvSpPr>
          <p:spPr>
            <a:xfrm>
              <a:off x="6502908" y="2717196"/>
              <a:ext cx="57054" cy="125348"/>
            </a:xfrm>
            <a:custGeom>
              <a:avLst/>
              <a:gdLst>
                <a:gd name="connsiteX0" fmla="*/ 0 w 57054"/>
                <a:gd name="connsiteY0" fmla="*/ 103632 h 125348"/>
                <a:gd name="connsiteX1" fmla="*/ 34480 w 57054"/>
                <a:gd name="connsiteY1" fmla="*/ 125349 h 125348"/>
                <a:gd name="connsiteX2" fmla="*/ 57055 w 57054"/>
                <a:gd name="connsiteY2" fmla="*/ 1714 h 125348"/>
                <a:gd name="connsiteX3" fmla="*/ 20574 w 57054"/>
                <a:gd name="connsiteY3" fmla="*/ 0 h 125348"/>
                <a:gd name="connsiteX4" fmla="*/ 0 w 57054"/>
                <a:gd name="connsiteY4" fmla="*/ 103632 h 125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54" h="125348">
                  <a:moveTo>
                    <a:pt x="0" y="103632"/>
                  </a:moveTo>
                  <a:lnTo>
                    <a:pt x="34480" y="125349"/>
                  </a:lnTo>
                  <a:lnTo>
                    <a:pt x="57055" y="1714"/>
                  </a:lnTo>
                  <a:lnTo>
                    <a:pt x="20574" y="0"/>
                  </a:lnTo>
                  <a:lnTo>
                    <a:pt x="0" y="103632"/>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77" name="Freeform: Shape 76">
              <a:extLst>
                <a:ext uri="{FF2B5EF4-FFF2-40B4-BE49-F238E27FC236}">
                  <a16:creationId xmlns:a16="http://schemas.microsoft.com/office/drawing/2014/main" id="{4DF98DEE-5AF8-AB01-FF02-14E7B6D19855}"/>
                </a:ext>
              </a:extLst>
            </p:cNvPr>
            <p:cNvSpPr/>
            <p:nvPr/>
          </p:nvSpPr>
          <p:spPr>
            <a:xfrm>
              <a:off x="6815423" y="3217545"/>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78" name="Freeform: Shape 77">
              <a:extLst>
                <a:ext uri="{FF2B5EF4-FFF2-40B4-BE49-F238E27FC236}">
                  <a16:creationId xmlns:a16="http://schemas.microsoft.com/office/drawing/2014/main" id="{18523B06-3D48-49BF-2BBD-2AE3AEE03975}"/>
                </a:ext>
              </a:extLst>
            </p:cNvPr>
            <p:cNvSpPr/>
            <p:nvPr/>
          </p:nvSpPr>
          <p:spPr>
            <a:xfrm>
              <a:off x="6815423" y="3203542"/>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FF869E">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79" name="Freeform: Shape 78">
              <a:extLst>
                <a:ext uri="{FF2B5EF4-FFF2-40B4-BE49-F238E27FC236}">
                  <a16:creationId xmlns:a16="http://schemas.microsoft.com/office/drawing/2014/main" id="{8487F668-B6FF-3382-159F-FFBA81E0B08B}"/>
                </a:ext>
              </a:extLst>
            </p:cNvPr>
            <p:cNvSpPr/>
            <p:nvPr/>
          </p:nvSpPr>
          <p:spPr>
            <a:xfrm>
              <a:off x="6048565" y="2372105"/>
              <a:ext cx="335184" cy="333756"/>
            </a:xfrm>
            <a:custGeom>
              <a:avLst/>
              <a:gdLst>
                <a:gd name="connsiteX0" fmla="*/ 321659 w 335184"/>
                <a:gd name="connsiteY0" fmla="*/ 333756 h 333756"/>
                <a:gd name="connsiteX1" fmla="*/ 272320 w 335184"/>
                <a:gd name="connsiteY1" fmla="*/ 282797 h 333756"/>
                <a:gd name="connsiteX2" fmla="*/ 163163 w 335184"/>
                <a:gd name="connsiteY2" fmla="*/ 171260 h 333756"/>
                <a:gd name="connsiteX3" fmla="*/ 104394 w 335184"/>
                <a:gd name="connsiteY3" fmla="*/ 112205 h 333756"/>
                <a:gd name="connsiteX4" fmla="*/ 53054 w 335184"/>
                <a:gd name="connsiteY4" fmla="*/ 60674 h 333756"/>
                <a:gd name="connsiteX5" fmla="*/ 16764 w 335184"/>
                <a:gd name="connsiteY5" fmla="*/ 24289 h 333756"/>
                <a:gd name="connsiteX6" fmla="*/ 6572 w 335184"/>
                <a:gd name="connsiteY6" fmla="*/ 14097 h 333756"/>
                <a:gd name="connsiteX7" fmla="*/ 0 w 335184"/>
                <a:gd name="connsiteY7" fmla="*/ 13526 h 333756"/>
                <a:gd name="connsiteX8" fmla="*/ 13430 w 335184"/>
                <a:gd name="connsiteY8" fmla="*/ 0 h 333756"/>
                <a:gd name="connsiteX9" fmla="*/ 14002 w 335184"/>
                <a:gd name="connsiteY9" fmla="*/ 6572 h 333756"/>
                <a:gd name="connsiteX10" fmla="*/ 24289 w 335184"/>
                <a:gd name="connsiteY10" fmla="*/ 16764 h 333756"/>
                <a:gd name="connsiteX11" fmla="*/ 60865 w 335184"/>
                <a:gd name="connsiteY11" fmla="*/ 52864 h 333756"/>
                <a:gd name="connsiteX12" fmla="*/ 112490 w 335184"/>
                <a:gd name="connsiteY12" fmla="*/ 104013 h 333756"/>
                <a:gd name="connsiteX13" fmla="*/ 171926 w 335184"/>
                <a:gd name="connsiteY13" fmla="*/ 162497 h 333756"/>
                <a:gd name="connsiteX14" fmla="*/ 283940 w 335184"/>
                <a:gd name="connsiteY14" fmla="*/ 271177 h 333756"/>
                <a:gd name="connsiteX15" fmla="*/ 335185 w 335184"/>
                <a:gd name="connsiteY15" fmla="*/ 320231 h 3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184" h="333756">
                  <a:moveTo>
                    <a:pt x="321659" y="333756"/>
                  </a:moveTo>
                  <a:lnTo>
                    <a:pt x="272320" y="282797"/>
                  </a:lnTo>
                  <a:cubicBezTo>
                    <a:pt x="242887" y="252032"/>
                    <a:pt x="202883" y="211741"/>
                    <a:pt x="163163" y="171260"/>
                  </a:cubicBezTo>
                  <a:lnTo>
                    <a:pt x="104394" y="112205"/>
                  </a:lnTo>
                  <a:lnTo>
                    <a:pt x="53054" y="60674"/>
                  </a:lnTo>
                  <a:lnTo>
                    <a:pt x="16764" y="24289"/>
                  </a:lnTo>
                  <a:cubicBezTo>
                    <a:pt x="12383" y="19907"/>
                    <a:pt x="8858" y="16478"/>
                    <a:pt x="6572" y="14097"/>
                  </a:cubicBezTo>
                  <a:cubicBezTo>
                    <a:pt x="4558" y="12994"/>
                    <a:pt x="2174" y="12787"/>
                    <a:pt x="0" y="13526"/>
                  </a:cubicBezTo>
                  <a:lnTo>
                    <a:pt x="13430" y="0"/>
                  </a:lnTo>
                  <a:cubicBezTo>
                    <a:pt x="12691" y="2174"/>
                    <a:pt x="12898" y="4558"/>
                    <a:pt x="14002" y="6572"/>
                  </a:cubicBezTo>
                  <a:lnTo>
                    <a:pt x="24289" y="16764"/>
                  </a:lnTo>
                  <a:lnTo>
                    <a:pt x="60865" y="52864"/>
                  </a:lnTo>
                  <a:lnTo>
                    <a:pt x="112490" y="104013"/>
                  </a:lnTo>
                  <a:lnTo>
                    <a:pt x="171926" y="162497"/>
                  </a:lnTo>
                  <a:cubicBezTo>
                    <a:pt x="212598" y="202025"/>
                    <a:pt x="253079" y="241840"/>
                    <a:pt x="283940" y="271177"/>
                  </a:cubicBezTo>
                  <a:lnTo>
                    <a:pt x="335185" y="320231"/>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80" name="Freeform: Shape 79">
              <a:extLst>
                <a:ext uri="{FF2B5EF4-FFF2-40B4-BE49-F238E27FC236}">
                  <a16:creationId xmlns:a16="http://schemas.microsoft.com/office/drawing/2014/main" id="{82099245-A008-B643-4E7D-F52B084319FF}"/>
                </a:ext>
              </a:extLst>
            </p:cNvPr>
            <p:cNvSpPr/>
            <p:nvPr/>
          </p:nvSpPr>
          <p:spPr>
            <a:xfrm>
              <a:off x="6655593" y="4810427"/>
              <a:ext cx="144494" cy="131733"/>
            </a:xfrm>
            <a:custGeom>
              <a:avLst/>
              <a:gdLst>
                <a:gd name="connsiteX0" fmla="*/ 79343 w 144494"/>
                <a:gd name="connsiteY0" fmla="*/ 841 h 131733"/>
                <a:gd name="connsiteX1" fmla="*/ 0 w 144494"/>
                <a:gd name="connsiteY1" fmla="*/ 126571 h 131733"/>
                <a:gd name="connsiteX2" fmla="*/ 79343 w 144494"/>
                <a:gd name="connsiteY2" fmla="*/ 97996 h 131733"/>
                <a:gd name="connsiteX3" fmla="*/ 144494 w 144494"/>
                <a:gd name="connsiteY3" fmla="*/ 50371 h 131733"/>
                <a:gd name="connsiteX4" fmla="*/ 138208 w 144494"/>
                <a:gd name="connsiteY4" fmla="*/ 16366 h 131733"/>
                <a:gd name="connsiteX5" fmla="*/ 79343 w 144494"/>
                <a:gd name="connsiteY5" fmla="*/ 841 h 13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94" h="131733">
                  <a:moveTo>
                    <a:pt x="79343" y="841"/>
                  </a:moveTo>
                  <a:cubicBezTo>
                    <a:pt x="79343" y="841"/>
                    <a:pt x="29051" y="106187"/>
                    <a:pt x="0" y="126571"/>
                  </a:cubicBezTo>
                  <a:cubicBezTo>
                    <a:pt x="0" y="126571"/>
                    <a:pt x="38862" y="149716"/>
                    <a:pt x="79343" y="97996"/>
                  </a:cubicBezTo>
                  <a:cubicBezTo>
                    <a:pt x="131731" y="31321"/>
                    <a:pt x="144494" y="50371"/>
                    <a:pt x="144494" y="50371"/>
                  </a:cubicBezTo>
                  <a:cubicBezTo>
                    <a:pt x="143455" y="38866"/>
                    <a:pt x="141350" y="27482"/>
                    <a:pt x="138208" y="16366"/>
                  </a:cubicBezTo>
                  <a:cubicBezTo>
                    <a:pt x="130302" y="-5446"/>
                    <a:pt x="79343" y="841"/>
                    <a:pt x="79343" y="84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81" name="Freeform: Shape 80">
              <a:extLst>
                <a:ext uri="{FF2B5EF4-FFF2-40B4-BE49-F238E27FC236}">
                  <a16:creationId xmlns:a16="http://schemas.microsoft.com/office/drawing/2014/main" id="{84ADCAD0-F334-CC7A-D172-A012A02FE69A}"/>
                </a:ext>
              </a:extLst>
            </p:cNvPr>
            <p:cNvSpPr/>
            <p:nvPr/>
          </p:nvSpPr>
          <p:spPr>
            <a:xfrm>
              <a:off x="7094315" y="4810125"/>
              <a:ext cx="133635" cy="144520"/>
            </a:xfrm>
            <a:custGeom>
              <a:avLst/>
              <a:gdLst>
                <a:gd name="connsiteX0" fmla="*/ 71438 w 133635"/>
                <a:gd name="connsiteY0" fmla="*/ 0 h 144520"/>
                <a:gd name="connsiteX1" fmla="*/ 38100 w 133635"/>
                <a:gd name="connsiteY1" fmla="*/ 81915 h 144520"/>
                <a:gd name="connsiteX2" fmla="*/ 0 w 133635"/>
                <a:gd name="connsiteY2" fmla="*/ 141732 h 144520"/>
                <a:gd name="connsiteX3" fmla="*/ 50959 w 133635"/>
                <a:gd name="connsiteY3" fmla="*/ 131731 h 144520"/>
                <a:gd name="connsiteX4" fmla="*/ 133636 w 133635"/>
                <a:gd name="connsiteY4" fmla="*/ 44672 h 144520"/>
                <a:gd name="connsiteX5" fmla="*/ 126016 w 133635"/>
                <a:gd name="connsiteY5" fmla="*/ 27242 h 144520"/>
                <a:gd name="connsiteX6" fmla="*/ 71438 w 133635"/>
                <a:gd name="connsiteY6" fmla="*/ 0 h 14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5" h="144520">
                  <a:moveTo>
                    <a:pt x="71438" y="0"/>
                  </a:moveTo>
                  <a:cubicBezTo>
                    <a:pt x="71438" y="0"/>
                    <a:pt x="57150" y="39053"/>
                    <a:pt x="38100" y="81915"/>
                  </a:cubicBezTo>
                  <a:cubicBezTo>
                    <a:pt x="29375" y="104124"/>
                    <a:pt x="16437" y="124436"/>
                    <a:pt x="0" y="141732"/>
                  </a:cubicBezTo>
                  <a:cubicBezTo>
                    <a:pt x="0" y="141732"/>
                    <a:pt x="33147" y="152495"/>
                    <a:pt x="50959" y="131731"/>
                  </a:cubicBezTo>
                  <a:cubicBezTo>
                    <a:pt x="68771" y="110966"/>
                    <a:pt x="99346" y="36481"/>
                    <a:pt x="133636" y="44672"/>
                  </a:cubicBezTo>
                  <a:cubicBezTo>
                    <a:pt x="131815" y="38574"/>
                    <a:pt x="129256" y="32720"/>
                    <a:pt x="126016" y="27242"/>
                  </a:cubicBezTo>
                  <a:cubicBezTo>
                    <a:pt x="120872" y="19050"/>
                    <a:pt x="71438" y="0"/>
                    <a:pt x="71438" y="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grpSp>
    </p:spTree>
    <p:extLst>
      <p:ext uri="{BB962C8B-B14F-4D97-AF65-F5344CB8AC3E}">
        <p14:creationId xmlns:p14="http://schemas.microsoft.com/office/powerpoint/2010/main" val="14288342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BCDA4AB0-3A24-8980-E8F4-3A3B5981BFF1}"/>
              </a:ext>
            </a:extLst>
          </p:cNvPr>
          <p:cNvPicPr>
            <a:picLocks noChangeAspect="1"/>
          </p:cNvPicPr>
          <p:nvPr/>
        </p:nvPicPr>
        <p:blipFill>
          <a:blip r:embed="rId2"/>
          <a:stretch>
            <a:fillRect/>
          </a:stretch>
        </p:blipFill>
        <p:spPr>
          <a:xfrm>
            <a:off x="4364748" y="1116747"/>
            <a:ext cx="3462503" cy="5006029"/>
          </a:xfrm>
          <a:prstGeom prst="rect">
            <a:avLst/>
          </a:prstGeom>
        </p:spPr>
      </p:pic>
      <p:grpSp>
        <p:nvGrpSpPr>
          <p:cNvPr id="4" name="Group 3">
            <a:extLst>
              <a:ext uri="{FF2B5EF4-FFF2-40B4-BE49-F238E27FC236}">
                <a16:creationId xmlns:a16="http://schemas.microsoft.com/office/drawing/2014/main" id="{FB2E2001-479A-43C4-AE91-15B99C25459E}"/>
              </a:ext>
            </a:extLst>
          </p:cNvPr>
          <p:cNvGrpSpPr/>
          <p:nvPr/>
        </p:nvGrpSpPr>
        <p:grpSpPr>
          <a:xfrm rot="19645213">
            <a:off x="-486660" y="-1350396"/>
            <a:ext cx="3581400" cy="2037299"/>
            <a:chOff x="7823334" y="-697505"/>
            <a:chExt cx="4276665" cy="2432804"/>
          </a:xfrm>
        </p:grpSpPr>
        <p:sp>
          <p:nvSpPr>
            <p:cNvPr id="5" name="Freeform: Shape 4">
              <a:extLst>
                <a:ext uri="{FF2B5EF4-FFF2-40B4-BE49-F238E27FC236}">
                  <a16:creationId xmlns:a16="http://schemas.microsoft.com/office/drawing/2014/main" id="{CD9014D9-1DBC-4D16-91BF-893D7D29592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 name="Freeform: Shape 5">
              <a:extLst>
                <a:ext uri="{FF2B5EF4-FFF2-40B4-BE49-F238E27FC236}">
                  <a16:creationId xmlns:a16="http://schemas.microsoft.com/office/drawing/2014/main" id="{26147E51-3B7A-4C70-99A7-8563005CBD5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82" name="Rectangle: Rounded Corners 81">
            <a:extLst>
              <a:ext uri="{FF2B5EF4-FFF2-40B4-BE49-F238E27FC236}">
                <a16:creationId xmlns:a16="http://schemas.microsoft.com/office/drawing/2014/main" id="{3DD61013-F067-F5C6-36D0-2DC7943F86C0}"/>
              </a:ext>
            </a:extLst>
          </p:cNvPr>
          <p:cNvSpPr/>
          <p:nvPr/>
        </p:nvSpPr>
        <p:spPr>
          <a:xfrm>
            <a:off x="470130" y="413668"/>
            <a:ext cx="5625870" cy="637649"/>
          </a:xfrm>
          <a:prstGeom prst="roundRect">
            <a:avLst>
              <a:gd name="adj" fmla="val 37781"/>
            </a:avLst>
          </a:prstGeom>
          <a:solidFill>
            <a:srgbClr val="9BA3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nvGrpSpPr>
          <p:cNvPr id="7" name="Group 6">
            <a:extLst>
              <a:ext uri="{FF2B5EF4-FFF2-40B4-BE49-F238E27FC236}">
                <a16:creationId xmlns:a16="http://schemas.microsoft.com/office/drawing/2014/main" id="{010ED75E-0848-4067-A40B-25BF66B1680A}"/>
              </a:ext>
            </a:extLst>
          </p:cNvPr>
          <p:cNvGrpSpPr/>
          <p:nvPr/>
        </p:nvGrpSpPr>
        <p:grpSpPr>
          <a:xfrm rot="697501" flipV="1">
            <a:off x="10860375" y="5369519"/>
            <a:ext cx="1944276" cy="2301698"/>
            <a:chOff x="7823334" y="-697505"/>
            <a:chExt cx="4276665" cy="2432804"/>
          </a:xfrm>
        </p:grpSpPr>
        <p:sp>
          <p:nvSpPr>
            <p:cNvPr id="8" name="Freeform: Shape 7">
              <a:extLst>
                <a:ext uri="{FF2B5EF4-FFF2-40B4-BE49-F238E27FC236}">
                  <a16:creationId xmlns:a16="http://schemas.microsoft.com/office/drawing/2014/main" id="{68FED0CA-DDD7-4D4C-8C2E-2BD522BEB37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9" name="Freeform: Shape 8">
              <a:extLst>
                <a:ext uri="{FF2B5EF4-FFF2-40B4-BE49-F238E27FC236}">
                  <a16:creationId xmlns:a16="http://schemas.microsoft.com/office/drawing/2014/main" id="{4C338361-A429-46EF-8C33-5BB4CA315BE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17" name="TextBox 16">
            <a:extLst>
              <a:ext uri="{FF2B5EF4-FFF2-40B4-BE49-F238E27FC236}">
                <a16:creationId xmlns:a16="http://schemas.microsoft.com/office/drawing/2014/main" id="{ACC5EF14-215E-67EE-1928-E0E1F3AFB8B6}"/>
              </a:ext>
            </a:extLst>
          </p:cNvPr>
          <p:cNvSpPr txBox="1"/>
          <p:nvPr/>
        </p:nvSpPr>
        <p:spPr>
          <a:xfrm>
            <a:off x="3520741" y="-1339869"/>
            <a:ext cx="545531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3E4DBC"/>
                </a:solidFill>
                <a:effectLst/>
                <a:uLnTx/>
                <a:uFillTx/>
                <a:latin typeface="#9Slide07 Cadena" panose="02000503000000020004" pitchFamily="2" charset="0"/>
                <a:ea typeface="+mn-ea"/>
                <a:cs typeface="Arial" panose="020B0604020202020204" pitchFamily="34" charset="0"/>
              </a:rPr>
              <a:t>NAM CHÂM</a:t>
            </a:r>
          </a:p>
        </p:txBody>
      </p:sp>
      <p:sp>
        <p:nvSpPr>
          <p:cNvPr id="22" name="Oval 21">
            <a:extLst>
              <a:ext uri="{FF2B5EF4-FFF2-40B4-BE49-F238E27FC236}">
                <a16:creationId xmlns:a16="http://schemas.microsoft.com/office/drawing/2014/main" id="{4AE79BA9-11B5-5F9A-01BA-51542EE94BFB}"/>
              </a:ext>
            </a:extLst>
          </p:cNvPr>
          <p:cNvSpPr/>
          <p:nvPr/>
        </p:nvSpPr>
        <p:spPr>
          <a:xfrm>
            <a:off x="-2841786" y="2159187"/>
            <a:ext cx="1783348" cy="1783348"/>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30" name="Oval 29">
            <a:extLst>
              <a:ext uri="{FF2B5EF4-FFF2-40B4-BE49-F238E27FC236}">
                <a16:creationId xmlns:a16="http://schemas.microsoft.com/office/drawing/2014/main" id="{6A075295-FABD-6FF2-0C7E-8DA086114CC5}"/>
              </a:ext>
            </a:extLst>
          </p:cNvPr>
          <p:cNvSpPr/>
          <p:nvPr/>
        </p:nvSpPr>
        <p:spPr>
          <a:xfrm>
            <a:off x="12410055" y="1808156"/>
            <a:ext cx="1783348" cy="1783348"/>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32" name="Picture 31">
            <a:extLst>
              <a:ext uri="{FF2B5EF4-FFF2-40B4-BE49-F238E27FC236}">
                <a16:creationId xmlns:a16="http://schemas.microsoft.com/office/drawing/2014/main" id="{4C1DC23E-02A8-7A38-6083-A378B25C287A}"/>
              </a:ext>
            </a:extLst>
          </p:cNvPr>
          <p:cNvPicPr>
            <a:picLocks noChangeAspect="1"/>
          </p:cNvPicPr>
          <p:nvPr/>
        </p:nvPicPr>
        <p:blipFill>
          <a:blip r:embed="rId3"/>
          <a:stretch>
            <a:fillRect/>
          </a:stretch>
        </p:blipFill>
        <p:spPr>
          <a:xfrm>
            <a:off x="-2517368" y="2389080"/>
            <a:ext cx="1202424" cy="1202424"/>
          </a:xfrm>
          <a:prstGeom prst="rect">
            <a:avLst/>
          </a:prstGeom>
        </p:spPr>
      </p:pic>
      <p:pic>
        <p:nvPicPr>
          <p:cNvPr id="4102" name="Picture 6">
            <a:extLst>
              <a:ext uri="{FF2B5EF4-FFF2-40B4-BE49-F238E27FC236}">
                <a16:creationId xmlns:a16="http://schemas.microsoft.com/office/drawing/2014/main" id="{8589736F-153F-C467-618B-52177E2B8D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65066" y="2158358"/>
            <a:ext cx="1082115" cy="1082115"/>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DDBCB989-BD6A-324D-8A46-9100B103BA51}"/>
              </a:ext>
            </a:extLst>
          </p:cNvPr>
          <p:cNvSpPr txBox="1"/>
          <p:nvPr/>
        </p:nvSpPr>
        <p:spPr>
          <a:xfrm>
            <a:off x="-3428756" y="6088559"/>
            <a:ext cx="2370318"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37" name="TextBox 36">
            <a:extLst>
              <a:ext uri="{FF2B5EF4-FFF2-40B4-BE49-F238E27FC236}">
                <a16:creationId xmlns:a16="http://schemas.microsoft.com/office/drawing/2014/main" id="{9FDED21B-0264-4C2F-4827-BB7BFA917469}"/>
              </a:ext>
            </a:extLst>
          </p:cNvPr>
          <p:cNvSpPr txBox="1"/>
          <p:nvPr/>
        </p:nvSpPr>
        <p:spPr>
          <a:xfrm>
            <a:off x="11141687" y="6858000"/>
            <a:ext cx="3246757"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grpSp>
        <p:nvGrpSpPr>
          <p:cNvPr id="86" name="Group 85">
            <a:extLst>
              <a:ext uri="{FF2B5EF4-FFF2-40B4-BE49-F238E27FC236}">
                <a16:creationId xmlns:a16="http://schemas.microsoft.com/office/drawing/2014/main" id="{6307B369-486F-164B-6CBF-AB87E1EFA146}"/>
              </a:ext>
            </a:extLst>
          </p:cNvPr>
          <p:cNvGrpSpPr/>
          <p:nvPr/>
        </p:nvGrpSpPr>
        <p:grpSpPr>
          <a:xfrm>
            <a:off x="-33730" y="1112938"/>
            <a:ext cx="2256545" cy="557613"/>
            <a:chOff x="6349139" y="2521456"/>
            <a:chExt cx="2129886" cy="578023"/>
          </a:xfrm>
          <a:solidFill>
            <a:srgbClr val="FFC4C4"/>
          </a:solidFill>
        </p:grpSpPr>
        <p:sp>
          <p:nvSpPr>
            <p:cNvPr id="87" name="Arrow: Pentagon 86">
              <a:extLst>
                <a:ext uri="{FF2B5EF4-FFF2-40B4-BE49-F238E27FC236}">
                  <a16:creationId xmlns:a16="http://schemas.microsoft.com/office/drawing/2014/main" id="{9F839660-77FE-A90B-A9A2-484A8951481A}"/>
                </a:ext>
              </a:extLst>
            </p:cNvPr>
            <p:cNvSpPr/>
            <p:nvPr/>
          </p:nvSpPr>
          <p:spPr>
            <a:xfrm>
              <a:off x="6349139" y="2521456"/>
              <a:ext cx="188435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Arrow: Chevron 87">
              <a:extLst>
                <a:ext uri="{FF2B5EF4-FFF2-40B4-BE49-F238E27FC236}">
                  <a16:creationId xmlns:a16="http://schemas.microsoft.com/office/drawing/2014/main" id="{AD93AA36-3D0F-1F07-EF88-5EF40AE1777B}"/>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9" name="TextBox 88">
            <a:extLst>
              <a:ext uri="{FF2B5EF4-FFF2-40B4-BE49-F238E27FC236}">
                <a16:creationId xmlns:a16="http://schemas.microsoft.com/office/drawing/2014/main" id="{56F9C696-F65B-E886-7464-ABF1CFB1931A}"/>
              </a:ext>
            </a:extLst>
          </p:cNvPr>
          <p:cNvSpPr txBox="1"/>
          <p:nvPr/>
        </p:nvSpPr>
        <p:spPr>
          <a:xfrm>
            <a:off x="143466" y="1107388"/>
            <a:ext cx="186396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Thí nghiệm</a:t>
            </a:r>
            <a:endPar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endParaRPr>
          </a:p>
        </p:txBody>
      </p:sp>
      <p:sp>
        <p:nvSpPr>
          <p:cNvPr id="96" name="TextBox 95">
            <a:extLst>
              <a:ext uri="{FF2B5EF4-FFF2-40B4-BE49-F238E27FC236}">
                <a16:creationId xmlns:a16="http://schemas.microsoft.com/office/drawing/2014/main" id="{C7712B47-19F4-2E8F-140C-9D0FE78A153D}"/>
              </a:ext>
            </a:extLst>
          </p:cNvPr>
          <p:cNvSpPr txBox="1"/>
          <p:nvPr/>
        </p:nvSpPr>
        <p:spPr>
          <a:xfrm>
            <a:off x="1020682" y="6211669"/>
            <a:ext cx="9825414" cy="523220"/>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lvl="0">
              <a:defRPr/>
            </a:pPr>
            <a:r>
              <a:rPr kumimoji="0" lang="en-US"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Treo </a:t>
            </a:r>
            <a:r>
              <a:rPr kumimoji="0" lang="en-US" sz="2800" b="0" i="0" u="none" strike="noStrike" kern="1200" cap="none" spc="0" normalizeH="0" baseline="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thanh</a:t>
            </a:r>
            <a:r>
              <a:rPr kumimoji="0" lang="en-US"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baseline="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nam</a:t>
            </a:r>
            <a:r>
              <a:rPr kumimoji="0" lang="en-US"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baseline="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và</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đợi</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cho</a:t>
            </a:r>
            <a:r>
              <a:rPr lang="en-US" dirty="0">
                <a:solidFill>
                  <a:srgbClr val="2A3563"/>
                </a:solidFill>
              </a:rPr>
              <a:t> </a:t>
            </a:r>
            <a:r>
              <a:rPr lang="en-US" dirty="0" err="1">
                <a:solidFill>
                  <a:srgbClr val="2A3563"/>
                </a:solidFill>
              </a:rPr>
              <a:t>thanh</a:t>
            </a:r>
            <a:r>
              <a:rPr lang="en-US" dirty="0">
                <a:solidFill>
                  <a:srgbClr val="2A3563"/>
                </a:solidFill>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nam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đứng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yên</a:t>
            </a:r>
            <a:endParaRPr kumimoji="0" lang="vi-VN"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graphicFrame>
        <p:nvGraphicFramePr>
          <p:cNvPr id="97" name="Table 3">
            <a:extLst>
              <a:ext uri="{FF2B5EF4-FFF2-40B4-BE49-F238E27FC236}">
                <a16:creationId xmlns:a16="http://schemas.microsoft.com/office/drawing/2014/main" id="{315C902D-B032-CA69-C822-0ECA35551202}"/>
              </a:ext>
            </a:extLst>
          </p:cNvPr>
          <p:cNvGraphicFramePr>
            <a:graphicFrameLocks noGrp="1"/>
          </p:cNvGraphicFramePr>
          <p:nvPr/>
        </p:nvGraphicFramePr>
        <p:xfrm>
          <a:off x="-3654044" y="5181539"/>
          <a:ext cx="3302944" cy="1445324"/>
        </p:xfrm>
        <a:graphic>
          <a:graphicData uri="http://schemas.openxmlformats.org/drawingml/2006/table">
            <a:tbl>
              <a:tblPr firstRow="1" bandRow="1">
                <a:tableStyleId>{5C22544A-7EE6-4342-B048-85BDC9FD1C3A}</a:tableStyleId>
              </a:tblPr>
              <a:tblGrid>
                <a:gridCol w="825736">
                  <a:extLst>
                    <a:ext uri="{9D8B030D-6E8A-4147-A177-3AD203B41FA5}">
                      <a16:colId xmlns:a16="http://schemas.microsoft.com/office/drawing/2014/main" val="4102203575"/>
                    </a:ext>
                  </a:extLst>
                </a:gridCol>
                <a:gridCol w="825736">
                  <a:extLst>
                    <a:ext uri="{9D8B030D-6E8A-4147-A177-3AD203B41FA5}">
                      <a16:colId xmlns:a16="http://schemas.microsoft.com/office/drawing/2014/main" val="251293798"/>
                    </a:ext>
                  </a:extLst>
                </a:gridCol>
                <a:gridCol w="825736">
                  <a:extLst>
                    <a:ext uri="{9D8B030D-6E8A-4147-A177-3AD203B41FA5}">
                      <a16:colId xmlns:a16="http://schemas.microsoft.com/office/drawing/2014/main" val="2977196004"/>
                    </a:ext>
                  </a:extLst>
                </a:gridCol>
                <a:gridCol w="825736">
                  <a:extLst>
                    <a:ext uri="{9D8B030D-6E8A-4147-A177-3AD203B41FA5}">
                      <a16:colId xmlns:a16="http://schemas.microsoft.com/office/drawing/2014/main" val="3133960577"/>
                    </a:ext>
                  </a:extLst>
                </a:gridCol>
              </a:tblGrid>
              <a:tr h="140762">
                <a:tc rowSpan="2">
                  <a:txBody>
                    <a:bodyPr/>
                    <a:lstStyle/>
                    <a:p>
                      <a:pPr algn="ctr"/>
                      <a:r>
                        <a:rPr lang="vi-VN" sz="700" dirty="0">
                          <a:solidFill>
                            <a:schemeClr val="bg1"/>
                          </a:solidFill>
                          <a:latin typeface="#9Slide07 Cadena" panose="02000503000000020004" pitchFamily="2" charset="0"/>
                        </a:rPr>
                        <a:t>Vật Dụng</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rowSpan="2">
                  <a:txBody>
                    <a:bodyPr/>
                    <a:lstStyle/>
                    <a:p>
                      <a:pPr algn="ctr"/>
                      <a:r>
                        <a:rPr lang="vi-VN" sz="700" dirty="0">
                          <a:solidFill>
                            <a:schemeClr val="bg1"/>
                          </a:solidFill>
                          <a:latin typeface="#9Slide07 Cadena" panose="02000503000000020004" pitchFamily="2" charset="0"/>
                        </a:rPr>
                        <a:t>Vật Liệu</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gridSpan="2">
                  <a:txBody>
                    <a:bodyPr/>
                    <a:lstStyle/>
                    <a:p>
                      <a:pPr algn="ctr"/>
                      <a:r>
                        <a:rPr lang="vi-VN" sz="700" dirty="0">
                          <a:solidFill>
                            <a:schemeClr val="bg1"/>
                          </a:solidFill>
                          <a:latin typeface="#9Slide07 Cadena" panose="02000503000000020004" pitchFamily="2" charset="0"/>
                        </a:rPr>
                        <a:t>Tương tác với nam châm</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hMerge="1">
                  <a:txBody>
                    <a:bodyPr/>
                    <a:lstStyle/>
                    <a:p>
                      <a:pPr algn="ctr"/>
                      <a:endParaRPr lang="en-US" sz="2000" dirty="0">
                        <a:solidFill>
                          <a:schemeClr val="bg1"/>
                        </a:solidFill>
                        <a:latin typeface="#9Slide07 Cadena" panose="02000503000000020004" pitchFamily="2" charset="0"/>
                      </a:endParaRPr>
                    </a:p>
                  </a:txBody>
                  <a:tcPr anchor="ctr">
                    <a:lnL w="12700" cap="flat" cmpd="sng" algn="ctr">
                      <a:solidFill>
                        <a:srgbClr val="FF869E"/>
                      </a:solidFill>
                      <a:prstDash val="solid"/>
                      <a:round/>
                      <a:headEnd type="none" w="med" len="med"/>
                      <a:tailEnd type="none" w="med" len="med"/>
                    </a:lnL>
                    <a:lnR w="12700" cap="flat" cmpd="sng" algn="ctr">
                      <a:solidFill>
                        <a:srgbClr val="FF869E"/>
                      </a:solidFill>
                      <a:prstDash val="solid"/>
                      <a:round/>
                      <a:headEnd type="none" w="med" len="med"/>
                      <a:tailEnd type="none" w="med" len="med"/>
                    </a:lnR>
                    <a:lnT w="12700" cap="flat" cmpd="sng" algn="ctr">
                      <a:solidFill>
                        <a:srgbClr val="FF869E"/>
                      </a:solidFill>
                      <a:prstDash val="solid"/>
                      <a:round/>
                      <a:headEnd type="none" w="med" len="med"/>
                      <a:tailEnd type="none" w="med" len="med"/>
                    </a:lnT>
                    <a:lnB w="12700" cap="flat" cmpd="sng" algn="ctr">
                      <a:solidFill>
                        <a:srgbClr val="FF869E"/>
                      </a:solidFill>
                      <a:prstDash val="solid"/>
                      <a:round/>
                      <a:headEnd type="none" w="med" len="med"/>
                      <a:tailEnd type="none" w="med" len="med"/>
                    </a:lnB>
                    <a:lnTlToBr w="12700" cmpd="sng">
                      <a:noFill/>
                      <a:prstDash val="solid"/>
                    </a:lnTlToBr>
                    <a:lnBlToTr w="12700" cmpd="sng">
                      <a:noFill/>
                      <a:prstDash val="solid"/>
                    </a:lnBlToTr>
                    <a:solidFill>
                      <a:srgbClr val="646FD4"/>
                    </a:solidFill>
                  </a:tcPr>
                </a:tc>
                <a:extLst>
                  <a:ext uri="{0D108BD9-81ED-4DB2-BD59-A6C34878D82A}">
                    <a16:rowId xmlns:a16="http://schemas.microsoft.com/office/drawing/2014/main" val="1350707777"/>
                  </a:ext>
                </a:extLst>
              </a:tr>
              <a:tr h="140762">
                <a:tc vMerge="1">
                  <a:txBody>
                    <a:bodyPr/>
                    <a:lstStyle/>
                    <a:p>
                      <a:endParaRPr lang="en-US"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3E4DBC"/>
                    </a:solidFill>
                  </a:tcPr>
                </a:tc>
                <a:tc vMerge="1">
                  <a:txBody>
                    <a:bodyPr/>
                    <a:lstStyle/>
                    <a:p>
                      <a:endParaRPr lang="en-US"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3E4DBC"/>
                    </a:solidFill>
                  </a:tcPr>
                </a:tc>
                <a:tc>
                  <a:txBody>
                    <a:bodyPr/>
                    <a:lstStyle/>
                    <a:p>
                      <a:pPr algn="ctr"/>
                      <a:r>
                        <a:rPr lang="vi-VN" sz="700" dirty="0">
                          <a:solidFill>
                            <a:schemeClr val="bg1"/>
                          </a:solidFill>
                          <a:latin typeface="#9Slide07 Cadena" panose="02000503000000020004" pitchFamily="2" charset="0"/>
                        </a:rPr>
                        <a:t>Có</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a:txBody>
                    <a:bodyPr/>
                    <a:lstStyle/>
                    <a:p>
                      <a:pPr algn="ctr"/>
                      <a:r>
                        <a:rPr lang="vi-VN" sz="700" b="1" dirty="0">
                          <a:solidFill>
                            <a:schemeClr val="bg1"/>
                          </a:solidFill>
                          <a:latin typeface="#9Slide07 Cadena" panose="02000503000000020004" pitchFamily="2" charset="0"/>
                        </a:rPr>
                        <a:t>Không</a:t>
                      </a:r>
                      <a:endParaRPr lang="en-US" sz="700" b="1"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extLst>
                  <a:ext uri="{0D108BD9-81ED-4DB2-BD59-A6C34878D82A}">
                    <a16:rowId xmlns:a16="http://schemas.microsoft.com/office/drawing/2014/main" val="2276099361"/>
                  </a:ext>
                </a:extLst>
              </a:tr>
              <a:tr h="232760">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748633620"/>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185838571"/>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852019559"/>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099696388"/>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560860805"/>
                  </a:ext>
                </a:extLst>
              </a:tr>
            </a:tbl>
          </a:graphicData>
        </a:graphic>
      </p:graphicFrame>
      <p:sp>
        <p:nvSpPr>
          <p:cNvPr id="38" name="Oval 37">
            <a:extLst>
              <a:ext uri="{FF2B5EF4-FFF2-40B4-BE49-F238E27FC236}">
                <a16:creationId xmlns:a16="http://schemas.microsoft.com/office/drawing/2014/main" id="{1CE26B22-8067-21B7-462F-12213CC79D07}"/>
              </a:ext>
            </a:extLst>
          </p:cNvPr>
          <p:cNvSpPr/>
          <p:nvPr/>
        </p:nvSpPr>
        <p:spPr>
          <a:xfrm>
            <a:off x="187657" y="408178"/>
            <a:ext cx="685822" cy="685822"/>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39" name="Picture 6">
            <a:extLst>
              <a:ext uri="{FF2B5EF4-FFF2-40B4-BE49-F238E27FC236}">
                <a16:creationId xmlns:a16="http://schemas.microsoft.com/office/drawing/2014/main" id="{A21CB39D-2BC5-EE23-285D-92E4D7FF22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4183" y="542855"/>
            <a:ext cx="416149" cy="416149"/>
          </a:xfrm>
          <a:prstGeom prst="rect">
            <a:avLst/>
          </a:prstGeom>
          <a:noFill/>
          <a:extLst>
            <a:ext uri="{909E8E84-426E-40DD-AFC4-6F175D3DCCD1}">
              <a14:hiddenFill xmlns:a14="http://schemas.microsoft.com/office/drawing/2010/main">
                <a:solidFill>
                  <a:srgbClr val="FFFFFF"/>
                </a:solidFill>
              </a14:hiddenFill>
            </a:ext>
          </a:extLst>
        </p:spPr>
      </p:pic>
      <p:sp>
        <p:nvSpPr>
          <p:cNvPr id="40" name="TextBox 39">
            <a:extLst>
              <a:ext uri="{FF2B5EF4-FFF2-40B4-BE49-F238E27FC236}">
                <a16:creationId xmlns:a16="http://schemas.microsoft.com/office/drawing/2014/main" id="{1778B073-2936-FC13-96F5-C4A49B1A329A}"/>
              </a:ext>
            </a:extLst>
          </p:cNvPr>
          <p:cNvSpPr txBox="1"/>
          <p:nvPr/>
        </p:nvSpPr>
        <p:spPr>
          <a:xfrm>
            <a:off x="830700" y="449491"/>
            <a:ext cx="5189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effectLst/>
                <a:uLnTx/>
                <a:uFillTx/>
                <a:latin typeface="#9Slide07 IcielBaliho Script" pitchFamily="2" charset="0"/>
                <a:ea typeface="+mn-ea"/>
                <a:cs typeface="+mn-cs"/>
              </a:rPr>
              <a:t>Sự</a:t>
            </a:r>
            <a:r>
              <a:rPr kumimoji="0" lang="en-US" sz="2800" b="0" i="0" u="none" strike="noStrike" kern="1200" cap="none" spc="0" normalizeH="0" baseline="0" noProof="0" dirty="0">
                <a:ln>
                  <a:noFill/>
                </a:ln>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effectLst/>
                <a:uLnTx/>
                <a:uFillTx/>
                <a:latin typeface="#9Slide07 IcielBaliho Script" pitchFamily="2" charset="0"/>
                <a:ea typeface="+mn-ea"/>
                <a:cs typeface="+mn-cs"/>
              </a:rPr>
              <a:t>Định</a:t>
            </a:r>
            <a:r>
              <a:rPr kumimoji="0" lang="en-US" sz="2800" b="0" i="0" u="none" strike="noStrike" kern="1200" cap="none" spc="0" normalizeH="0" baseline="0" noProof="0" dirty="0">
                <a:ln>
                  <a:noFill/>
                </a:ln>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effectLst/>
                <a:uLnTx/>
                <a:uFillTx/>
                <a:latin typeface="#9Slide07 IcielBaliho Script" pitchFamily="2" charset="0"/>
                <a:ea typeface="+mn-ea"/>
                <a:cs typeface="+mn-cs"/>
              </a:rPr>
              <a:t>hướng</a:t>
            </a:r>
            <a:r>
              <a:rPr kumimoji="0" lang="en-US" sz="2800" b="0" i="0" u="none" strike="noStrike" kern="1200" cap="none" spc="0" normalizeH="0" baseline="0" noProof="0" dirty="0">
                <a:ln>
                  <a:noFill/>
                </a:ln>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effectLst/>
                <a:uLnTx/>
                <a:uFillTx/>
                <a:latin typeface="#9Slide07 IcielBaliho Script" pitchFamily="2" charset="0"/>
                <a:ea typeface="+mn-ea"/>
                <a:cs typeface="+mn-cs"/>
              </a:rPr>
              <a:t> Thanh Nam </a:t>
            </a:r>
            <a:r>
              <a:rPr kumimoji="0" lang="en-US" sz="2800" b="0" i="0" u="none" strike="noStrike" kern="1200" cap="none" spc="0" normalizeH="0" baseline="0" noProof="0" dirty="0" err="1">
                <a:ln>
                  <a:noFill/>
                </a:ln>
                <a:effectLst/>
                <a:uLnTx/>
                <a:uFillTx/>
                <a:latin typeface="#9Slide07 IcielBaliho Script" pitchFamily="2" charset="0"/>
                <a:ea typeface="+mn-ea"/>
                <a:cs typeface="+mn-cs"/>
              </a:rPr>
              <a:t>Châm</a:t>
            </a:r>
            <a:endParaRPr kumimoji="0" lang="en-US" sz="4000" b="0" i="0" u="none" strike="noStrike" kern="1200" cap="none" spc="0" normalizeH="0" baseline="0" noProof="0" dirty="0">
              <a:ln>
                <a:noFill/>
              </a:ln>
              <a:effectLst/>
              <a:uLnTx/>
              <a:uFillTx/>
              <a:latin typeface="#9Slide07 IcielBaliho Script"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1705415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0-#ppt_w/2"/>
                                          </p:val>
                                        </p:tav>
                                        <p:tav tm="100000">
                                          <p:val>
                                            <p:strVal val="#ppt_x"/>
                                          </p:val>
                                        </p:tav>
                                      </p:tavLst>
                                    </p:anim>
                                    <p:anim calcmode="lin" valueType="num">
                                      <p:cBhvr additive="base">
                                        <p:cTn id="8" dur="500" fill="hold"/>
                                        <p:tgtEl>
                                          <p:spTgt spid="8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89"/>
                                        </p:tgtEl>
                                        <p:attrNameLst>
                                          <p:attrName>style.visibility</p:attrName>
                                        </p:attrNameLst>
                                      </p:cBhvr>
                                      <p:to>
                                        <p:strVal val="visible"/>
                                      </p:to>
                                    </p:set>
                                    <p:animEffect transition="in" filter="wipe(up)">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par>
                                <p:cTn id="19" presetID="22" presetClass="entr" presetSubtype="1" fill="hold" grpId="0" nodeType="withEffect">
                                  <p:stCondLst>
                                    <p:cond delay="0"/>
                                  </p:stCondLst>
                                  <p:iterate type="lt">
                                    <p:tmPct val="6000"/>
                                  </p:iterate>
                                  <p:childTnLst>
                                    <p:set>
                                      <p:cBhvr>
                                        <p:cTn id="20" dur="1" fill="hold">
                                          <p:stCondLst>
                                            <p:cond delay="0"/>
                                          </p:stCondLst>
                                        </p:cTn>
                                        <p:tgtEl>
                                          <p:spTgt spid="96"/>
                                        </p:tgtEl>
                                        <p:attrNameLst>
                                          <p:attrName>style.visibility</p:attrName>
                                        </p:attrNameLst>
                                      </p:cBhvr>
                                      <p:to>
                                        <p:strVal val="visible"/>
                                      </p:to>
                                    </p:set>
                                    <p:animEffect transition="in" filter="wipe(up)">
                                      <p:cBhvr>
                                        <p:cTn id="21"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20" name="Text Box 99">
            <a:extLst>
              <a:ext uri="{FF2B5EF4-FFF2-40B4-BE49-F238E27FC236}">
                <a16:creationId xmlns:a16="http://schemas.microsoft.com/office/drawing/2014/main" id="{088E8B3C-A4C2-6083-15FE-6CC2E9C4588C}"/>
              </a:ext>
            </a:extLst>
          </p:cNvPr>
          <p:cNvSpPr txBox="1"/>
          <p:nvPr/>
        </p:nvSpPr>
        <p:spPr>
          <a:xfrm>
            <a:off x="1292303" y="1894344"/>
            <a:ext cx="5154866" cy="3785652"/>
          </a:xfrm>
          <a:prstGeom prst="rect">
            <a:avLst/>
          </a:prstGeom>
          <a:noFill/>
          <a:ln w="9525">
            <a:noFill/>
          </a:ln>
        </p:spPr>
        <p:txBody>
          <a:bodyPr wrap="square">
            <a:spAutoFit/>
            <a:scene3d>
              <a:camera prst="orthographicFront"/>
              <a:lightRig rig="threePt" dir="t"/>
            </a:scene3d>
          </a:bodyPr>
          <a:lstStyle/>
          <a:p>
            <a:pPr lvl="0" algn="ctr"/>
            <a:r>
              <a:rPr lang="vi-VN" sz="4000" dirty="0">
                <a:solidFill>
                  <a:srgbClr val="2A3563"/>
                </a:solidFill>
                <a:latin typeface="#9Slide07 IcielBaliho Script" pitchFamily="2" charset="0"/>
              </a:rPr>
              <a:t>Khi đứng yên, thanh nam châm sẽ nằm theo hướng nào? Các thanh nam châm ở nhóm các bạn khác làm thí nghiệm có nằm cùng một hướng không?</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6" name="Group 85">
            <a:extLst>
              <a:ext uri="{FF2B5EF4-FFF2-40B4-BE49-F238E27FC236}">
                <a16:creationId xmlns:a16="http://schemas.microsoft.com/office/drawing/2014/main" id="{951EDFDA-1278-E12F-3DC8-3A91968C7184}"/>
              </a:ext>
            </a:extLst>
          </p:cNvPr>
          <p:cNvGrpSpPr/>
          <p:nvPr/>
        </p:nvGrpSpPr>
        <p:grpSpPr>
          <a:xfrm rot="20488075">
            <a:off x="-2204780" y="-843955"/>
            <a:ext cx="3581400" cy="2037299"/>
            <a:chOff x="7823334" y="-697505"/>
            <a:chExt cx="4276665" cy="2432804"/>
          </a:xfrm>
        </p:grpSpPr>
        <p:sp>
          <p:nvSpPr>
            <p:cNvPr id="87" name="Freeform: Shape 86">
              <a:extLst>
                <a:ext uri="{FF2B5EF4-FFF2-40B4-BE49-F238E27FC236}">
                  <a16:creationId xmlns:a16="http://schemas.microsoft.com/office/drawing/2014/main" id="{BD07CB14-A6D4-A032-E734-0E662C9F31C2}"/>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88" name="Freeform: Shape 87">
              <a:extLst>
                <a:ext uri="{FF2B5EF4-FFF2-40B4-BE49-F238E27FC236}">
                  <a16:creationId xmlns:a16="http://schemas.microsoft.com/office/drawing/2014/main" id="{47AAE65E-0CF6-E729-161B-E1A1ED92772C}"/>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92" name="Group 91">
            <a:extLst>
              <a:ext uri="{FF2B5EF4-FFF2-40B4-BE49-F238E27FC236}">
                <a16:creationId xmlns:a16="http://schemas.microsoft.com/office/drawing/2014/main" id="{334448B6-37C0-3826-BE74-5F04F57DA8C1}"/>
              </a:ext>
            </a:extLst>
          </p:cNvPr>
          <p:cNvGrpSpPr/>
          <p:nvPr/>
        </p:nvGrpSpPr>
        <p:grpSpPr>
          <a:xfrm rot="7179154">
            <a:off x="9728892" y="6101912"/>
            <a:ext cx="3581400" cy="2037299"/>
            <a:chOff x="7823334" y="-697505"/>
            <a:chExt cx="4276665" cy="2432804"/>
          </a:xfrm>
        </p:grpSpPr>
        <p:sp>
          <p:nvSpPr>
            <p:cNvPr id="93" name="Freeform: Shape 92">
              <a:extLst>
                <a:ext uri="{FF2B5EF4-FFF2-40B4-BE49-F238E27FC236}">
                  <a16:creationId xmlns:a16="http://schemas.microsoft.com/office/drawing/2014/main" id="{92EC2F3F-3826-D476-1727-86452C91E33E}"/>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4" name="Freeform: Shape 93">
              <a:extLst>
                <a:ext uri="{FF2B5EF4-FFF2-40B4-BE49-F238E27FC236}">
                  <a16:creationId xmlns:a16="http://schemas.microsoft.com/office/drawing/2014/main" id="{627F5369-6D19-7B40-9AEE-B4B57F26CE6F}"/>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pic>
        <p:nvPicPr>
          <p:cNvPr id="77" name="Picture 76">
            <a:extLst>
              <a:ext uri="{FF2B5EF4-FFF2-40B4-BE49-F238E27FC236}">
                <a16:creationId xmlns:a16="http://schemas.microsoft.com/office/drawing/2014/main" id="{C7F1DB8B-074B-8135-A40D-CD9D52D06475}"/>
              </a:ext>
            </a:extLst>
          </p:cNvPr>
          <p:cNvPicPr>
            <a:picLocks noChangeAspect="1"/>
          </p:cNvPicPr>
          <p:nvPr/>
        </p:nvPicPr>
        <p:blipFill>
          <a:blip r:embed="rId2"/>
          <a:stretch>
            <a:fillRect/>
          </a:stretch>
        </p:blipFill>
        <p:spPr>
          <a:xfrm>
            <a:off x="14473147" y="2318783"/>
            <a:ext cx="1863195" cy="2693776"/>
          </a:xfrm>
          <a:prstGeom prst="rect">
            <a:avLst/>
          </a:prstGeom>
        </p:spPr>
      </p:pic>
    </p:spTree>
    <p:extLst>
      <p:ext uri="{BB962C8B-B14F-4D97-AF65-F5344CB8AC3E}">
        <p14:creationId xmlns:p14="http://schemas.microsoft.com/office/powerpoint/2010/main" val="17134550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BHT 03 - Hộp Bút Nam Châm Logo ép kim in logo làm Quà tặng Quảng cáo">
            <a:extLst>
              <a:ext uri="{FF2B5EF4-FFF2-40B4-BE49-F238E27FC236}">
                <a16:creationId xmlns:a16="http://schemas.microsoft.com/office/drawing/2014/main" id="{F6E3CAD3-5F8D-4BE2-6E77-919029954AC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2500" b="12500"/>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Interior of a classroom Free Vector">
            <a:extLst>
              <a:ext uri="{FF2B5EF4-FFF2-40B4-BE49-F238E27FC236}">
                <a16:creationId xmlns:a16="http://schemas.microsoft.com/office/drawing/2014/main" id="{CCDEF22C-BB58-E739-1D6A-B7B54BAF307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4964" b="18818"/>
          <a:stretch/>
        </p:blipFill>
        <p:spPr bwMode="auto">
          <a:xfrm>
            <a:off x="4817659" y="8241747"/>
            <a:ext cx="3286932" cy="184889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495BD858-6161-A280-EB2C-D53821876AF4}"/>
              </a:ext>
            </a:extLst>
          </p:cNvPr>
          <p:cNvSpPr/>
          <p:nvPr/>
        </p:nvSpPr>
        <p:spPr>
          <a:xfrm>
            <a:off x="0" y="0"/>
            <a:ext cx="12192002" cy="6858000"/>
          </a:xfrm>
          <a:prstGeom prst="rect">
            <a:avLst/>
          </a:prstGeom>
          <a:solidFill>
            <a:schemeClr val="tx1">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99">
            <a:extLst>
              <a:ext uri="{FF2B5EF4-FFF2-40B4-BE49-F238E27FC236}">
                <a16:creationId xmlns:a16="http://schemas.microsoft.com/office/drawing/2014/main" id="{EAC678E3-BE77-0A95-692E-1639FD0081DC}"/>
              </a:ext>
            </a:extLst>
          </p:cNvPr>
          <p:cNvSpPr txBox="1"/>
          <p:nvPr/>
        </p:nvSpPr>
        <p:spPr>
          <a:xfrm>
            <a:off x="1669064" y="1285291"/>
            <a:ext cx="8853872" cy="1938992"/>
          </a:xfrm>
          <a:prstGeom prst="rect">
            <a:avLst/>
          </a:prstGeom>
          <a:noFill/>
          <a:ln w="9525">
            <a:noFill/>
          </a:ln>
        </p:spPr>
        <p:txBody>
          <a:bodyPr wrap="square">
            <a:spAutoFit/>
            <a:scene3d>
              <a:camera prst="orthographicFront"/>
              <a:lightRig rig="threePt" dir="t"/>
            </a:scene3d>
          </a:bodyPr>
          <a:lstStyle/>
          <a:p>
            <a:pPr lvl="0" algn="ctr"/>
            <a:r>
              <a:rPr lang="vi-VN" sz="6000" dirty="0">
                <a:solidFill>
                  <a:schemeClr val="bg1"/>
                </a:solidFill>
                <a:latin typeface="#9Slide07 IcielBaliho Script" pitchFamily="2" charset="0"/>
              </a:rPr>
              <a:t>Vì sao có thể đóng </a:t>
            </a:r>
            <a:r>
              <a:rPr lang="en-US" sz="6000" dirty="0" err="1">
                <a:solidFill>
                  <a:schemeClr val="bg1"/>
                </a:solidFill>
                <a:latin typeface="#9Slide07 IcielBaliho Script" pitchFamily="2" charset="0"/>
              </a:rPr>
              <a:t>một</a:t>
            </a:r>
            <a:r>
              <a:rPr lang="en-US" sz="6000" dirty="0">
                <a:solidFill>
                  <a:schemeClr val="bg1"/>
                </a:solidFill>
                <a:latin typeface="#9Slide07 IcielBaliho Script" pitchFamily="2" charset="0"/>
              </a:rPr>
              <a:t> </a:t>
            </a:r>
            <a:r>
              <a:rPr lang="en-US" sz="6000" dirty="0" err="1">
                <a:solidFill>
                  <a:schemeClr val="bg1"/>
                </a:solidFill>
                <a:latin typeface="#9Slide07 IcielBaliho Script" pitchFamily="2" charset="0"/>
              </a:rPr>
              <a:t>số</a:t>
            </a:r>
            <a:r>
              <a:rPr lang="en-US" sz="6000" dirty="0">
                <a:solidFill>
                  <a:schemeClr val="bg1"/>
                </a:solidFill>
                <a:latin typeface="#9Slide07 IcielBaliho Script" pitchFamily="2" charset="0"/>
              </a:rPr>
              <a:t> </a:t>
            </a:r>
            <a:r>
              <a:rPr lang="vi-VN" sz="6000" dirty="0">
                <a:solidFill>
                  <a:schemeClr val="bg1"/>
                </a:solidFill>
                <a:latin typeface="#9Slide07 IcielBaliho Script" pitchFamily="2" charset="0"/>
              </a:rPr>
              <a:t>hộp bút mà không c</a:t>
            </a:r>
            <a:r>
              <a:rPr lang="en-US" sz="6000" dirty="0">
                <a:solidFill>
                  <a:schemeClr val="bg1"/>
                </a:solidFill>
                <a:latin typeface="#9Slide07 IcielBaliho Script" pitchFamily="2" charset="0"/>
              </a:rPr>
              <a:t>ầ</a:t>
            </a:r>
            <a:r>
              <a:rPr lang="vi-VN" sz="6000" dirty="0">
                <a:solidFill>
                  <a:schemeClr val="bg1"/>
                </a:solidFill>
                <a:latin typeface="#9Slide07 IcielBaliho Script" pitchFamily="2" charset="0"/>
              </a:rPr>
              <a:t>n khoá ?</a:t>
            </a:r>
            <a:endParaRPr lang="en-US" sz="6000" dirty="0">
              <a:solidFill>
                <a:schemeClr val="bg1"/>
              </a:solidFill>
              <a:latin typeface="#9Slide07 IcielBaliho Script" pitchFamily="2" charset="0"/>
            </a:endParaRPr>
          </a:p>
        </p:txBody>
      </p:sp>
      <p:grpSp>
        <p:nvGrpSpPr>
          <p:cNvPr id="21" name="Group 20">
            <a:extLst>
              <a:ext uri="{FF2B5EF4-FFF2-40B4-BE49-F238E27FC236}">
                <a16:creationId xmlns:a16="http://schemas.microsoft.com/office/drawing/2014/main" id="{47ADC379-CF44-1480-342A-B4A23004B52D}"/>
              </a:ext>
            </a:extLst>
          </p:cNvPr>
          <p:cNvGrpSpPr/>
          <p:nvPr/>
        </p:nvGrpSpPr>
        <p:grpSpPr>
          <a:xfrm>
            <a:off x="12763855" y="-527390"/>
            <a:ext cx="2593689" cy="1475434"/>
            <a:chOff x="7823334" y="-697505"/>
            <a:chExt cx="4276665" cy="2432804"/>
          </a:xfrm>
        </p:grpSpPr>
        <p:sp>
          <p:nvSpPr>
            <p:cNvPr id="22" name="Freeform: Shape 21">
              <a:extLst>
                <a:ext uri="{FF2B5EF4-FFF2-40B4-BE49-F238E27FC236}">
                  <a16:creationId xmlns:a16="http://schemas.microsoft.com/office/drawing/2014/main" id="{007411C0-A673-DE9C-3881-3D4ECD322081}"/>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23" name="Freeform: Shape 22">
              <a:extLst>
                <a:ext uri="{FF2B5EF4-FFF2-40B4-BE49-F238E27FC236}">
                  <a16:creationId xmlns:a16="http://schemas.microsoft.com/office/drawing/2014/main" id="{578FBAA5-F241-02D9-2593-3F5066A7AA46}"/>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24" name="Group 23">
            <a:extLst>
              <a:ext uri="{FF2B5EF4-FFF2-40B4-BE49-F238E27FC236}">
                <a16:creationId xmlns:a16="http://schemas.microsoft.com/office/drawing/2014/main" id="{264099BB-69E6-E07D-0BF0-89A5AA156CAA}"/>
              </a:ext>
            </a:extLst>
          </p:cNvPr>
          <p:cNvGrpSpPr/>
          <p:nvPr/>
        </p:nvGrpSpPr>
        <p:grpSpPr>
          <a:xfrm rot="5400000" flipV="1">
            <a:off x="12703770" y="7100042"/>
            <a:ext cx="1408066" cy="1666915"/>
            <a:chOff x="7823334" y="-697505"/>
            <a:chExt cx="4276665" cy="2432804"/>
          </a:xfrm>
        </p:grpSpPr>
        <p:sp>
          <p:nvSpPr>
            <p:cNvPr id="25" name="Freeform: Shape 24">
              <a:extLst>
                <a:ext uri="{FF2B5EF4-FFF2-40B4-BE49-F238E27FC236}">
                  <a16:creationId xmlns:a16="http://schemas.microsoft.com/office/drawing/2014/main" id="{B63BE85B-E6BE-6601-FB3E-17424E78145F}"/>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26" name="Freeform: Shape 25">
              <a:extLst>
                <a:ext uri="{FF2B5EF4-FFF2-40B4-BE49-F238E27FC236}">
                  <a16:creationId xmlns:a16="http://schemas.microsoft.com/office/drawing/2014/main" id="{59F0ED94-51B8-8D5E-C30F-C3B6A03750BD}"/>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27" name="Group 26">
            <a:extLst>
              <a:ext uri="{FF2B5EF4-FFF2-40B4-BE49-F238E27FC236}">
                <a16:creationId xmlns:a16="http://schemas.microsoft.com/office/drawing/2014/main" id="{45907A74-36B1-672B-4D1D-602F21753DB0}"/>
              </a:ext>
            </a:extLst>
          </p:cNvPr>
          <p:cNvGrpSpPr/>
          <p:nvPr/>
        </p:nvGrpSpPr>
        <p:grpSpPr>
          <a:xfrm rot="18674096">
            <a:off x="-2508367" y="-1153112"/>
            <a:ext cx="2593689" cy="1475434"/>
            <a:chOff x="7823334" y="-697505"/>
            <a:chExt cx="4276665" cy="2432804"/>
          </a:xfrm>
        </p:grpSpPr>
        <p:sp>
          <p:nvSpPr>
            <p:cNvPr id="28" name="Freeform: Shape 27">
              <a:extLst>
                <a:ext uri="{FF2B5EF4-FFF2-40B4-BE49-F238E27FC236}">
                  <a16:creationId xmlns:a16="http://schemas.microsoft.com/office/drawing/2014/main" id="{D9B90B02-8717-9478-3CA3-3CD6ECB2F8BE}"/>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29" name="Freeform: Shape 28">
              <a:extLst>
                <a:ext uri="{FF2B5EF4-FFF2-40B4-BE49-F238E27FC236}">
                  <a16:creationId xmlns:a16="http://schemas.microsoft.com/office/drawing/2014/main" id="{06E6D998-BCBE-EA0A-368C-37CD475C8E91}"/>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30" name="Group 29">
            <a:extLst>
              <a:ext uri="{FF2B5EF4-FFF2-40B4-BE49-F238E27FC236}">
                <a16:creationId xmlns:a16="http://schemas.microsoft.com/office/drawing/2014/main" id="{FDCEB18E-A82D-35F4-1932-6A60B921B7D1}"/>
              </a:ext>
            </a:extLst>
          </p:cNvPr>
          <p:cNvGrpSpPr/>
          <p:nvPr/>
        </p:nvGrpSpPr>
        <p:grpSpPr>
          <a:xfrm rot="5400000" flipV="1">
            <a:off x="-1660320" y="6704256"/>
            <a:ext cx="1408066" cy="1666915"/>
            <a:chOff x="7823334" y="-697505"/>
            <a:chExt cx="4276665" cy="2432804"/>
          </a:xfrm>
        </p:grpSpPr>
        <p:sp>
          <p:nvSpPr>
            <p:cNvPr id="31" name="Freeform: Shape 30">
              <a:extLst>
                <a:ext uri="{FF2B5EF4-FFF2-40B4-BE49-F238E27FC236}">
                  <a16:creationId xmlns:a16="http://schemas.microsoft.com/office/drawing/2014/main" id="{CFF11EDD-7B9D-365A-B7E6-BB0B092FBD1A}"/>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32" name="Freeform: Shape 31">
              <a:extLst>
                <a:ext uri="{FF2B5EF4-FFF2-40B4-BE49-F238E27FC236}">
                  <a16:creationId xmlns:a16="http://schemas.microsoft.com/office/drawing/2014/main" id="{72905B85-B1F4-C67F-9B10-8EE51D43D3B0}"/>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pic>
        <p:nvPicPr>
          <p:cNvPr id="33" name="Picture 46" descr="Thúc đẩy sự tương tác với thương hiệu biểu tượng thu hút người theo dõi với cái loa đầy màu sắc 3d và nam châm isometric Miễn phí Vector">
            <a:extLst>
              <a:ext uri="{FF2B5EF4-FFF2-40B4-BE49-F238E27FC236}">
                <a16:creationId xmlns:a16="http://schemas.microsoft.com/office/drawing/2014/main" id="{C19627E6-4D4A-8764-FBAD-2DDB641A94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105972" y="3289962"/>
            <a:ext cx="2784008" cy="2784008"/>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a:extLst>
              <a:ext uri="{FF2B5EF4-FFF2-40B4-BE49-F238E27FC236}">
                <a16:creationId xmlns:a16="http://schemas.microsoft.com/office/drawing/2014/main" id="{8787CC03-7B9A-1F8F-B5ED-F28772D992B6}"/>
              </a:ext>
            </a:extLst>
          </p:cNvPr>
          <p:cNvSpPr txBox="1"/>
          <p:nvPr/>
        </p:nvSpPr>
        <p:spPr>
          <a:xfrm>
            <a:off x="-6174202" y="2469177"/>
            <a:ext cx="5455318" cy="2308324"/>
          </a:xfrm>
          <a:prstGeom prst="rect">
            <a:avLst/>
          </a:prstGeom>
          <a:noFill/>
        </p:spPr>
        <p:txBody>
          <a:bodyPr wrap="square" rtlCol="0">
            <a:spAutoFit/>
          </a:bodyPr>
          <a:lstStyle/>
          <a:p>
            <a:pPr marL="0" marR="0" lvl="0" indent="0" algn="ctr" defTabSz="914400" rtl="0" eaLnBrk="1" fontAlgn="auto" latinLnBrk="0" hangingPunct="1">
              <a:spcBef>
                <a:spcPts val="0"/>
              </a:spcBef>
              <a:spcAft>
                <a:spcPts val="0"/>
              </a:spcAft>
              <a:buClrTx/>
              <a:buSzTx/>
              <a:buFontTx/>
              <a:buNone/>
              <a:tabLst/>
              <a:defRPr/>
            </a:pPr>
            <a:r>
              <a:rPr kumimoji="0" lang="en-US" sz="7200" b="0" i="0" u="none" strike="noStrike" kern="1200" cap="none" spc="0" normalizeH="0" baseline="0" noProof="0" dirty="0">
                <a:solidFill>
                  <a:srgbClr val="3E4DBC"/>
                </a:solidFill>
                <a:effectLst/>
                <a:uLnTx/>
                <a:uFillTx/>
                <a:latin typeface="#9Slide07 Cadena" panose="02000503000000020004" pitchFamily="2" charset="0"/>
                <a:ea typeface="+mn-ea"/>
                <a:cs typeface="Arial" panose="020B0604020202020204" pitchFamily="34" charset="0"/>
              </a:rPr>
              <a:t>BÀI 18</a:t>
            </a:r>
          </a:p>
          <a:p>
            <a:pPr marL="0" marR="0" lvl="0" indent="0" algn="ctr" defTabSz="914400" rtl="0" eaLnBrk="1" fontAlgn="auto" latinLnBrk="0" hangingPunct="1">
              <a:spcBef>
                <a:spcPts val="0"/>
              </a:spcBef>
              <a:spcAft>
                <a:spcPts val="0"/>
              </a:spcAft>
              <a:buClrTx/>
              <a:buSzTx/>
              <a:buFontTx/>
              <a:buNone/>
              <a:tabLst/>
              <a:defRPr/>
            </a:pPr>
            <a:r>
              <a:rPr lang="en-US" sz="7200" dirty="0">
                <a:solidFill>
                  <a:srgbClr val="3E4DBC"/>
                </a:solidFill>
                <a:latin typeface="#9Slide07 Cadena" panose="02000503000000020004" pitchFamily="2" charset="0"/>
                <a:cs typeface="Arial" panose="020B0604020202020204" pitchFamily="34" charset="0"/>
              </a:rPr>
              <a:t>NAM CHÂM</a:t>
            </a:r>
            <a:endParaRPr kumimoji="0" lang="en-US" sz="7200" b="0" i="0" u="none" strike="noStrike" kern="1200" cap="none" spc="0" normalizeH="0" baseline="0" noProof="0" dirty="0">
              <a:solidFill>
                <a:srgbClr val="3E4DBC"/>
              </a:solidFill>
              <a:effectLst/>
              <a:uLnTx/>
              <a:uFillTx/>
              <a:latin typeface="#9Slide07 Cadena" panose="02000503000000020004" pitchFamily="2" charset="0"/>
              <a:ea typeface="+mn-ea"/>
              <a:cs typeface="Arial" panose="020B0604020202020204" pitchFamily="34" charset="0"/>
            </a:endParaRPr>
          </a:p>
        </p:txBody>
      </p:sp>
    </p:spTree>
    <p:extLst>
      <p:ext uri="{BB962C8B-B14F-4D97-AF65-F5344CB8AC3E}">
        <p14:creationId xmlns:p14="http://schemas.microsoft.com/office/powerpoint/2010/main" val="3593529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0112892">
            <a:off x="-881229" y="3587148"/>
            <a:ext cx="14092186" cy="9322661"/>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921" name="Text Box 99">
            <a:extLst>
              <a:ext uri="{FF2B5EF4-FFF2-40B4-BE49-F238E27FC236}">
                <a16:creationId xmlns:a16="http://schemas.microsoft.com/office/drawing/2014/main" id="{B7E5AB1D-4683-01A8-55BE-CB74237AD70C}"/>
              </a:ext>
            </a:extLst>
          </p:cNvPr>
          <p:cNvSpPr txBox="1"/>
          <p:nvPr/>
        </p:nvSpPr>
        <p:spPr>
          <a:xfrm>
            <a:off x="544037" y="5158509"/>
            <a:ext cx="11163715" cy="523220"/>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lvl="0" algn="ctr"/>
            <a:r>
              <a:rPr lang="vi-VN" dirty="0"/>
              <a:t>Khi đứng yên, thanh nam châm sẽ nằm theo hướng Bắc – Nam địa lý.</a:t>
            </a:r>
            <a:endParaRPr kumimoji="0" lang="en-US" sz="32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grpSp>
        <p:nvGrpSpPr>
          <p:cNvPr id="937" name="Group 936">
            <a:extLst>
              <a:ext uri="{FF2B5EF4-FFF2-40B4-BE49-F238E27FC236}">
                <a16:creationId xmlns:a16="http://schemas.microsoft.com/office/drawing/2014/main" id="{A82FE9DF-D6E1-1E62-7A0E-C716C9EE97C5}"/>
              </a:ext>
            </a:extLst>
          </p:cNvPr>
          <p:cNvGrpSpPr/>
          <p:nvPr/>
        </p:nvGrpSpPr>
        <p:grpSpPr>
          <a:xfrm rot="5400000" flipV="1">
            <a:off x="-515459" y="5568000"/>
            <a:ext cx="1944276" cy="2301698"/>
            <a:chOff x="7823334" y="-697505"/>
            <a:chExt cx="4276665" cy="2432804"/>
          </a:xfrm>
        </p:grpSpPr>
        <p:sp>
          <p:nvSpPr>
            <p:cNvPr id="938" name="Freeform: Shape 937">
              <a:extLst>
                <a:ext uri="{FF2B5EF4-FFF2-40B4-BE49-F238E27FC236}">
                  <a16:creationId xmlns:a16="http://schemas.microsoft.com/office/drawing/2014/main" id="{4F939EAC-EAC5-79DF-F797-D662E6C69D18}"/>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39" name="Freeform: Shape 938">
              <a:extLst>
                <a:ext uri="{FF2B5EF4-FFF2-40B4-BE49-F238E27FC236}">
                  <a16:creationId xmlns:a16="http://schemas.microsoft.com/office/drawing/2014/main" id="{BF3201EA-3C28-BB3D-3DDD-E2C05F333103}"/>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940" name="Group 939">
            <a:extLst>
              <a:ext uri="{FF2B5EF4-FFF2-40B4-BE49-F238E27FC236}">
                <a16:creationId xmlns:a16="http://schemas.microsoft.com/office/drawing/2014/main" id="{76801F7D-2DAF-0713-B256-99E973393AE6}"/>
              </a:ext>
            </a:extLst>
          </p:cNvPr>
          <p:cNvGrpSpPr/>
          <p:nvPr/>
        </p:nvGrpSpPr>
        <p:grpSpPr>
          <a:xfrm rot="214725">
            <a:off x="10044576" y="-701659"/>
            <a:ext cx="3581400" cy="2037299"/>
            <a:chOff x="7823334" y="-697505"/>
            <a:chExt cx="4276665" cy="2432804"/>
          </a:xfrm>
        </p:grpSpPr>
        <p:sp>
          <p:nvSpPr>
            <p:cNvPr id="941" name="Freeform: Shape 940">
              <a:extLst>
                <a:ext uri="{FF2B5EF4-FFF2-40B4-BE49-F238E27FC236}">
                  <a16:creationId xmlns:a16="http://schemas.microsoft.com/office/drawing/2014/main" id="{44088ED6-F16E-7B4D-6976-A7F473245005}"/>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42" name="Freeform: Shape 941">
              <a:extLst>
                <a:ext uri="{FF2B5EF4-FFF2-40B4-BE49-F238E27FC236}">
                  <a16:creationId xmlns:a16="http://schemas.microsoft.com/office/drawing/2014/main" id="{71E25809-0437-5BDB-1A44-CEC50B0D893C}"/>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sp>
        <p:nvSpPr>
          <p:cNvPr id="943" name="Rectangle: Rounded Corners 942">
            <a:extLst>
              <a:ext uri="{FF2B5EF4-FFF2-40B4-BE49-F238E27FC236}">
                <a16:creationId xmlns:a16="http://schemas.microsoft.com/office/drawing/2014/main" id="{F6A83D76-6551-5FAC-8974-D00EA03731C2}"/>
              </a:ext>
            </a:extLst>
          </p:cNvPr>
          <p:cNvSpPr/>
          <p:nvPr/>
        </p:nvSpPr>
        <p:spPr>
          <a:xfrm>
            <a:off x="-1027336" y="-842236"/>
            <a:ext cx="2370319" cy="568391"/>
          </a:xfrm>
          <a:prstGeom prst="roundRect">
            <a:avLst>
              <a:gd name="adj" fmla="val 37781"/>
            </a:avLst>
          </a:prstGeom>
          <a:solidFill>
            <a:srgbClr val="FF86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4" name="Oval 943">
            <a:extLst>
              <a:ext uri="{FF2B5EF4-FFF2-40B4-BE49-F238E27FC236}">
                <a16:creationId xmlns:a16="http://schemas.microsoft.com/office/drawing/2014/main" id="{D0A47F35-23B9-074F-0C58-2D2ECA1B1B58}"/>
              </a:ext>
            </a:extLst>
          </p:cNvPr>
          <p:cNvSpPr/>
          <p:nvPr/>
        </p:nvSpPr>
        <p:spPr>
          <a:xfrm>
            <a:off x="-1426706" y="-916626"/>
            <a:ext cx="706394" cy="706394"/>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45" name="Picture 944">
            <a:extLst>
              <a:ext uri="{FF2B5EF4-FFF2-40B4-BE49-F238E27FC236}">
                <a16:creationId xmlns:a16="http://schemas.microsoft.com/office/drawing/2014/main" id="{333D27EB-77DE-9B8A-8EFC-AE9918162659}"/>
              </a:ext>
            </a:extLst>
          </p:cNvPr>
          <p:cNvPicPr>
            <a:picLocks noChangeAspect="1"/>
          </p:cNvPicPr>
          <p:nvPr/>
        </p:nvPicPr>
        <p:blipFill>
          <a:blip r:embed="rId2"/>
          <a:stretch>
            <a:fillRect/>
          </a:stretch>
        </p:blipFill>
        <p:spPr>
          <a:xfrm>
            <a:off x="-1298202" y="-825564"/>
            <a:ext cx="476287" cy="476287"/>
          </a:xfrm>
          <a:prstGeom prst="rect">
            <a:avLst/>
          </a:prstGeom>
        </p:spPr>
      </p:pic>
      <p:sp>
        <p:nvSpPr>
          <p:cNvPr id="946" name="TextBox 945">
            <a:extLst>
              <a:ext uri="{FF2B5EF4-FFF2-40B4-BE49-F238E27FC236}">
                <a16:creationId xmlns:a16="http://schemas.microsoft.com/office/drawing/2014/main" id="{6F8AA8CC-C070-39D3-2F51-FF010F58CAE9}"/>
              </a:ext>
            </a:extLst>
          </p:cNvPr>
          <p:cNvSpPr txBox="1"/>
          <p:nvPr/>
        </p:nvSpPr>
        <p:spPr>
          <a:xfrm>
            <a:off x="-937506" y="-879809"/>
            <a:ext cx="23703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9Slide07 IcielBaliho Script" pitchFamily="2" charset="0"/>
                <a:ea typeface="+mn-ea"/>
                <a:cs typeface="+mn-cs"/>
              </a:rPr>
              <a:t>Nam </a:t>
            </a:r>
            <a:r>
              <a:rPr kumimoji="0" lang="en-US" sz="3200" b="0" i="0" u="none" strike="noStrike" kern="1200" cap="none" spc="0" normalizeH="0" baseline="0" noProof="0" dirty="0" err="1">
                <a:ln>
                  <a:noFill/>
                </a:ln>
                <a:solidFill>
                  <a:prstClr val="white"/>
                </a:solidFill>
                <a:effectLst/>
                <a:uLnTx/>
                <a:uFillTx/>
                <a:latin typeface="#9Slide07 IcielBaliho Script" pitchFamily="2" charset="0"/>
                <a:ea typeface="+mn-ea"/>
                <a:cs typeface="+mn-cs"/>
              </a:rPr>
              <a:t>Châm</a:t>
            </a:r>
            <a:endParaRPr kumimoji="0" lang="en-US" sz="4400" b="0" i="0" u="none" strike="noStrike" kern="1200" cap="none" spc="0" normalizeH="0" baseline="0" noProof="0" dirty="0">
              <a:ln>
                <a:noFill/>
              </a:ln>
              <a:solidFill>
                <a:prstClr val="white"/>
              </a:solidFill>
              <a:effectLst/>
              <a:uLnTx/>
              <a:uFillTx/>
              <a:latin typeface="#9Slide07 IcielBaliho Script" pitchFamily="2" charset="0"/>
              <a:ea typeface="+mn-ea"/>
              <a:cs typeface="#9Slide03 Arima Madurai Black" panose="00000A00000000000000" pitchFamily="2" charset="0"/>
            </a:endParaRPr>
          </a:p>
        </p:txBody>
      </p:sp>
      <p:grpSp>
        <p:nvGrpSpPr>
          <p:cNvPr id="77" name="Group 76">
            <a:extLst>
              <a:ext uri="{FF2B5EF4-FFF2-40B4-BE49-F238E27FC236}">
                <a16:creationId xmlns:a16="http://schemas.microsoft.com/office/drawing/2014/main" id="{6C684CA1-FDDE-7D6F-1450-FEC6A14A7022}"/>
              </a:ext>
            </a:extLst>
          </p:cNvPr>
          <p:cNvGrpSpPr/>
          <p:nvPr/>
        </p:nvGrpSpPr>
        <p:grpSpPr>
          <a:xfrm>
            <a:off x="3103027" y="1176271"/>
            <a:ext cx="5470987" cy="3240391"/>
            <a:chOff x="1643008" y="1977781"/>
            <a:chExt cx="2019364" cy="1162765"/>
          </a:xfrm>
        </p:grpSpPr>
        <p:sp>
          <p:nvSpPr>
            <p:cNvPr id="78" name="Rectangle 77">
              <a:extLst>
                <a:ext uri="{FF2B5EF4-FFF2-40B4-BE49-F238E27FC236}">
                  <a16:creationId xmlns:a16="http://schemas.microsoft.com/office/drawing/2014/main" id="{A73D7032-C584-6EBF-AE57-1F6D9D9970A2}"/>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D7A71912-BC81-CE7F-3921-715DB2EBA29A}"/>
                </a:ext>
              </a:extLst>
            </p:cNvPr>
            <p:cNvSpPr/>
            <p:nvPr/>
          </p:nvSpPr>
          <p:spPr>
            <a:xfrm rot="2128384">
              <a:off x="2538893" y="2685385"/>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DFAAA107-979F-AB1E-CFCA-93F6D5F87637}"/>
                </a:ext>
              </a:extLst>
            </p:cNvPr>
            <p:cNvSpPr/>
            <p:nvPr/>
          </p:nvSpPr>
          <p:spPr>
            <a:xfrm rot="18220277">
              <a:off x="1857699" y="1949502"/>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E9FE0D5A-AE90-B295-A943-4D12FBDCA3ED}"/>
                </a:ext>
              </a:extLst>
            </p:cNvPr>
            <p:cNvSpPr/>
            <p:nvPr/>
          </p:nvSpPr>
          <p:spPr>
            <a:xfrm rot="18083832">
              <a:off x="3331614" y="2959561"/>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spTree>
    <p:extLst>
      <p:ext uri="{BB962C8B-B14F-4D97-AF65-F5344CB8AC3E}">
        <p14:creationId xmlns:p14="http://schemas.microsoft.com/office/powerpoint/2010/main" val="31629561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1"/>
                                        </p:tgtEl>
                                        <p:attrNameLst>
                                          <p:attrName>style.visibility</p:attrName>
                                        </p:attrNameLst>
                                      </p:cBhvr>
                                      <p:to>
                                        <p:strVal val="visible"/>
                                      </p:to>
                                    </p:set>
                                    <p:animEffect transition="in" filter="wipe(left)">
                                      <p:cBhvr>
                                        <p:cTn id="7" dur="1000"/>
                                        <p:tgtEl>
                                          <p:spTgt spid="921"/>
                                        </p:tgtEl>
                                      </p:cBhvr>
                                    </p:animEffect>
                                  </p:childTnLst>
                                </p:cTn>
                              </p:par>
                              <p:par>
                                <p:cTn id="8" presetID="16" presetClass="entr" presetSubtype="21" fill="hold"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barn(inVertical)">
                                      <p:cBhvr>
                                        <p:cTn id="10" dur="7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20" name="Text Box 99">
            <a:extLst>
              <a:ext uri="{FF2B5EF4-FFF2-40B4-BE49-F238E27FC236}">
                <a16:creationId xmlns:a16="http://schemas.microsoft.com/office/drawing/2014/main" id="{088E8B3C-A4C2-6083-15FE-6CC2E9C4588C}"/>
              </a:ext>
            </a:extLst>
          </p:cNvPr>
          <p:cNvSpPr txBox="1"/>
          <p:nvPr/>
        </p:nvSpPr>
        <p:spPr>
          <a:xfrm>
            <a:off x="1228895" y="2344898"/>
            <a:ext cx="5154866" cy="2554545"/>
          </a:xfrm>
          <a:prstGeom prst="rect">
            <a:avLst/>
          </a:prstGeom>
          <a:noFill/>
          <a:ln w="9525">
            <a:noFill/>
          </a:ln>
        </p:spPr>
        <p:txBody>
          <a:bodyPr wrap="square">
            <a:spAutoFit/>
            <a:scene3d>
              <a:camera prst="orthographicFront"/>
              <a:lightRig rig="threePt" dir="t"/>
            </a:scene3d>
          </a:bodyPr>
          <a:lstStyle/>
          <a:p>
            <a:pPr lvl="0" algn="ctr"/>
            <a:r>
              <a:rPr lang="en-US" sz="4000" dirty="0" err="1">
                <a:solidFill>
                  <a:srgbClr val="2A3563"/>
                </a:solidFill>
                <a:latin typeface="#9Slide07 IcielBaliho Script" pitchFamily="2" charset="0"/>
              </a:rPr>
              <a:t>Từ</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kết</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quả</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thí</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nghiệm</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Hình</a:t>
            </a:r>
            <a:r>
              <a:rPr lang="en-US" sz="4000" dirty="0">
                <a:solidFill>
                  <a:srgbClr val="2A3563"/>
                </a:solidFill>
                <a:latin typeface="#9Slide07 IcielBaliho Script" pitchFamily="2" charset="0"/>
              </a:rPr>
              <a:t> 18.3, </a:t>
            </a:r>
            <a:r>
              <a:rPr lang="en-US" sz="4000" dirty="0" err="1">
                <a:solidFill>
                  <a:srgbClr val="2A3563"/>
                </a:solidFill>
                <a:latin typeface="#9Slide07 IcielBaliho Script" pitchFamily="2" charset="0"/>
              </a:rPr>
              <a:t>em</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hãy</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nêu</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cách</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để</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xác</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định</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cực</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nam</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của</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nam</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châm</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trong</a:t>
            </a:r>
            <a:r>
              <a:rPr lang="en-US" sz="4000" dirty="0">
                <a:solidFill>
                  <a:srgbClr val="2A3563"/>
                </a:solidFill>
                <a:latin typeface="#9Slide07 IcielBaliho Script" pitchFamily="2" charset="0"/>
              </a:rPr>
              <a:t> </a:t>
            </a:r>
            <a:r>
              <a:rPr lang="en-US" sz="4000" dirty="0" err="1">
                <a:solidFill>
                  <a:srgbClr val="2A3563"/>
                </a:solidFill>
                <a:latin typeface="#9Slide07 IcielBaliho Script" pitchFamily="2" charset="0"/>
              </a:rPr>
              <a:t>Hình</a:t>
            </a:r>
            <a:r>
              <a:rPr lang="en-US" sz="4000" dirty="0">
                <a:solidFill>
                  <a:srgbClr val="2A3563"/>
                </a:solidFill>
                <a:latin typeface="#9Slide07 IcielBaliho Script" pitchFamily="2" charset="0"/>
              </a:rPr>
              <a:t> 18.2d.</a:t>
            </a:r>
            <a:endParaRPr lang="vi-VN" sz="4000" dirty="0">
              <a:solidFill>
                <a:srgbClr val="2A3563"/>
              </a:solidFill>
              <a:latin typeface="#9Slide07 IcielBaliho Script" pitchFamily="2" charset="0"/>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6" name="Group 85">
            <a:extLst>
              <a:ext uri="{FF2B5EF4-FFF2-40B4-BE49-F238E27FC236}">
                <a16:creationId xmlns:a16="http://schemas.microsoft.com/office/drawing/2014/main" id="{951EDFDA-1278-E12F-3DC8-3A91968C7184}"/>
              </a:ext>
            </a:extLst>
          </p:cNvPr>
          <p:cNvGrpSpPr/>
          <p:nvPr/>
        </p:nvGrpSpPr>
        <p:grpSpPr>
          <a:xfrm rot="20488075">
            <a:off x="-2204780" y="-843955"/>
            <a:ext cx="3581400" cy="2037299"/>
            <a:chOff x="7823334" y="-697505"/>
            <a:chExt cx="4276665" cy="2432804"/>
          </a:xfrm>
        </p:grpSpPr>
        <p:sp>
          <p:nvSpPr>
            <p:cNvPr id="87" name="Freeform: Shape 86">
              <a:extLst>
                <a:ext uri="{FF2B5EF4-FFF2-40B4-BE49-F238E27FC236}">
                  <a16:creationId xmlns:a16="http://schemas.microsoft.com/office/drawing/2014/main" id="{BD07CB14-A6D4-A032-E734-0E662C9F31C2}"/>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88" name="Freeform: Shape 87">
              <a:extLst>
                <a:ext uri="{FF2B5EF4-FFF2-40B4-BE49-F238E27FC236}">
                  <a16:creationId xmlns:a16="http://schemas.microsoft.com/office/drawing/2014/main" id="{47AAE65E-0CF6-E729-161B-E1A1ED92772C}"/>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92" name="Group 91">
            <a:extLst>
              <a:ext uri="{FF2B5EF4-FFF2-40B4-BE49-F238E27FC236}">
                <a16:creationId xmlns:a16="http://schemas.microsoft.com/office/drawing/2014/main" id="{334448B6-37C0-3826-BE74-5F04F57DA8C1}"/>
              </a:ext>
            </a:extLst>
          </p:cNvPr>
          <p:cNvGrpSpPr/>
          <p:nvPr/>
        </p:nvGrpSpPr>
        <p:grpSpPr>
          <a:xfrm rot="7179154">
            <a:off x="9728892" y="6101912"/>
            <a:ext cx="3581400" cy="2037299"/>
            <a:chOff x="7823334" y="-697505"/>
            <a:chExt cx="4276665" cy="2432804"/>
          </a:xfrm>
        </p:grpSpPr>
        <p:sp>
          <p:nvSpPr>
            <p:cNvPr id="93" name="Freeform: Shape 92">
              <a:extLst>
                <a:ext uri="{FF2B5EF4-FFF2-40B4-BE49-F238E27FC236}">
                  <a16:creationId xmlns:a16="http://schemas.microsoft.com/office/drawing/2014/main" id="{92EC2F3F-3826-D476-1727-86452C91E33E}"/>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4" name="Freeform: Shape 93">
              <a:extLst>
                <a:ext uri="{FF2B5EF4-FFF2-40B4-BE49-F238E27FC236}">
                  <a16:creationId xmlns:a16="http://schemas.microsoft.com/office/drawing/2014/main" id="{627F5369-6D19-7B40-9AEE-B4B57F26CE6F}"/>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pic>
        <p:nvPicPr>
          <p:cNvPr id="77" name="Picture 76">
            <a:extLst>
              <a:ext uri="{FF2B5EF4-FFF2-40B4-BE49-F238E27FC236}">
                <a16:creationId xmlns:a16="http://schemas.microsoft.com/office/drawing/2014/main" id="{C7F1DB8B-074B-8135-A40D-CD9D52D06475}"/>
              </a:ext>
            </a:extLst>
          </p:cNvPr>
          <p:cNvPicPr>
            <a:picLocks noChangeAspect="1"/>
          </p:cNvPicPr>
          <p:nvPr/>
        </p:nvPicPr>
        <p:blipFill>
          <a:blip r:embed="rId2"/>
          <a:stretch>
            <a:fillRect/>
          </a:stretch>
        </p:blipFill>
        <p:spPr>
          <a:xfrm>
            <a:off x="14473147" y="2318783"/>
            <a:ext cx="1863195" cy="2693776"/>
          </a:xfrm>
          <a:prstGeom prst="rect">
            <a:avLst/>
          </a:prstGeom>
        </p:spPr>
      </p:pic>
      <p:grpSp>
        <p:nvGrpSpPr>
          <p:cNvPr id="78" name="Group 77">
            <a:extLst>
              <a:ext uri="{FF2B5EF4-FFF2-40B4-BE49-F238E27FC236}">
                <a16:creationId xmlns:a16="http://schemas.microsoft.com/office/drawing/2014/main" id="{21BC2E84-79CA-50C8-0A6D-914D5BF910A6}"/>
              </a:ext>
            </a:extLst>
          </p:cNvPr>
          <p:cNvGrpSpPr/>
          <p:nvPr/>
        </p:nvGrpSpPr>
        <p:grpSpPr>
          <a:xfrm>
            <a:off x="-1180500" y="6645866"/>
            <a:ext cx="1298119" cy="768858"/>
            <a:chOff x="1643008" y="1977781"/>
            <a:chExt cx="2019364" cy="1162765"/>
          </a:xfrm>
        </p:grpSpPr>
        <p:sp>
          <p:nvSpPr>
            <p:cNvPr id="79" name="Rectangle 78">
              <a:extLst>
                <a:ext uri="{FF2B5EF4-FFF2-40B4-BE49-F238E27FC236}">
                  <a16:creationId xmlns:a16="http://schemas.microsoft.com/office/drawing/2014/main" id="{6A9F57E7-7BC5-57B9-54ED-74E9C5E55B10}"/>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F5DA3BCB-52A6-7A68-ECCC-62F0593C1DC7}"/>
                </a:ext>
              </a:extLst>
            </p:cNvPr>
            <p:cNvSpPr/>
            <p:nvPr/>
          </p:nvSpPr>
          <p:spPr>
            <a:xfrm rot="2128384">
              <a:off x="2538893" y="2685385"/>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74B45DF3-AA9E-344A-C585-8318FD56F299}"/>
                </a:ext>
              </a:extLst>
            </p:cNvPr>
            <p:cNvSpPr/>
            <p:nvPr/>
          </p:nvSpPr>
          <p:spPr>
            <a:xfrm rot="18220277">
              <a:off x="1857699" y="1949502"/>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6B30F1C9-1281-28CF-49B4-CD39F148FFC0}"/>
                </a:ext>
              </a:extLst>
            </p:cNvPr>
            <p:cNvSpPr/>
            <p:nvPr/>
          </p:nvSpPr>
          <p:spPr>
            <a:xfrm rot="18083832">
              <a:off x="3331614" y="2959561"/>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spTree>
    <p:extLst>
      <p:ext uri="{BB962C8B-B14F-4D97-AF65-F5344CB8AC3E}">
        <p14:creationId xmlns:p14="http://schemas.microsoft.com/office/powerpoint/2010/main" val="24256219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0112892">
            <a:off x="2821469" y="-1630791"/>
            <a:ext cx="14092186" cy="9322661"/>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921" name="Text Box 99">
            <a:extLst>
              <a:ext uri="{FF2B5EF4-FFF2-40B4-BE49-F238E27FC236}">
                <a16:creationId xmlns:a16="http://schemas.microsoft.com/office/drawing/2014/main" id="{B7E5AB1D-4683-01A8-55BE-CB74237AD70C}"/>
              </a:ext>
            </a:extLst>
          </p:cNvPr>
          <p:cNvSpPr txBox="1"/>
          <p:nvPr/>
        </p:nvSpPr>
        <p:spPr>
          <a:xfrm>
            <a:off x="4139105" y="2232102"/>
            <a:ext cx="7850579" cy="2677656"/>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r>
              <a:rPr lang="vi-VN" dirty="0"/>
              <a:t>B1: Treo nam châm vào giá đỡ và để nam châm xoay tự do.</a:t>
            </a:r>
          </a:p>
          <a:p>
            <a:r>
              <a:rPr lang="vi-VN" dirty="0"/>
              <a:t>B2: Dần dần cực Bắc của nam châm sẽ hướng về phía Bắc, cực Nam hướng về phía Nam.</a:t>
            </a:r>
          </a:p>
          <a:p>
            <a:r>
              <a:rPr lang="vi-VN" dirty="0"/>
              <a:t>B3: Dùng la bàn để xác định hướng, sau đó đánh dấu 2 cực của nam châm.</a:t>
            </a:r>
          </a:p>
        </p:txBody>
      </p:sp>
      <p:grpSp>
        <p:nvGrpSpPr>
          <p:cNvPr id="937" name="Group 936">
            <a:extLst>
              <a:ext uri="{FF2B5EF4-FFF2-40B4-BE49-F238E27FC236}">
                <a16:creationId xmlns:a16="http://schemas.microsoft.com/office/drawing/2014/main" id="{A82FE9DF-D6E1-1E62-7A0E-C716C9EE97C5}"/>
              </a:ext>
            </a:extLst>
          </p:cNvPr>
          <p:cNvGrpSpPr/>
          <p:nvPr/>
        </p:nvGrpSpPr>
        <p:grpSpPr>
          <a:xfrm rot="5400000" flipV="1">
            <a:off x="-515459" y="5568000"/>
            <a:ext cx="1944276" cy="2301698"/>
            <a:chOff x="7823334" y="-697505"/>
            <a:chExt cx="4276665" cy="2432804"/>
          </a:xfrm>
        </p:grpSpPr>
        <p:sp>
          <p:nvSpPr>
            <p:cNvPr id="938" name="Freeform: Shape 937">
              <a:extLst>
                <a:ext uri="{FF2B5EF4-FFF2-40B4-BE49-F238E27FC236}">
                  <a16:creationId xmlns:a16="http://schemas.microsoft.com/office/drawing/2014/main" id="{4F939EAC-EAC5-79DF-F797-D662E6C69D18}"/>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39" name="Freeform: Shape 938">
              <a:extLst>
                <a:ext uri="{FF2B5EF4-FFF2-40B4-BE49-F238E27FC236}">
                  <a16:creationId xmlns:a16="http://schemas.microsoft.com/office/drawing/2014/main" id="{BF3201EA-3C28-BB3D-3DDD-E2C05F333103}"/>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940" name="Group 939">
            <a:extLst>
              <a:ext uri="{FF2B5EF4-FFF2-40B4-BE49-F238E27FC236}">
                <a16:creationId xmlns:a16="http://schemas.microsoft.com/office/drawing/2014/main" id="{76801F7D-2DAF-0713-B256-99E973393AE6}"/>
              </a:ext>
            </a:extLst>
          </p:cNvPr>
          <p:cNvGrpSpPr/>
          <p:nvPr/>
        </p:nvGrpSpPr>
        <p:grpSpPr>
          <a:xfrm rot="214725">
            <a:off x="10044576" y="-701659"/>
            <a:ext cx="3581400" cy="2037299"/>
            <a:chOff x="7823334" y="-697505"/>
            <a:chExt cx="4276665" cy="2432804"/>
          </a:xfrm>
        </p:grpSpPr>
        <p:sp>
          <p:nvSpPr>
            <p:cNvPr id="941" name="Freeform: Shape 940">
              <a:extLst>
                <a:ext uri="{FF2B5EF4-FFF2-40B4-BE49-F238E27FC236}">
                  <a16:creationId xmlns:a16="http://schemas.microsoft.com/office/drawing/2014/main" id="{44088ED6-F16E-7B4D-6976-A7F473245005}"/>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42" name="Freeform: Shape 941">
              <a:extLst>
                <a:ext uri="{FF2B5EF4-FFF2-40B4-BE49-F238E27FC236}">
                  <a16:creationId xmlns:a16="http://schemas.microsoft.com/office/drawing/2014/main" id="{71E25809-0437-5BDB-1A44-CEC50B0D893C}"/>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sp>
        <p:nvSpPr>
          <p:cNvPr id="944" name="Oval 943">
            <a:extLst>
              <a:ext uri="{FF2B5EF4-FFF2-40B4-BE49-F238E27FC236}">
                <a16:creationId xmlns:a16="http://schemas.microsoft.com/office/drawing/2014/main" id="{D0A47F35-23B9-074F-0C58-2D2ECA1B1B58}"/>
              </a:ext>
            </a:extLst>
          </p:cNvPr>
          <p:cNvSpPr/>
          <p:nvPr/>
        </p:nvSpPr>
        <p:spPr>
          <a:xfrm>
            <a:off x="-1426706" y="-916626"/>
            <a:ext cx="706394" cy="706394"/>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2" name="Picture 8" descr="NAM CHÂM THANH, VIÊN, TRÒN – CÔNG TY NAM CHÂM IMAG VIETNAM">
            <a:extLst>
              <a:ext uri="{FF2B5EF4-FFF2-40B4-BE49-F238E27FC236}">
                <a16:creationId xmlns:a16="http://schemas.microsoft.com/office/drawing/2014/main" id="{C46522F4-482D-B315-C17B-B130531241D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4150" t="17410" r="22098" b="16898"/>
          <a:stretch/>
        </p:blipFill>
        <p:spPr bwMode="auto">
          <a:xfrm>
            <a:off x="67595" y="1392374"/>
            <a:ext cx="3769784" cy="2650027"/>
          </a:xfrm>
          <a:prstGeom prst="rect">
            <a:avLst/>
          </a:prstGeom>
          <a:noFill/>
          <a:extLst>
            <a:ext uri="{909E8E84-426E-40DD-AFC4-6F175D3DCCD1}">
              <a14:hiddenFill xmlns:a14="http://schemas.microsoft.com/office/drawing/2010/main">
                <a:solidFill>
                  <a:srgbClr val="FFFFFF"/>
                </a:solidFill>
              </a14:hiddenFill>
            </a:ext>
          </a:extLst>
        </p:spPr>
      </p:pic>
      <p:sp>
        <p:nvSpPr>
          <p:cNvPr id="83" name="TextBox 82">
            <a:extLst>
              <a:ext uri="{FF2B5EF4-FFF2-40B4-BE49-F238E27FC236}">
                <a16:creationId xmlns:a16="http://schemas.microsoft.com/office/drawing/2014/main" id="{A16DA5B7-EAC2-C15C-1B4B-DEC82AAEA7E5}"/>
              </a:ext>
            </a:extLst>
          </p:cNvPr>
          <p:cNvSpPr txBox="1"/>
          <p:nvPr/>
        </p:nvSpPr>
        <p:spPr>
          <a:xfrm>
            <a:off x="544037" y="4135728"/>
            <a:ext cx="3189247" cy="58477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Nam </a:t>
            </a:r>
            <a:r>
              <a:rPr kumimoji="0" lang="en-US" sz="3200" b="0" i="0" u="none" strike="noStrike" kern="1200" cap="none" spc="0" normalizeH="0" baseline="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3200" b="0" i="0" u="none" strike="noStrike" kern="1200" cap="none" spc="0" normalizeH="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3200" b="0" i="0" u="none" strike="noStrike" kern="1200" cap="none" spc="0" normalizeH="0" noProof="0" dirty="0" err="1">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rPr>
              <a:t>tròn</a:t>
            </a:r>
            <a:endParaRPr kumimoji="0" lang="vi-VN" sz="3200" b="0"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endParaRPr>
          </a:p>
        </p:txBody>
      </p:sp>
      <p:sp>
        <p:nvSpPr>
          <p:cNvPr id="84" name="Rectangle: Rounded Corners 83">
            <a:extLst>
              <a:ext uri="{FF2B5EF4-FFF2-40B4-BE49-F238E27FC236}">
                <a16:creationId xmlns:a16="http://schemas.microsoft.com/office/drawing/2014/main" id="{D9662B79-A78A-F036-B5A3-6F245B24CB2D}"/>
              </a:ext>
            </a:extLst>
          </p:cNvPr>
          <p:cNvSpPr/>
          <p:nvPr/>
        </p:nvSpPr>
        <p:spPr>
          <a:xfrm>
            <a:off x="-2135284" y="-1101410"/>
            <a:ext cx="5625870" cy="637649"/>
          </a:xfrm>
          <a:prstGeom prst="roundRect">
            <a:avLst>
              <a:gd name="adj" fmla="val 37781"/>
            </a:avLst>
          </a:prstGeom>
          <a:solidFill>
            <a:srgbClr val="9BA3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nvGrpSpPr>
          <p:cNvPr id="85" name="Group 84">
            <a:extLst>
              <a:ext uri="{FF2B5EF4-FFF2-40B4-BE49-F238E27FC236}">
                <a16:creationId xmlns:a16="http://schemas.microsoft.com/office/drawing/2014/main" id="{69C379CE-D88C-995C-BFC3-F0DC24038F10}"/>
              </a:ext>
            </a:extLst>
          </p:cNvPr>
          <p:cNvGrpSpPr/>
          <p:nvPr/>
        </p:nvGrpSpPr>
        <p:grpSpPr>
          <a:xfrm>
            <a:off x="-2639144" y="-402140"/>
            <a:ext cx="2256545" cy="557613"/>
            <a:chOff x="6349139" y="2521456"/>
            <a:chExt cx="2129886" cy="578023"/>
          </a:xfrm>
          <a:solidFill>
            <a:srgbClr val="FFC4C4"/>
          </a:solidFill>
        </p:grpSpPr>
        <p:sp>
          <p:nvSpPr>
            <p:cNvPr id="86" name="Arrow: Pentagon 85">
              <a:extLst>
                <a:ext uri="{FF2B5EF4-FFF2-40B4-BE49-F238E27FC236}">
                  <a16:creationId xmlns:a16="http://schemas.microsoft.com/office/drawing/2014/main" id="{C8B572DB-4780-7616-AE6D-D737BA2894C4}"/>
                </a:ext>
              </a:extLst>
            </p:cNvPr>
            <p:cNvSpPr/>
            <p:nvPr/>
          </p:nvSpPr>
          <p:spPr>
            <a:xfrm>
              <a:off x="6349139" y="2521456"/>
              <a:ext cx="188435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Arrow: Chevron 86">
              <a:extLst>
                <a:ext uri="{FF2B5EF4-FFF2-40B4-BE49-F238E27FC236}">
                  <a16:creationId xmlns:a16="http://schemas.microsoft.com/office/drawing/2014/main" id="{D2996E87-97ED-453F-E60A-E6D7963F5A87}"/>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8" name="TextBox 87">
            <a:extLst>
              <a:ext uri="{FF2B5EF4-FFF2-40B4-BE49-F238E27FC236}">
                <a16:creationId xmlns:a16="http://schemas.microsoft.com/office/drawing/2014/main" id="{4CF08102-B63C-E38B-E10B-D717126AC672}"/>
              </a:ext>
            </a:extLst>
          </p:cNvPr>
          <p:cNvSpPr txBox="1"/>
          <p:nvPr/>
        </p:nvSpPr>
        <p:spPr>
          <a:xfrm>
            <a:off x="-2461948" y="-407690"/>
            <a:ext cx="186396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Thí nghiệm</a:t>
            </a:r>
            <a:endPar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endParaRPr>
          </a:p>
        </p:txBody>
      </p:sp>
      <p:sp>
        <p:nvSpPr>
          <p:cNvPr id="89" name="Oval 88">
            <a:extLst>
              <a:ext uri="{FF2B5EF4-FFF2-40B4-BE49-F238E27FC236}">
                <a16:creationId xmlns:a16="http://schemas.microsoft.com/office/drawing/2014/main" id="{753D9D9A-517B-EB17-44A9-5BF515E908FE}"/>
              </a:ext>
            </a:extLst>
          </p:cNvPr>
          <p:cNvSpPr/>
          <p:nvPr/>
        </p:nvSpPr>
        <p:spPr>
          <a:xfrm>
            <a:off x="-2417757" y="-1106900"/>
            <a:ext cx="685822" cy="685822"/>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90" name="Picture 6">
            <a:extLst>
              <a:ext uri="{FF2B5EF4-FFF2-40B4-BE49-F238E27FC236}">
                <a16:creationId xmlns:a16="http://schemas.microsoft.com/office/drawing/2014/main" id="{D27FEADD-4971-0343-A981-C3392A088B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1231" y="-972223"/>
            <a:ext cx="416149" cy="416149"/>
          </a:xfrm>
          <a:prstGeom prst="rect">
            <a:avLst/>
          </a:prstGeom>
          <a:noFill/>
          <a:extLst>
            <a:ext uri="{909E8E84-426E-40DD-AFC4-6F175D3DCCD1}">
              <a14:hiddenFill xmlns:a14="http://schemas.microsoft.com/office/drawing/2010/main">
                <a:solidFill>
                  <a:srgbClr val="FFFFFF"/>
                </a:solidFill>
              </a14:hiddenFill>
            </a:ext>
          </a:extLst>
        </p:spPr>
      </p:pic>
      <p:sp>
        <p:nvSpPr>
          <p:cNvPr id="91" name="TextBox 90">
            <a:extLst>
              <a:ext uri="{FF2B5EF4-FFF2-40B4-BE49-F238E27FC236}">
                <a16:creationId xmlns:a16="http://schemas.microsoft.com/office/drawing/2014/main" id="{6B5A6CA6-7641-7800-B78B-9C282BAFB77C}"/>
              </a:ext>
            </a:extLst>
          </p:cNvPr>
          <p:cNvSpPr txBox="1"/>
          <p:nvPr/>
        </p:nvSpPr>
        <p:spPr>
          <a:xfrm>
            <a:off x="-1774714" y="-1065587"/>
            <a:ext cx="5189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4000" b="0" i="0" u="none" strike="noStrike" kern="1200" cap="none" spc="0" normalizeH="0" baseline="0" noProof="0" dirty="0">
              <a:ln>
                <a:noFill/>
              </a:ln>
              <a:solidFill>
                <a:prstClr val="black"/>
              </a:solidFill>
              <a:effectLst/>
              <a:uLnTx/>
              <a:uFillTx/>
              <a:latin typeface="#9Slide07 IcielBaliho Script"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267974428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83"/>
                                        </p:tgtEl>
                                        <p:attrNameLst>
                                          <p:attrName>style.visibility</p:attrName>
                                        </p:attrNameLst>
                                      </p:cBhvr>
                                      <p:to>
                                        <p:strVal val="visible"/>
                                      </p:to>
                                    </p:set>
                                    <p:animEffect transition="in" filter="wipe(up)">
                                      <p:cBhvr>
                                        <p:cTn id="7" dur="500"/>
                                        <p:tgtEl>
                                          <p:spTgt spid="83"/>
                                        </p:tgtEl>
                                      </p:cBhvr>
                                    </p:animEffect>
                                  </p:childTnLst>
                                </p:cTn>
                              </p:par>
                              <p:par>
                                <p:cTn id="8" presetID="53" presetClass="entr" presetSubtype="16" fill="hold" nodeType="withEffect">
                                  <p:stCondLst>
                                    <p:cond delay="0"/>
                                  </p:stCondLst>
                                  <p:childTnLst>
                                    <p:set>
                                      <p:cBhvr>
                                        <p:cTn id="9" dur="1" fill="hold">
                                          <p:stCondLst>
                                            <p:cond delay="0"/>
                                          </p:stCondLst>
                                        </p:cTn>
                                        <p:tgtEl>
                                          <p:spTgt spid="82"/>
                                        </p:tgtEl>
                                        <p:attrNameLst>
                                          <p:attrName>style.visibility</p:attrName>
                                        </p:attrNameLst>
                                      </p:cBhvr>
                                      <p:to>
                                        <p:strVal val="visible"/>
                                      </p:to>
                                    </p:set>
                                    <p:anim calcmode="lin" valueType="num">
                                      <p:cBhvr>
                                        <p:cTn id="10" dur="500" fill="hold"/>
                                        <p:tgtEl>
                                          <p:spTgt spid="82"/>
                                        </p:tgtEl>
                                        <p:attrNameLst>
                                          <p:attrName>ppt_w</p:attrName>
                                        </p:attrNameLst>
                                      </p:cBhvr>
                                      <p:tavLst>
                                        <p:tav tm="0">
                                          <p:val>
                                            <p:fltVal val="0"/>
                                          </p:val>
                                        </p:tav>
                                        <p:tav tm="100000">
                                          <p:val>
                                            <p:strVal val="#ppt_w"/>
                                          </p:val>
                                        </p:tav>
                                      </p:tavLst>
                                    </p:anim>
                                    <p:anim calcmode="lin" valueType="num">
                                      <p:cBhvr>
                                        <p:cTn id="11" dur="500" fill="hold"/>
                                        <p:tgtEl>
                                          <p:spTgt spid="82"/>
                                        </p:tgtEl>
                                        <p:attrNameLst>
                                          <p:attrName>ppt_h</p:attrName>
                                        </p:attrNameLst>
                                      </p:cBhvr>
                                      <p:tavLst>
                                        <p:tav tm="0">
                                          <p:val>
                                            <p:fltVal val="0"/>
                                          </p:val>
                                        </p:tav>
                                        <p:tav tm="100000">
                                          <p:val>
                                            <p:strVal val="#ppt_h"/>
                                          </p:val>
                                        </p:tav>
                                      </p:tavLst>
                                    </p:anim>
                                    <p:animEffect transition="in" filter="fade">
                                      <p:cBhvr>
                                        <p:cTn id="12" dur="500"/>
                                        <p:tgtEl>
                                          <p:spTgt spid="8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21"/>
                                        </p:tgtEl>
                                        <p:attrNameLst>
                                          <p:attrName>style.visibility</p:attrName>
                                        </p:attrNameLst>
                                      </p:cBhvr>
                                      <p:to>
                                        <p:strVal val="visible"/>
                                      </p:to>
                                    </p:set>
                                    <p:animEffect transition="in" filter="wipe(left)">
                                      <p:cBhvr>
                                        <p:cTn id="17" dur="10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P spid="8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4" descr="Bài 21. Nam châm vĩnh cửu - Hoc24">
            <a:extLst>
              <a:ext uri="{FF2B5EF4-FFF2-40B4-BE49-F238E27FC236}">
                <a16:creationId xmlns:a16="http://schemas.microsoft.com/office/drawing/2014/main" id="{D3D3D2EA-4B27-27E9-7B42-9F21575965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63522" y="959004"/>
            <a:ext cx="6864956" cy="4719657"/>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a:extLst>
              <a:ext uri="{FF2B5EF4-FFF2-40B4-BE49-F238E27FC236}">
                <a16:creationId xmlns:a16="http://schemas.microsoft.com/office/drawing/2014/main" id="{FB2E2001-479A-43C4-AE91-15B99C25459E}"/>
              </a:ext>
            </a:extLst>
          </p:cNvPr>
          <p:cNvGrpSpPr/>
          <p:nvPr/>
        </p:nvGrpSpPr>
        <p:grpSpPr>
          <a:xfrm rot="19645213">
            <a:off x="-486660" y="-1350396"/>
            <a:ext cx="3581400" cy="2037299"/>
            <a:chOff x="7823334" y="-697505"/>
            <a:chExt cx="4276665" cy="2432804"/>
          </a:xfrm>
        </p:grpSpPr>
        <p:sp>
          <p:nvSpPr>
            <p:cNvPr id="5" name="Freeform: Shape 4">
              <a:extLst>
                <a:ext uri="{FF2B5EF4-FFF2-40B4-BE49-F238E27FC236}">
                  <a16:creationId xmlns:a16="http://schemas.microsoft.com/office/drawing/2014/main" id="{CD9014D9-1DBC-4D16-91BF-893D7D29592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 name="Freeform: Shape 5">
              <a:extLst>
                <a:ext uri="{FF2B5EF4-FFF2-40B4-BE49-F238E27FC236}">
                  <a16:creationId xmlns:a16="http://schemas.microsoft.com/office/drawing/2014/main" id="{26147E51-3B7A-4C70-99A7-8563005CBD5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82" name="Rectangle: Rounded Corners 81">
            <a:extLst>
              <a:ext uri="{FF2B5EF4-FFF2-40B4-BE49-F238E27FC236}">
                <a16:creationId xmlns:a16="http://schemas.microsoft.com/office/drawing/2014/main" id="{3DD61013-F067-F5C6-36D0-2DC7943F86C0}"/>
              </a:ext>
            </a:extLst>
          </p:cNvPr>
          <p:cNvSpPr/>
          <p:nvPr/>
        </p:nvSpPr>
        <p:spPr>
          <a:xfrm>
            <a:off x="470130" y="413668"/>
            <a:ext cx="5625870" cy="637649"/>
          </a:xfrm>
          <a:prstGeom prst="roundRect">
            <a:avLst>
              <a:gd name="adj" fmla="val 37781"/>
            </a:avLst>
          </a:prstGeom>
          <a:solidFill>
            <a:srgbClr val="9BA3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nvGrpSpPr>
          <p:cNvPr id="7" name="Group 6">
            <a:extLst>
              <a:ext uri="{FF2B5EF4-FFF2-40B4-BE49-F238E27FC236}">
                <a16:creationId xmlns:a16="http://schemas.microsoft.com/office/drawing/2014/main" id="{010ED75E-0848-4067-A40B-25BF66B1680A}"/>
              </a:ext>
            </a:extLst>
          </p:cNvPr>
          <p:cNvGrpSpPr/>
          <p:nvPr/>
        </p:nvGrpSpPr>
        <p:grpSpPr>
          <a:xfrm rot="697501" flipV="1">
            <a:off x="10860375" y="5369519"/>
            <a:ext cx="1944276" cy="2301698"/>
            <a:chOff x="7823334" y="-697505"/>
            <a:chExt cx="4276665" cy="2432804"/>
          </a:xfrm>
        </p:grpSpPr>
        <p:sp>
          <p:nvSpPr>
            <p:cNvPr id="8" name="Freeform: Shape 7">
              <a:extLst>
                <a:ext uri="{FF2B5EF4-FFF2-40B4-BE49-F238E27FC236}">
                  <a16:creationId xmlns:a16="http://schemas.microsoft.com/office/drawing/2014/main" id="{68FED0CA-DDD7-4D4C-8C2E-2BD522BEB37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9" name="Freeform: Shape 8">
              <a:extLst>
                <a:ext uri="{FF2B5EF4-FFF2-40B4-BE49-F238E27FC236}">
                  <a16:creationId xmlns:a16="http://schemas.microsoft.com/office/drawing/2014/main" id="{4C338361-A429-46EF-8C33-5BB4CA315BE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17" name="TextBox 16">
            <a:extLst>
              <a:ext uri="{FF2B5EF4-FFF2-40B4-BE49-F238E27FC236}">
                <a16:creationId xmlns:a16="http://schemas.microsoft.com/office/drawing/2014/main" id="{ACC5EF14-215E-67EE-1928-E0E1F3AFB8B6}"/>
              </a:ext>
            </a:extLst>
          </p:cNvPr>
          <p:cNvSpPr txBox="1"/>
          <p:nvPr/>
        </p:nvSpPr>
        <p:spPr>
          <a:xfrm>
            <a:off x="3520741" y="-1339869"/>
            <a:ext cx="545531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3E4DBC"/>
                </a:solidFill>
                <a:effectLst/>
                <a:uLnTx/>
                <a:uFillTx/>
                <a:latin typeface="#9Slide07 Cadena" panose="02000503000000020004" pitchFamily="2" charset="0"/>
                <a:ea typeface="+mn-ea"/>
                <a:cs typeface="Arial" panose="020B0604020202020204" pitchFamily="34" charset="0"/>
              </a:rPr>
              <a:t>NAM CHÂM</a:t>
            </a:r>
          </a:p>
        </p:txBody>
      </p:sp>
      <p:sp>
        <p:nvSpPr>
          <p:cNvPr id="22" name="Oval 21">
            <a:extLst>
              <a:ext uri="{FF2B5EF4-FFF2-40B4-BE49-F238E27FC236}">
                <a16:creationId xmlns:a16="http://schemas.microsoft.com/office/drawing/2014/main" id="{4AE79BA9-11B5-5F9A-01BA-51542EE94BFB}"/>
              </a:ext>
            </a:extLst>
          </p:cNvPr>
          <p:cNvSpPr/>
          <p:nvPr/>
        </p:nvSpPr>
        <p:spPr>
          <a:xfrm>
            <a:off x="-2841786" y="2159187"/>
            <a:ext cx="1783348" cy="1783348"/>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30" name="Oval 29">
            <a:extLst>
              <a:ext uri="{FF2B5EF4-FFF2-40B4-BE49-F238E27FC236}">
                <a16:creationId xmlns:a16="http://schemas.microsoft.com/office/drawing/2014/main" id="{6A075295-FABD-6FF2-0C7E-8DA086114CC5}"/>
              </a:ext>
            </a:extLst>
          </p:cNvPr>
          <p:cNvSpPr/>
          <p:nvPr/>
        </p:nvSpPr>
        <p:spPr>
          <a:xfrm>
            <a:off x="12410055" y="1808156"/>
            <a:ext cx="1783348" cy="1783348"/>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32" name="Picture 31">
            <a:extLst>
              <a:ext uri="{FF2B5EF4-FFF2-40B4-BE49-F238E27FC236}">
                <a16:creationId xmlns:a16="http://schemas.microsoft.com/office/drawing/2014/main" id="{4C1DC23E-02A8-7A38-6083-A378B25C287A}"/>
              </a:ext>
            </a:extLst>
          </p:cNvPr>
          <p:cNvPicPr>
            <a:picLocks noChangeAspect="1"/>
          </p:cNvPicPr>
          <p:nvPr/>
        </p:nvPicPr>
        <p:blipFill>
          <a:blip r:embed="rId5"/>
          <a:stretch>
            <a:fillRect/>
          </a:stretch>
        </p:blipFill>
        <p:spPr>
          <a:xfrm>
            <a:off x="-2517368" y="2389080"/>
            <a:ext cx="1202424" cy="1202424"/>
          </a:xfrm>
          <a:prstGeom prst="rect">
            <a:avLst/>
          </a:prstGeom>
        </p:spPr>
      </p:pic>
      <p:pic>
        <p:nvPicPr>
          <p:cNvPr id="4102" name="Picture 6">
            <a:extLst>
              <a:ext uri="{FF2B5EF4-FFF2-40B4-BE49-F238E27FC236}">
                <a16:creationId xmlns:a16="http://schemas.microsoft.com/office/drawing/2014/main" id="{8589736F-153F-C467-618B-52177E2B8DF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765066" y="2158358"/>
            <a:ext cx="1082115" cy="1082115"/>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DDBCB989-BD6A-324D-8A46-9100B103BA51}"/>
              </a:ext>
            </a:extLst>
          </p:cNvPr>
          <p:cNvSpPr txBox="1"/>
          <p:nvPr/>
        </p:nvSpPr>
        <p:spPr>
          <a:xfrm>
            <a:off x="-3428756" y="6088559"/>
            <a:ext cx="2370318"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37" name="TextBox 36">
            <a:extLst>
              <a:ext uri="{FF2B5EF4-FFF2-40B4-BE49-F238E27FC236}">
                <a16:creationId xmlns:a16="http://schemas.microsoft.com/office/drawing/2014/main" id="{9FDED21B-0264-4C2F-4827-BB7BFA917469}"/>
              </a:ext>
            </a:extLst>
          </p:cNvPr>
          <p:cNvSpPr txBox="1"/>
          <p:nvPr/>
        </p:nvSpPr>
        <p:spPr>
          <a:xfrm>
            <a:off x="11141687" y="6858000"/>
            <a:ext cx="3246757"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grpSp>
        <p:nvGrpSpPr>
          <p:cNvPr id="86" name="Group 85">
            <a:extLst>
              <a:ext uri="{FF2B5EF4-FFF2-40B4-BE49-F238E27FC236}">
                <a16:creationId xmlns:a16="http://schemas.microsoft.com/office/drawing/2014/main" id="{6307B369-486F-164B-6CBF-AB87E1EFA146}"/>
              </a:ext>
            </a:extLst>
          </p:cNvPr>
          <p:cNvGrpSpPr/>
          <p:nvPr/>
        </p:nvGrpSpPr>
        <p:grpSpPr>
          <a:xfrm>
            <a:off x="-33730" y="1112938"/>
            <a:ext cx="2256545" cy="557613"/>
            <a:chOff x="6349139" y="2521456"/>
            <a:chExt cx="2129886" cy="578023"/>
          </a:xfrm>
          <a:solidFill>
            <a:srgbClr val="FFC4C4"/>
          </a:solidFill>
        </p:grpSpPr>
        <p:sp>
          <p:nvSpPr>
            <p:cNvPr id="87" name="Arrow: Pentagon 86">
              <a:extLst>
                <a:ext uri="{FF2B5EF4-FFF2-40B4-BE49-F238E27FC236}">
                  <a16:creationId xmlns:a16="http://schemas.microsoft.com/office/drawing/2014/main" id="{9F839660-77FE-A90B-A9A2-484A8951481A}"/>
                </a:ext>
              </a:extLst>
            </p:cNvPr>
            <p:cNvSpPr/>
            <p:nvPr/>
          </p:nvSpPr>
          <p:spPr>
            <a:xfrm>
              <a:off x="6349139" y="2521456"/>
              <a:ext cx="188435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Arrow: Chevron 87">
              <a:extLst>
                <a:ext uri="{FF2B5EF4-FFF2-40B4-BE49-F238E27FC236}">
                  <a16:creationId xmlns:a16="http://schemas.microsoft.com/office/drawing/2014/main" id="{AD93AA36-3D0F-1F07-EF88-5EF40AE1777B}"/>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9" name="TextBox 88">
            <a:extLst>
              <a:ext uri="{FF2B5EF4-FFF2-40B4-BE49-F238E27FC236}">
                <a16:creationId xmlns:a16="http://schemas.microsoft.com/office/drawing/2014/main" id="{56F9C696-F65B-E886-7464-ABF1CFB1931A}"/>
              </a:ext>
            </a:extLst>
          </p:cNvPr>
          <p:cNvSpPr txBox="1"/>
          <p:nvPr/>
        </p:nvSpPr>
        <p:spPr>
          <a:xfrm>
            <a:off x="143466" y="1107388"/>
            <a:ext cx="186396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Thí nghiệm</a:t>
            </a:r>
            <a:endPar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endParaRPr>
          </a:p>
        </p:txBody>
      </p:sp>
      <p:sp>
        <p:nvSpPr>
          <p:cNvPr id="96" name="TextBox 95">
            <a:extLst>
              <a:ext uri="{FF2B5EF4-FFF2-40B4-BE49-F238E27FC236}">
                <a16:creationId xmlns:a16="http://schemas.microsoft.com/office/drawing/2014/main" id="{C7712B47-19F4-2E8F-140C-9D0FE78A153D}"/>
              </a:ext>
            </a:extLst>
          </p:cNvPr>
          <p:cNvSpPr txBox="1"/>
          <p:nvPr/>
        </p:nvSpPr>
        <p:spPr>
          <a:xfrm>
            <a:off x="964474" y="5903893"/>
            <a:ext cx="9825414" cy="954107"/>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Lần lượt đưa nam châm lại gần kim nam châm, nhận xét lực tương tác của chúng </a:t>
            </a:r>
          </a:p>
        </p:txBody>
      </p:sp>
      <p:graphicFrame>
        <p:nvGraphicFramePr>
          <p:cNvPr id="97" name="Table 3">
            <a:extLst>
              <a:ext uri="{FF2B5EF4-FFF2-40B4-BE49-F238E27FC236}">
                <a16:creationId xmlns:a16="http://schemas.microsoft.com/office/drawing/2014/main" id="{315C902D-B032-CA69-C822-0ECA35551202}"/>
              </a:ext>
            </a:extLst>
          </p:cNvPr>
          <p:cNvGraphicFramePr>
            <a:graphicFrameLocks noGrp="1"/>
          </p:cNvGraphicFramePr>
          <p:nvPr/>
        </p:nvGraphicFramePr>
        <p:xfrm>
          <a:off x="-3654044" y="5181539"/>
          <a:ext cx="3302944" cy="1445324"/>
        </p:xfrm>
        <a:graphic>
          <a:graphicData uri="http://schemas.openxmlformats.org/drawingml/2006/table">
            <a:tbl>
              <a:tblPr firstRow="1" bandRow="1">
                <a:tableStyleId>{5C22544A-7EE6-4342-B048-85BDC9FD1C3A}</a:tableStyleId>
              </a:tblPr>
              <a:tblGrid>
                <a:gridCol w="825736">
                  <a:extLst>
                    <a:ext uri="{9D8B030D-6E8A-4147-A177-3AD203B41FA5}">
                      <a16:colId xmlns:a16="http://schemas.microsoft.com/office/drawing/2014/main" val="4102203575"/>
                    </a:ext>
                  </a:extLst>
                </a:gridCol>
                <a:gridCol w="825736">
                  <a:extLst>
                    <a:ext uri="{9D8B030D-6E8A-4147-A177-3AD203B41FA5}">
                      <a16:colId xmlns:a16="http://schemas.microsoft.com/office/drawing/2014/main" val="251293798"/>
                    </a:ext>
                  </a:extLst>
                </a:gridCol>
                <a:gridCol w="825736">
                  <a:extLst>
                    <a:ext uri="{9D8B030D-6E8A-4147-A177-3AD203B41FA5}">
                      <a16:colId xmlns:a16="http://schemas.microsoft.com/office/drawing/2014/main" val="2977196004"/>
                    </a:ext>
                  </a:extLst>
                </a:gridCol>
                <a:gridCol w="825736">
                  <a:extLst>
                    <a:ext uri="{9D8B030D-6E8A-4147-A177-3AD203B41FA5}">
                      <a16:colId xmlns:a16="http://schemas.microsoft.com/office/drawing/2014/main" val="3133960577"/>
                    </a:ext>
                  </a:extLst>
                </a:gridCol>
              </a:tblGrid>
              <a:tr h="140762">
                <a:tc rowSpan="2">
                  <a:txBody>
                    <a:bodyPr/>
                    <a:lstStyle/>
                    <a:p>
                      <a:pPr algn="ctr"/>
                      <a:r>
                        <a:rPr lang="vi-VN" sz="700" dirty="0">
                          <a:solidFill>
                            <a:schemeClr val="bg1"/>
                          </a:solidFill>
                          <a:latin typeface="#9Slide07 Cadena" panose="02000503000000020004" pitchFamily="2" charset="0"/>
                        </a:rPr>
                        <a:t>Vật Dụng</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rowSpan="2">
                  <a:txBody>
                    <a:bodyPr/>
                    <a:lstStyle/>
                    <a:p>
                      <a:pPr algn="ctr"/>
                      <a:r>
                        <a:rPr lang="vi-VN" sz="700" dirty="0">
                          <a:solidFill>
                            <a:schemeClr val="bg1"/>
                          </a:solidFill>
                          <a:latin typeface="#9Slide07 Cadena" panose="02000503000000020004" pitchFamily="2" charset="0"/>
                        </a:rPr>
                        <a:t>Vật Liệu</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gridSpan="2">
                  <a:txBody>
                    <a:bodyPr/>
                    <a:lstStyle/>
                    <a:p>
                      <a:pPr algn="ctr"/>
                      <a:r>
                        <a:rPr lang="vi-VN" sz="700" dirty="0">
                          <a:solidFill>
                            <a:schemeClr val="bg1"/>
                          </a:solidFill>
                          <a:latin typeface="#9Slide07 Cadena" panose="02000503000000020004" pitchFamily="2" charset="0"/>
                        </a:rPr>
                        <a:t>Tương tác với nam châm</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hMerge="1">
                  <a:txBody>
                    <a:bodyPr/>
                    <a:lstStyle/>
                    <a:p>
                      <a:pPr algn="ctr"/>
                      <a:endParaRPr lang="en-US" sz="2000" dirty="0">
                        <a:solidFill>
                          <a:schemeClr val="bg1"/>
                        </a:solidFill>
                        <a:latin typeface="#9Slide07 Cadena" panose="02000503000000020004" pitchFamily="2" charset="0"/>
                      </a:endParaRPr>
                    </a:p>
                  </a:txBody>
                  <a:tcPr anchor="ctr">
                    <a:lnL w="12700" cap="flat" cmpd="sng" algn="ctr">
                      <a:solidFill>
                        <a:srgbClr val="FF869E"/>
                      </a:solidFill>
                      <a:prstDash val="solid"/>
                      <a:round/>
                      <a:headEnd type="none" w="med" len="med"/>
                      <a:tailEnd type="none" w="med" len="med"/>
                    </a:lnL>
                    <a:lnR w="12700" cap="flat" cmpd="sng" algn="ctr">
                      <a:solidFill>
                        <a:srgbClr val="FF869E"/>
                      </a:solidFill>
                      <a:prstDash val="solid"/>
                      <a:round/>
                      <a:headEnd type="none" w="med" len="med"/>
                      <a:tailEnd type="none" w="med" len="med"/>
                    </a:lnR>
                    <a:lnT w="12700" cap="flat" cmpd="sng" algn="ctr">
                      <a:solidFill>
                        <a:srgbClr val="FF869E"/>
                      </a:solidFill>
                      <a:prstDash val="solid"/>
                      <a:round/>
                      <a:headEnd type="none" w="med" len="med"/>
                      <a:tailEnd type="none" w="med" len="med"/>
                    </a:lnT>
                    <a:lnB w="12700" cap="flat" cmpd="sng" algn="ctr">
                      <a:solidFill>
                        <a:srgbClr val="FF869E"/>
                      </a:solidFill>
                      <a:prstDash val="solid"/>
                      <a:round/>
                      <a:headEnd type="none" w="med" len="med"/>
                      <a:tailEnd type="none" w="med" len="med"/>
                    </a:lnB>
                    <a:lnTlToBr w="12700" cmpd="sng">
                      <a:noFill/>
                      <a:prstDash val="solid"/>
                    </a:lnTlToBr>
                    <a:lnBlToTr w="12700" cmpd="sng">
                      <a:noFill/>
                      <a:prstDash val="solid"/>
                    </a:lnBlToTr>
                    <a:solidFill>
                      <a:srgbClr val="646FD4"/>
                    </a:solidFill>
                  </a:tcPr>
                </a:tc>
                <a:extLst>
                  <a:ext uri="{0D108BD9-81ED-4DB2-BD59-A6C34878D82A}">
                    <a16:rowId xmlns:a16="http://schemas.microsoft.com/office/drawing/2014/main" val="1350707777"/>
                  </a:ext>
                </a:extLst>
              </a:tr>
              <a:tr h="140762">
                <a:tc vMerge="1">
                  <a:txBody>
                    <a:bodyPr/>
                    <a:lstStyle/>
                    <a:p>
                      <a:endParaRPr lang="en-US"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3E4DBC"/>
                    </a:solidFill>
                  </a:tcPr>
                </a:tc>
                <a:tc vMerge="1">
                  <a:txBody>
                    <a:bodyPr/>
                    <a:lstStyle/>
                    <a:p>
                      <a:endParaRPr lang="en-US"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3E4DBC"/>
                    </a:solidFill>
                  </a:tcPr>
                </a:tc>
                <a:tc>
                  <a:txBody>
                    <a:bodyPr/>
                    <a:lstStyle/>
                    <a:p>
                      <a:pPr algn="ctr"/>
                      <a:r>
                        <a:rPr lang="vi-VN" sz="700" dirty="0">
                          <a:solidFill>
                            <a:schemeClr val="bg1"/>
                          </a:solidFill>
                          <a:latin typeface="#9Slide07 Cadena" panose="02000503000000020004" pitchFamily="2" charset="0"/>
                        </a:rPr>
                        <a:t>Có</a:t>
                      </a:r>
                      <a:endParaRPr lang="en-US" sz="700"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tc>
                  <a:txBody>
                    <a:bodyPr/>
                    <a:lstStyle/>
                    <a:p>
                      <a:pPr algn="ctr"/>
                      <a:r>
                        <a:rPr lang="vi-VN" sz="700" b="1" dirty="0">
                          <a:solidFill>
                            <a:schemeClr val="bg1"/>
                          </a:solidFill>
                          <a:latin typeface="#9Slide07 Cadena" panose="02000503000000020004" pitchFamily="2" charset="0"/>
                        </a:rPr>
                        <a:t>Không</a:t>
                      </a:r>
                      <a:endParaRPr lang="en-US" sz="700" b="1" dirty="0">
                        <a:solidFill>
                          <a:schemeClr val="bg1"/>
                        </a:solidFill>
                        <a:latin typeface="#9Slide07 Cadena" panose="02000503000000020004" pitchFamily="2" charset="0"/>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646FD4"/>
                    </a:solidFill>
                  </a:tcPr>
                </a:tc>
                <a:extLst>
                  <a:ext uri="{0D108BD9-81ED-4DB2-BD59-A6C34878D82A}">
                    <a16:rowId xmlns:a16="http://schemas.microsoft.com/office/drawing/2014/main" val="2276099361"/>
                  </a:ext>
                </a:extLst>
              </a:tr>
              <a:tr h="232760">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748633620"/>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185838571"/>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852019559"/>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099696388"/>
                  </a:ext>
                </a:extLst>
              </a:tr>
              <a:tr h="232760">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tc>
                  <a:txBody>
                    <a:bodyPr/>
                    <a:lstStyle/>
                    <a:p>
                      <a:pPr algn="ctr"/>
                      <a:endParaRPr lang="en-US" sz="600" dirty="0">
                        <a:solidFill>
                          <a:schemeClr val="bg1"/>
                        </a:solidFill>
                      </a:endParaRPr>
                    </a:p>
                  </a:txBody>
                  <a:tcPr marL="28152" marR="28152" marT="14076" marB="14076" anchor="ctr">
                    <a:lnL w="12700" cap="flat" cmpd="sng" algn="ctr">
                      <a:solidFill>
                        <a:srgbClr val="FFC4C4"/>
                      </a:solidFill>
                      <a:prstDash val="solid"/>
                      <a:round/>
                      <a:headEnd type="none" w="med" len="med"/>
                      <a:tailEnd type="none" w="med" len="med"/>
                    </a:lnL>
                    <a:lnR w="12700" cap="flat" cmpd="sng" algn="ctr">
                      <a:solidFill>
                        <a:srgbClr val="FFC4C4"/>
                      </a:solidFill>
                      <a:prstDash val="solid"/>
                      <a:round/>
                      <a:headEnd type="none" w="med" len="med"/>
                      <a:tailEnd type="none" w="med" len="med"/>
                    </a:lnR>
                    <a:lnT w="12700" cap="flat" cmpd="sng" algn="ctr">
                      <a:solidFill>
                        <a:srgbClr val="FFC4C4"/>
                      </a:solidFill>
                      <a:prstDash val="solid"/>
                      <a:round/>
                      <a:headEnd type="none" w="med" len="med"/>
                      <a:tailEnd type="none" w="med" len="med"/>
                    </a:lnT>
                    <a:lnB w="12700" cap="flat" cmpd="sng" algn="ctr">
                      <a:solidFill>
                        <a:srgbClr val="FFC4C4"/>
                      </a:solidFill>
                      <a:prstDash val="solid"/>
                      <a:round/>
                      <a:headEnd type="none" w="med" len="med"/>
                      <a:tailEnd type="none" w="med" len="med"/>
                    </a:lnB>
                    <a:lnTlToBr w="12700" cmpd="sng">
                      <a:noFill/>
                      <a:prstDash val="solid"/>
                    </a:lnTlToBr>
                    <a:lnBlToTr w="12700" cmpd="sng">
                      <a:noFill/>
                      <a:prstDash val="solid"/>
                    </a:lnBlToTr>
                    <a:solidFill>
                      <a:srgbClr val="DBDFFD"/>
                    </a:solidFill>
                  </a:tcPr>
                </a:tc>
                <a:extLst>
                  <a:ext uri="{0D108BD9-81ED-4DB2-BD59-A6C34878D82A}">
                    <a16:rowId xmlns:a16="http://schemas.microsoft.com/office/drawing/2014/main" val="3560860805"/>
                  </a:ext>
                </a:extLst>
              </a:tr>
            </a:tbl>
          </a:graphicData>
        </a:graphic>
      </p:graphicFrame>
      <p:sp>
        <p:nvSpPr>
          <p:cNvPr id="38" name="Oval 37">
            <a:extLst>
              <a:ext uri="{FF2B5EF4-FFF2-40B4-BE49-F238E27FC236}">
                <a16:creationId xmlns:a16="http://schemas.microsoft.com/office/drawing/2014/main" id="{1CE26B22-8067-21B7-462F-12213CC79D07}"/>
              </a:ext>
            </a:extLst>
          </p:cNvPr>
          <p:cNvSpPr/>
          <p:nvPr/>
        </p:nvSpPr>
        <p:spPr>
          <a:xfrm>
            <a:off x="187657" y="408178"/>
            <a:ext cx="685822" cy="685822"/>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39" name="Picture 6">
            <a:extLst>
              <a:ext uri="{FF2B5EF4-FFF2-40B4-BE49-F238E27FC236}">
                <a16:creationId xmlns:a16="http://schemas.microsoft.com/office/drawing/2014/main" id="{A21CB39D-2BC5-EE23-285D-92E4D7FF22D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4183" y="542855"/>
            <a:ext cx="416149" cy="416149"/>
          </a:xfrm>
          <a:prstGeom prst="rect">
            <a:avLst/>
          </a:prstGeom>
          <a:noFill/>
          <a:extLst>
            <a:ext uri="{909E8E84-426E-40DD-AFC4-6F175D3DCCD1}">
              <a14:hiddenFill xmlns:a14="http://schemas.microsoft.com/office/drawing/2010/main">
                <a:solidFill>
                  <a:srgbClr val="FFFFFF"/>
                </a:solidFill>
              </a14:hiddenFill>
            </a:ext>
          </a:extLst>
        </p:spPr>
      </p:pic>
      <p:sp>
        <p:nvSpPr>
          <p:cNvPr id="40" name="TextBox 39">
            <a:extLst>
              <a:ext uri="{FF2B5EF4-FFF2-40B4-BE49-F238E27FC236}">
                <a16:creationId xmlns:a16="http://schemas.microsoft.com/office/drawing/2014/main" id="{1778B073-2936-FC13-96F5-C4A49B1A329A}"/>
              </a:ext>
            </a:extLst>
          </p:cNvPr>
          <p:cNvSpPr txBox="1"/>
          <p:nvPr/>
        </p:nvSpPr>
        <p:spPr>
          <a:xfrm>
            <a:off x="830700" y="449491"/>
            <a:ext cx="5189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4000" b="0" i="0" u="none" strike="noStrike" kern="1200" cap="none" spc="0" normalizeH="0" baseline="0" noProof="0" dirty="0">
              <a:ln>
                <a:noFill/>
              </a:ln>
              <a:solidFill>
                <a:prstClr val="black"/>
              </a:solidFill>
              <a:effectLst/>
              <a:uLnTx/>
              <a:uFillTx/>
              <a:latin typeface="#9Slide07 IcielBaliho Script" pitchFamily="2" charset="0"/>
              <a:ea typeface="+mn-ea"/>
              <a:cs typeface="#9Slide03 Arima Madurai Black" panose="00000A00000000000000" pitchFamily="2" charset="0"/>
            </a:endParaRPr>
          </a:p>
        </p:txBody>
      </p:sp>
      <p:pic>
        <p:nvPicPr>
          <p:cNvPr id="27" name="tổng kết nam châm">
            <a:hlinkClick r:id="" action="ppaction://media"/>
            <a:extLst>
              <a:ext uri="{FF2B5EF4-FFF2-40B4-BE49-F238E27FC236}">
                <a16:creationId xmlns:a16="http://schemas.microsoft.com/office/drawing/2014/main" id="{8D33ED34-8417-B6DE-D2B7-4AD4EC10D263}"/>
              </a:ext>
            </a:extLst>
          </p:cNvPr>
          <p:cNvPicPr>
            <a:picLocks noChangeAspect="1"/>
          </p:cNvPicPr>
          <p:nvPr>
            <a:videoFile r:link="rId2"/>
            <p:extLst>
              <p:ext uri="{DAA4B4D4-6D71-4841-9C94-3DE7FCFB9230}">
                <p14:media xmlns:p14="http://schemas.microsoft.com/office/powerpoint/2010/main" r:embed="rId1"/>
              </p:ext>
            </p:extLst>
          </p:nvPr>
        </p:nvPicPr>
        <p:blipFill>
          <a:blip r:embed="rId7"/>
          <a:stretch>
            <a:fillRect/>
          </a:stretch>
        </p:blipFill>
        <p:spPr>
          <a:xfrm>
            <a:off x="-1154907" y="7333522"/>
            <a:ext cx="4056772" cy="2281934"/>
          </a:xfrm>
          <a:prstGeom prst="rect">
            <a:avLst/>
          </a:prstGeom>
        </p:spPr>
      </p:pic>
    </p:spTree>
    <p:extLst>
      <p:ext uri="{BB962C8B-B14F-4D97-AF65-F5344CB8AC3E}">
        <p14:creationId xmlns:p14="http://schemas.microsoft.com/office/powerpoint/2010/main" val="29389301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par>
                                <p:cTn id="10" presetID="22" presetClass="entr" presetSubtype="1" fill="hold" grpId="0" nodeType="withEffect">
                                  <p:stCondLst>
                                    <p:cond delay="0"/>
                                  </p:stCondLst>
                                  <p:iterate type="lt">
                                    <p:tmPct val="6000"/>
                                  </p:iterate>
                                  <p:childTnLst>
                                    <p:set>
                                      <p:cBhvr>
                                        <p:cTn id="11" dur="1" fill="hold">
                                          <p:stCondLst>
                                            <p:cond delay="0"/>
                                          </p:stCondLst>
                                        </p:cTn>
                                        <p:tgtEl>
                                          <p:spTgt spid="96"/>
                                        </p:tgtEl>
                                        <p:attrNameLst>
                                          <p:attrName>style.visibility</p:attrName>
                                        </p:attrNameLst>
                                      </p:cBhvr>
                                      <p:to>
                                        <p:strVal val="visible"/>
                                      </p:to>
                                    </p:set>
                                    <p:animEffect transition="in" filter="wipe(up)">
                                      <p:cBhvr>
                                        <p:cTn id="12"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27"/>
                </p:tgtEl>
              </p:cMediaNode>
            </p:video>
          </p:childTnLst>
        </p:cTn>
      </p:par>
    </p:tnLst>
    <p:bldLst>
      <p:bldP spid="9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E0C949EC-093C-482A-B8FB-ECD068FA3207}"/>
              </a:ext>
            </a:extLst>
          </p:cNvPr>
          <p:cNvGrpSpPr/>
          <p:nvPr/>
        </p:nvGrpSpPr>
        <p:grpSpPr>
          <a:xfrm rot="19857971">
            <a:off x="9936689" y="-1232539"/>
            <a:ext cx="3581400" cy="2037299"/>
            <a:chOff x="7823334" y="-697505"/>
            <a:chExt cx="4276665" cy="2432804"/>
          </a:xfrm>
        </p:grpSpPr>
        <p:sp>
          <p:nvSpPr>
            <p:cNvPr id="20" name="Freeform: Shape 19">
              <a:extLst>
                <a:ext uri="{FF2B5EF4-FFF2-40B4-BE49-F238E27FC236}">
                  <a16:creationId xmlns:a16="http://schemas.microsoft.com/office/drawing/2014/main" id="{034FC6F1-0908-4557-B0ED-7CD16AEA9C97}"/>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21" name="Freeform: Shape 20">
              <a:extLst>
                <a:ext uri="{FF2B5EF4-FFF2-40B4-BE49-F238E27FC236}">
                  <a16:creationId xmlns:a16="http://schemas.microsoft.com/office/drawing/2014/main" id="{658AD3F1-DBEB-417A-B370-334B3B23E225}"/>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22" name="Group 21">
            <a:extLst>
              <a:ext uri="{FF2B5EF4-FFF2-40B4-BE49-F238E27FC236}">
                <a16:creationId xmlns:a16="http://schemas.microsoft.com/office/drawing/2014/main" id="{2ABEF43C-CA53-4B11-8708-432A6ABB8B22}"/>
              </a:ext>
            </a:extLst>
          </p:cNvPr>
          <p:cNvGrpSpPr/>
          <p:nvPr/>
        </p:nvGrpSpPr>
        <p:grpSpPr>
          <a:xfrm rot="7124436" flipV="1">
            <a:off x="-1180633" y="5571604"/>
            <a:ext cx="3069190" cy="3633408"/>
            <a:chOff x="7823334" y="-697505"/>
            <a:chExt cx="4276665" cy="2432804"/>
          </a:xfrm>
        </p:grpSpPr>
        <p:sp>
          <p:nvSpPr>
            <p:cNvPr id="23" name="Freeform: Shape 22">
              <a:extLst>
                <a:ext uri="{FF2B5EF4-FFF2-40B4-BE49-F238E27FC236}">
                  <a16:creationId xmlns:a16="http://schemas.microsoft.com/office/drawing/2014/main" id="{25E6E7B2-959E-4AD2-9CC4-6131572846F3}"/>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24" name="Freeform: Shape 23">
              <a:extLst>
                <a:ext uri="{FF2B5EF4-FFF2-40B4-BE49-F238E27FC236}">
                  <a16:creationId xmlns:a16="http://schemas.microsoft.com/office/drawing/2014/main" id="{AD3529DD-200F-4A12-A7EA-C2FF887D1FBA}"/>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pic>
        <p:nvPicPr>
          <p:cNvPr id="2" name="tổng kết nam châm">
            <a:hlinkClick r:id="" action="ppaction://media"/>
            <a:extLst>
              <a:ext uri="{FF2B5EF4-FFF2-40B4-BE49-F238E27FC236}">
                <a16:creationId xmlns:a16="http://schemas.microsoft.com/office/drawing/2014/main" id="{B8105B8D-D423-CEF0-3842-28BB9204E048}"/>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47388" y="945526"/>
            <a:ext cx="9753600" cy="5486400"/>
          </a:xfrm>
          <a:prstGeom prst="rect">
            <a:avLst/>
          </a:prstGeom>
        </p:spPr>
      </p:pic>
      <p:sp>
        <p:nvSpPr>
          <p:cNvPr id="12" name="TextBox 11">
            <a:extLst>
              <a:ext uri="{FF2B5EF4-FFF2-40B4-BE49-F238E27FC236}">
                <a16:creationId xmlns:a16="http://schemas.microsoft.com/office/drawing/2014/main" id="{714E226E-556A-1C90-EFD6-7A373A329AB0}"/>
              </a:ext>
            </a:extLst>
          </p:cNvPr>
          <p:cNvSpPr txBox="1"/>
          <p:nvPr/>
        </p:nvSpPr>
        <p:spPr>
          <a:xfrm>
            <a:off x="875574" y="362605"/>
            <a:ext cx="9825414" cy="523220"/>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Sự tương tác giữa các cực của nam châm</a:t>
            </a:r>
          </a:p>
        </p:txBody>
      </p:sp>
      <p:pic>
        <p:nvPicPr>
          <p:cNvPr id="13" name="Picture 4" descr="Bài 21. Nam châm vĩnh cửu - Hoc24">
            <a:extLst>
              <a:ext uri="{FF2B5EF4-FFF2-40B4-BE49-F238E27FC236}">
                <a16:creationId xmlns:a16="http://schemas.microsoft.com/office/drawing/2014/main" id="{F7966623-A62A-8FD1-2DD4-B7479953D27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379022" y="5259155"/>
            <a:ext cx="2949878" cy="2028041"/>
          </a:xfrm>
          <a:prstGeom prst="rect">
            <a:avLst/>
          </a:prstGeom>
          <a:noFill/>
          <a:extLst>
            <a:ext uri="{909E8E84-426E-40DD-AFC4-6F175D3DCCD1}">
              <a14:hiddenFill xmlns:a14="http://schemas.microsoft.com/office/drawing/2010/main">
                <a:solidFill>
                  <a:srgbClr val="FFFFFF"/>
                </a:solidFill>
              </a14:hiddenFill>
            </a:ext>
          </a:extLst>
        </p:spPr>
      </p:pic>
      <p:sp>
        <p:nvSpPr>
          <p:cNvPr id="70" name="Rectangle: Rounded Corners 69">
            <a:extLst>
              <a:ext uri="{FF2B5EF4-FFF2-40B4-BE49-F238E27FC236}">
                <a16:creationId xmlns:a16="http://schemas.microsoft.com/office/drawing/2014/main" id="{649574F0-A28E-915D-D7BE-A79DCEE16504}"/>
              </a:ext>
            </a:extLst>
          </p:cNvPr>
          <p:cNvSpPr/>
          <p:nvPr/>
        </p:nvSpPr>
        <p:spPr>
          <a:xfrm>
            <a:off x="-1694364" y="-1087580"/>
            <a:ext cx="5625870" cy="637649"/>
          </a:xfrm>
          <a:prstGeom prst="roundRect">
            <a:avLst>
              <a:gd name="adj" fmla="val 37781"/>
            </a:avLst>
          </a:prstGeom>
          <a:solidFill>
            <a:srgbClr val="9BA3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71" name="Oval 70">
            <a:extLst>
              <a:ext uri="{FF2B5EF4-FFF2-40B4-BE49-F238E27FC236}">
                <a16:creationId xmlns:a16="http://schemas.microsoft.com/office/drawing/2014/main" id="{7CA29F24-0120-DEA2-C4D2-54F6AEEC9046}"/>
              </a:ext>
            </a:extLst>
          </p:cNvPr>
          <p:cNvSpPr/>
          <p:nvPr/>
        </p:nvSpPr>
        <p:spPr>
          <a:xfrm>
            <a:off x="-1976837" y="-1093070"/>
            <a:ext cx="685822" cy="685822"/>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72" name="Picture 6">
            <a:extLst>
              <a:ext uri="{FF2B5EF4-FFF2-40B4-BE49-F238E27FC236}">
                <a16:creationId xmlns:a16="http://schemas.microsoft.com/office/drawing/2014/main" id="{80E39365-7BBC-F0F7-E8DD-0CFC559C8EE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40311" y="-958393"/>
            <a:ext cx="416149" cy="416149"/>
          </a:xfrm>
          <a:prstGeom prst="rect">
            <a:avLst/>
          </a:prstGeom>
          <a:noFill/>
          <a:extLst>
            <a:ext uri="{909E8E84-426E-40DD-AFC4-6F175D3DCCD1}">
              <a14:hiddenFill xmlns:a14="http://schemas.microsoft.com/office/drawing/2010/main">
                <a:solidFill>
                  <a:srgbClr val="FFFFFF"/>
                </a:solidFill>
              </a14:hiddenFill>
            </a:ext>
          </a:extLst>
        </p:spPr>
      </p:pic>
      <p:sp>
        <p:nvSpPr>
          <p:cNvPr id="73" name="TextBox 72">
            <a:extLst>
              <a:ext uri="{FF2B5EF4-FFF2-40B4-BE49-F238E27FC236}">
                <a16:creationId xmlns:a16="http://schemas.microsoft.com/office/drawing/2014/main" id="{D2086403-5449-1A22-B870-39BE137D7266}"/>
              </a:ext>
            </a:extLst>
          </p:cNvPr>
          <p:cNvSpPr txBox="1"/>
          <p:nvPr/>
        </p:nvSpPr>
        <p:spPr>
          <a:xfrm>
            <a:off x="-1333794" y="-1051757"/>
            <a:ext cx="5189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4000" b="0" i="0" u="none" strike="noStrike" kern="1200" cap="none" spc="0" normalizeH="0" baseline="0" noProof="0" dirty="0">
              <a:ln>
                <a:noFill/>
              </a:ln>
              <a:solidFill>
                <a:prstClr val="black"/>
              </a:solidFill>
              <a:effectLst/>
              <a:uLnTx/>
              <a:uFillTx/>
              <a:latin typeface="#9Slide07 IcielBaliho Script"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36623752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iterate type="lt">
                                    <p:tmPct val="6000"/>
                                  </p:iterate>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71597"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12" fill="hold" display="0">
                  <p:stCondLst>
                    <p:cond delay="indefinite"/>
                  </p:stCondLst>
                </p:cTn>
                <p:tgtEl>
                  <p:spTgt spid="2"/>
                </p:tgtEl>
              </p:cMediaNode>
            </p:video>
            <p:seq concurrent="1" nextAc="seek">
              <p:cTn id="13" restart="whenNotActive" fill="hold" evtFilter="cancelBubble" nodeType="interactiveSeq">
                <p:stCondLst>
                  <p:cond evt="onClick" delay="0">
                    <p:tgtEl>
                      <p:spTgt spid="2"/>
                    </p:tgtEl>
                  </p:cond>
                </p:stCondLst>
                <p:endSync evt="end" delay="0">
                  <p:rtn val="all"/>
                </p:endSync>
                <p:childTnLst>
                  <p:par>
                    <p:cTn id="14" fill="hold">
                      <p:stCondLst>
                        <p:cond delay="0"/>
                      </p:stCondLst>
                      <p:childTnLst>
                        <p:par>
                          <p:cTn id="15" fill="hold">
                            <p:stCondLst>
                              <p:cond delay="0"/>
                            </p:stCondLst>
                            <p:childTnLst>
                              <p:par>
                                <p:cTn id="16" presetID="2" presetClass="mediacall" presetSubtype="0" fill="hold" nodeType="clickEffect">
                                  <p:stCondLst>
                                    <p:cond delay="0"/>
                                  </p:stCondLst>
                                  <p:childTnLst>
                                    <p:cmd type="call" cmd="togglePause">
                                      <p:cBhvr>
                                        <p:cTn id="17" dur="1" fill="hold"/>
                                        <p:tgtEl>
                                          <p:spTgt spid="2"/>
                                        </p:tgtEl>
                                      </p:cBhvr>
                                    </p:cmd>
                                  </p:childTnLst>
                                </p:cTn>
                              </p:par>
                            </p:childTnLst>
                          </p:cTn>
                        </p:par>
                      </p:childTnLst>
                    </p:cTn>
                  </p:par>
                </p:childTnLst>
              </p:cTn>
              <p:nextCondLst>
                <p:cond evt="onClick" delay="0">
                  <p:tgtEl>
                    <p:spTgt spid="2"/>
                  </p:tgtEl>
                </p:cond>
              </p:nextCondLst>
            </p:seq>
          </p:childTnLst>
        </p:cTn>
      </p:par>
    </p:tnLst>
    <p:bldLst>
      <p:bldP spid="1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20" name="Text Box 99">
            <a:extLst>
              <a:ext uri="{FF2B5EF4-FFF2-40B4-BE49-F238E27FC236}">
                <a16:creationId xmlns:a16="http://schemas.microsoft.com/office/drawing/2014/main" id="{088E8B3C-A4C2-6083-15FE-6CC2E9C4588C}"/>
              </a:ext>
            </a:extLst>
          </p:cNvPr>
          <p:cNvSpPr txBox="1"/>
          <p:nvPr/>
        </p:nvSpPr>
        <p:spPr>
          <a:xfrm>
            <a:off x="1228895" y="2344898"/>
            <a:ext cx="5154866" cy="2554545"/>
          </a:xfrm>
          <a:prstGeom prst="rect">
            <a:avLst/>
          </a:prstGeom>
          <a:noFill/>
          <a:ln w="9525">
            <a:noFill/>
          </a:ln>
        </p:spPr>
        <p:txBody>
          <a:bodyPr wrap="square">
            <a:spAutoFit/>
            <a:scene3d>
              <a:camera prst="orthographicFront"/>
              <a:lightRig rig="threePt" dir="t"/>
            </a:scene3d>
          </a:bodyPr>
          <a:lstStyle/>
          <a:p>
            <a:pPr lvl="0" algn="ctr"/>
            <a:r>
              <a:rPr lang="vi-VN" sz="4000" dirty="0">
                <a:solidFill>
                  <a:srgbClr val="2A3563"/>
                </a:solidFill>
                <a:latin typeface="#9Slide07 IcielBaliho Script" pitchFamily="2" charset="0"/>
              </a:rPr>
              <a:t>Từ các kết quả của thí nghiệm, hãy rút ra kết luận về sự tương tác giữa các cực của nam châm.</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6" name="Group 85">
            <a:extLst>
              <a:ext uri="{FF2B5EF4-FFF2-40B4-BE49-F238E27FC236}">
                <a16:creationId xmlns:a16="http://schemas.microsoft.com/office/drawing/2014/main" id="{951EDFDA-1278-E12F-3DC8-3A91968C7184}"/>
              </a:ext>
            </a:extLst>
          </p:cNvPr>
          <p:cNvGrpSpPr/>
          <p:nvPr/>
        </p:nvGrpSpPr>
        <p:grpSpPr>
          <a:xfrm rot="20488075">
            <a:off x="-2204780" y="-843955"/>
            <a:ext cx="3581400" cy="2037299"/>
            <a:chOff x="7823334" y="-697505"/>
            <a:chExt cx="4276665" cy="2432804"/>
          </a:xfrm>
        </p:grpSpPr>
        <p:sp>
          <p:nvSpPr>
            <p:cNvPr id="87" name="Freeform: Shape 86">
              <a:extLst>
                <a:ext uri="{FF2B5EF4-FFF2-40B4-BE49-F238E27FC236}">
                  <a16:creationId xmlns:a16="http://schemas.microsoft.com/office/drawing/2014/main" id="{BD07CB14-A6D4-A032-E734-0E662C9F31C2}"/>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88" name="Freeform: Shape 87">
              <a:extLst>
                <a:ext uri="{FF2B5EF4-FFF2-40B4-BE49-F238E27FC236}">
                  <a16:creationId xmlns:a16="http://schemas.microsoft.com/office/drawing/2014/main" id="{47AAE65E-0CF6-E729-161B-E1A1ED92772C}"/>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92" name="Group 91">
            <a:extLst>
              <a:ext uri="{FF2B5EF4-FFF2-40B4-BE49-F238E27FC236}">
                <a16:creationId xmlns:a16="http://schemas.microsoft.com/office/drawing/2014/main" id="{334448B6-37C0-3826-BE74-5F04F57DA8C1}"/>
              </a:ext>
            </a:extLst>
          </p:cNvPr>
          <p:cNvGrpSpPr/>
          <p:nvPr/>
        </p:nvGrpSpPr>
        <p:grpSpPr>
          <a:xfrm rot="7179154">
            <a:off x="9728892" y="6101912"/>
            <a:ext cx="3581400" cy="2037299"/>
            <a:chOff x="7823334" y="-697505"/>
            <a:chExt cx="4276665" cy="2432804"/>
          </a:xfrm>
        </p:grpSpPr>
        <p:sp>
          <p:nvSpPr>
            <p:cNvPr id="93" name="Freeform: Shape 92">
              <a:extLst>
                <a:ext uri="{FF2B5EF4-FFF2-40B4-BE49-F238E27FC236}">
                  <a16:creationId xmlns:a16="http://schemas.microsoft.com/office/drawing/2014/main" id="{92EC2F3F-3826-D476-1727-86452C91E33E}"/>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4" name="Freeform: Shape 93">
              <a:extLst>
                <a:ext uri="{FF2B5EF4-FFF2-40B4-BE49-F238E27FC236}">
                  <a16:creationId xmlns:a16="http://schemas.microsoft.com/office/drawing/2014/main" id="{627F5369-6D19-7B40-9AEE-B4B57F26CE6F}"/>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pic>
        <p:nvPicPr>
          <p:cNvPr id="77" name="Picture 76">
            <a:extLst>
              <a:ext uri="{FF2B5EF4-FFF2-40B4-BE49-F238E27FC236}">
                <a16:creationId xmlns:a16="http://schemas.microsoft.com/office/drawing/2014/main" id="{C7F1DB8B-074B-8135-A40D-CD9D52D06475}"/>
              </a:ext>
            </a:extLst>
          </p:cNvPr>
          <p:cNvPicPr>
            <a:picLocks noChangeAspect="1"/>
          </p:cNvPicPr>
          <p:nvPr/>
        </p:nvPicPr>
        <p:blipFill>
          <a:blip r:embed="rId4"/>
          <a:stretch>
            <a:fillRect/>
          </a:stretch>
        </p:blipFill>
        <p:spPr>
          <a:xfrm>
            <a:off x="14473147" y="2318783"/>
            <a:ext cx="1863195" cy="2693776"/>
          </a:xfrm>
          <a:prstGeom prst="rect">
            <a:avLst/>
          </a:prstGeom>
        </p:spPr>
      </p:pic>
      <p:grpSp>
        <p:nvGrpSpPr>
          <p:cNvPr id="78" name="Group 77">
            <a:extLst>
              <a:ext uri="{FF2B5EF4-FFF2-40B4-BE49-F238E27FC236}">
                <a16:creationId xmlns:a16="http://schemas.microsoft.com/office/drawing/2014/main" id="{21BC2E84-79CA-50C8-0A6D-914D5BF910A6}"/>
              </a:ext>
            </a:extLst>
          </p:cNvPr>
          <p:cNvGrpSpPr/>
          <p:nvPr/>
        </p:nvGrpSpPr>
        <p:grpSpPr>
          <a:xfrm>
            <a:off x="-1180500" y="6645866"/>
            <a:ext cx="1298119" cy="768858"/>
            <a:chOff x="1643008" y="1977781"/>
            <a:chExt cx="2019364" cy="1162765"/>
          </a:xfrm>
        </p:grpSpPr>
        <p:sp>
          <p:nvSpPr>
            <p:cNvPr id="79" name="Rectangle 78">
              <a:extLst>
                <a:ext uri="{FF2B5EF4-FFF2-40B4-BE49-F238E27FC236}">
                  <a16:creationId xmlns:a16="http://schemas.microsoft.com/office/drawing/2014/main" id="{6A9F57E7-7BC5-57B9-54ED-74E9C5E55B10}"/>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F5DA3BCB-52A6-7A68-ECCC-62F0593C1DC7}"/>
                </a:ext>
              </a:extLst>
            </p:cNvPr>
            <p:cNvSpPr/>
            <p:nvPr/>
          </p:nvSpPr>
          <p:spPr>
            <a:xfrm rot="2128384">
              <a:off x="2538893" y="2685385"/>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74B45DF3-AA9E-344A-C585-8318FD56F299}"/>
                </a:ext>
              </a:extLst>
            </p:cNvPr>
            <p:cNvSpPr/>
            <p:nvPr/>
          </p:nvSpPr>
          <p:spPr>
            <a:xfrm rot="18220277">
              <a:off x="1857699" y="1949502"/>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6B30F1C9-1281-28CF-49B4-CD39F148FFC0}"/>
                </a:ext>
              </a:extLst>
            </p:cNvPr>
            <p:cNvSpPr/>
            <p:nvPr/>
          </p:nvSpPr>
          <p:spPr>
            <a:xfrm rot="18083832">
              <a:off x="3331614" y="2959561"/>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pic>
        <p:nvPicPr>
          <p:cNvPr id="83" name="tổng kết nam châm">
            <a:hlinkClick r:id="" action="ppaction://media"/>
            <a:extLst>
              <a:ext uri="{FF2B5EF4-FFF2-40B4-BE49-F238E27FC236}">
                <a16:creationId xmlns:a16="http://schemas.microsoft.com/office/drawing/2014/main" id="{A594B8CC-C0F6-620E-1749-C0F17A16272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4724007" y="2761085"/>
            <a:ext cx="4056772" cy="2281934"/>
          </a:xfrm>
          <a:prstGeom prst="rect">
            <a:avLst/>
          </a:prstGeom>
        </p:spPr>
      </p:pic>
      <p:pic>
        <p:nvPicPr>
          <p:cNvPr id="84" name="Picture 83" descr="A knife with a red handle&#10;&#10;Description automatically generated with low confidence">
            <a:extLst>
              <a:ext uri="{FF2B5EF4-FFF2-40B4-BE49-F238E27FC236}">
                <a16:creationId xmlns:a16="http://schemas.microsoft.com/office/drawing/2014/main" id="{505BF994-580D-44C5-50D3-840FBD960E0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2494672">
            <a:off x="2108191" y="-1432473"/>
            <a:ext cx="1909039" cy="1269574"/>
          </a:xfrm>
          <a:prstGeom prst="rect">
            <a:avLst/>
          </a:prstGeom>
        </p:spPr>
      </p:pic>
      <p:pic>
        <p:nvPicPr>
          <p:cNvPr id="85" name="Picture 84" descr="A knife with a red handle&#10;&#10;Description automatically generated with low confidence">
            <a:extLst>
              <a:ext uri="{FF2B5EF4-FFF2-40B4-BE49-F238E27FC236}">
                <a16:creationId xmlns:a16="http://schemas.microsoft.com/office/drawing/2014/main" id="{43003442-FE73-2261-9368-C1356709ABF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88583">
            <a:off x="7918363" y="-1063371"/>
            <a:ext cx="1909083" cy="1269603"/>
          </a:xfrm>
          <a:prstGeom prst="rect">
            <a:avLst/>
          </a:prstGeom>
        </p:spPr>
      </p:pic>
    </p:spTree>
    <p:extLst>
      <p:ext uri="{BB962C8B-B14F-4D97-AF65-F5344CB8AC3E}">
        <p14:creationId xmlns:p14="http://schemas.microsoft.com/office/powerpoint/2010/main" val="289421842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9" fill="hold" display="0">
                      <p:stCondLst>
                        <p:cond delay="indefinite"/>
                      </p:stCondLst>
                    </p:cTn>
                    <p:tgtEl>
                      <p:spTgt spid="83"/>
                    </p:tgtEl>
                  </p:cMediaNode>
                </p:video>
              </p:childTnLst>
            </p:cTn>
          </p:par>
        </p:tnLst>
        <p:bldLst>
          <p:bldP spid="20" grpId="0"/>
        </p:bld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9" fill="hold" display="0">
                      <p:stCondLst>
                        <p:cond delay="indefinite"/>
                      </p:stCondLst>
                    </p:cTn>
                    <p:tgtEl>
                      <p:spTgt spid="83"/>
                    </p:tgtEl>
                  </p:cMediaNode>
                </p:video>
              </p:childTnLst>
            </p:cTn>
          </p:par>
        </p:tnLst>
        <p:bldLst>
          <p:bldP spid="20" grpId="0"/>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0112892">
            <a:off x="-747762" y="2712389"/>
            <a:ext cx="14092186" cy="9322661"/>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921" name="Text Box 99">
            <a:extLst>
              <a:ext uri="{FF2B5EF4-FFF2-40B4-BE49-F238E27FC236}">
                <a16:creationId xmlns:a16="http://schemas.microsoft.com/office/drawing/2014/main" id="{B7E5AB1D-4683-01A8-55BE-CB74237AD70C}"/>
              </a:ext>
            </a:extLst>
          </p:cNvPr>
          <p:cNvSpPr txBox="1"/>
          <p:nvPr/>
        </p:nvSpPr>
        <p:spPr>
          <a:xfrm>
            <a:off x="904922" y="4232207"/>
            <a:ext cx="10382156" cy="954107"/>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r>
              <a:rPr lang="vi-VN" dirty="0"/>
              <a:t>Khi đưa từ cực của hai nam châm lại gần nhau, các từ cực cùng tên đẩy nhau, các từcực khác tên hút nhau.</a:t>
            </a:r>
            <a:endParaRPr lang="en-US" dirty="0"/>
          </a:p>
        </p:txBody>
      </p:sp>
      <p:grpSp>
        <p:nvGrpSpPr>
          <p:cNvPr id="937" name="Group 936">
            <a:extLst>
              <a:ext uri="{FF2B5EF4-FFF2-40B4-BE49-F238E27FC236}">
                <a16:creationId xmlns:a16="http://schemas.microsoft.com/office/drawing/2014/main" id="{A82FE9DF-D6E1-1E62-7A0E-C716C9EE97C5}"/>
              </a:ext>
            </a:extLst>
          </p:cNvPr>
          <p:cNvGrpSpPr/>
          <p:nvPr/>
        </p:nvGrpSpPr>
        <p:grpSpPr>
          <a:xfrm rot="5400000" flipV="1">
            <a:off x="-515459" y="5568000"/>
            <a:ext cx="1944276" cy="2301698"/>
            <a:chOff x="7823334" y="-697505"/>
            <a:chExt cx="4276665" cy="2432804"/>
          </a:xfrm>
        </p:grpSpPr>
        <p:sp>
          <p:nvSpPr>
            <p:cNvPr id="938" name="Freeform: Shape 937">
              <a:extLst>
                <a:ext uri="{FF2B5EF4-FFF2-40B4-BE49-F238E27FC236}">
                  <a16:creationId xmlns:a16="http://schemas.microsoft.com/office/drawing/2014/main" id="{4F939EAC-EAC5-79DF-F797-D662E6C69D18}"/>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39" name="Freeform: Shape 938">
              <a:extLst>
                <a:ext uri="{FF2B5EF4-FFF2-40B4-BE49-F238E27FC236}">
                  <a16:creationId xmlns:a16="http://schemas.microsoft.com/office/drawing/2014/main" id="{BF3201EA-3C28-BB3D-3DDD-E2C05F333103}"/>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940" name="Group 939">
            <a:extLst>
              <a:ext uri="{FF2B5EF4-FFF2-40B4-BE49-F238E27FC236}">
                <a16:creationId xmlns:a16="http://schemas.microsoft.com/office/drawing/2014/main" id="{76801F7D-2DAF-0713-B256-99E973393AE6}"/>
              </a:ext>
            </a:extLst>
          </p:cNvPr>
          <p:cNvGrpSpPr/>
          <p:nvPr/>
        </p:nvGrpSpPr>
        <p:grpSpPr>
          <a:xfrm rot="214725">
            <a:off x="10044576" y="-701659"/>
            <a:ext cx="3581400" cy="2037299"/>
            <a:chOff x="7823334" y="-697505"/>
            <a:chExt cx="4276665" cy="2432804"/>
          </a:xfrm>
        </p:grpSpPr>
        <p:sp>
          <p:nvSpPr>
            <p:cNvPr id="941" name="Freeform: Shape 940">
              <a:extLst>
                <a:ext uri="{FF2B5EF4-FFF2-40B4-BE49-F238E27FC236}">
                  <a16:creationId xmlns:a16="http://schemas.microsoft.com/office/drawing/2014/main" id="{44088ED6-F16E-7B4D-6976-A7F473245005}"/>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42" name="Freeform: Shape 941">
              <a:extLst>
                <a:ext uri="{FF2B5EF4-FFF2-40B4-BE49-F238E27FC236}">
                  <a16:creationId xmlns:a16="http://schemas.microsoft.com/office/drawing/2014/main" id="{71E25809-0437-5BDB-1A44-CEC50B0D893C}"/>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sp>
        <p:nvSpPr>
          <p:cNvPr id="944" name="Oval 943">
            <a:extLst>
              <a:ext uri="{FF2B5EF4-FFF2-40B4-BE49-F238E27FC236}">
                <a16:creationId xmlns:a16="http://schemas.microsoft.com/office/drawing/2014/main" id="{D0A47F35-23B9-074F-0C58-2D2ECA1B1B58}"/>
              </a:ext>
            </a:extLst>
          </p:cNvPr>
          <p:cNvSpPr/>
          <p:nvPr/>
        </p:nvSpPr>
        <p:spPr>
          <a:xfrm>
            <a:off x="-1426706" y="-916626"/>
            <a:ext cx="706394" cy="706394"/>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Rectangle: Rounded Corners 83">
            <a:extLst>
              <a:ext uri="{FF2B5EF4-FFF2-40B4-BE49-F238E27FC236}">
                <a16:creationId xmlns:a16="http://schemas.microsoft.com/office/drawing/2014/main" id="{D9662B79-A78A-F036-B5A3-6F245B24CB2D}"/>
              </a:ext>
            </a:extLst>
          </p:cNvPr>
          <p:cNvSpPr/>
          <p:nvPr/>
        </p:nvSpPr>
        <p:spPr>
          <a:xfrm>
            <a:off x="-2135284" y="-1101410"/>
            <a:ext cx="5625870" cy="637649"/>
          </a:xfrm>
          <a:prstGeom prst="roundRect">
            <a:avLst>
              <a:gd name="adj" fmla="val 37781"/>
            </a:avLst>
          </a:prstGeom>
          <a:solidFill>
            <a:srgbClr val="9BA3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nvGrpSpPr>
          <p:cNvPr id="85" name="Group 84">
            <a:extLst>
              <a:ext uri="{FF2B5EF4-FFF2-40B4-BE49-F238E27FC236}">
                <a16:creationId xmlns:a16="http://schemas.microsoft.com/office/drawing/2014/main" id="{69C379CE-D88C-995C-BFC3-F0DC24038F10}"/>
              </a:ext>
            </a:extLst>
          </p:cNvPr>
          <p:cNvGrpSpPr/>
          <p:nvPr/>
        </p:nvGrpSpPr>
        <p:grpSpPr>
          <a:xfrm>
            <a:off x="-2639144" y="-402140"/>
            <a:ext cx="2256545" cy="557613"/>
            <a:chOff x="6349139" y="2521456"/>
            <a:chExt cx="2129886" cy="578023"/>
          </a:xfrm>
          <a:solidFill>
            <a:srgbClr val="FFC4C4"/>
          </a:solidFill>
        </p:grpSpPr>
        <p:sp>
          <p:nvSpPr>
            <p:cNvPr id="86" name="Arrow: Pentagon 85">
              <a:extLst>
                <a:ext uri="{FF2B5EF4-FFF2-40B4-BE49-F238E27FC236}">
                  <a16:creationId xmlns:a16="http://schemas.microsoft.com/office/drawing/2014/main" id="{C8B572DB-4780-7616-AE6D-D737BA2894C4}"/>
                </a:ext>
              </a:extLst>
            </p:cNvPr>
            <p:cNvSpPr/>
            <p:nvPr/>
          </p:nvSpPr>
          <p:spPr>
            <a:xfrm>
              <a:off x="6349139" y="2521456"/>
              <a:ext cx="188435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Arrow: Chevron 86">
              <a:extLst>
                <a:ext uri="{FF2B5EF4-FFF2-40B4-BE49-F238E27FC236}">
                  <a16:creationId xmlns:a16="http://schemas.microsoft.com/office/drawing/2014/main" id="{D2996E87-97ED-453F-E60A-E6D7963F5A87}"/>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8" name="TextBox 87">
            <a:extLst>
              <a:ext uri="{FF2B5EF4-FFF2-40B4-BE49-F238E27FC236}">
                <a16:creationId xmlns:a16="http://schemas.microsoft.com/office/drawing/2014/main" id="{4CF08102-B63C-E38B-E10B-D717126AC672}"/>
              </a:ext>
            </a:extLst>
          </p:cNvPr>
          <p:cNvSpPr txBox="1"/>
          <p:nvPr/>
        </p:nvSpPr>
        <p:spPr>
          <a:xfrm>
            <a:off x="-2461948" y="-407690"/>
            <a:ext cx="186396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Thí nghiệm</a:t>
            </a:r>
            <a:endPar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endParaRPr>
          </a:p>
        </p:txBody>
      </p:sp>
      <p:sp>
        <p:nvSpPr>
          <p:cNvPr id="89" name="Oval 88">
            <a:extLst>
              <a:ext uri="{FF2B5EF4-FFF2-40B4-BE49-F238E27FC236}">
                <a16:creationId xmlns:a16="http://schemas.microsoft.com/office/drawing/2014/main" id="{753D9D9A-517B-EB17-44A9-5BF515E908FE}"/>
              </a:ext>
            </a:extLst>
          </p:cNvPr>
          <p:cNvSpPr/>
          <p:nvPr/>
        </p:nvSpPr>
        <p:spPr>
          <a:xfrm>
            <a:off x="-2417757" y="-1106900"/>
            <a:ext cx="685822" cy="685822"/>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90" name="Picture 6">
            <a:extLst>
              <a:ext uri="{FF2B5EF4-FFF2-40B4-BE49-F238E27FC236}">
                <a16:creationId xmlns:a16="http://schemas.microsoft.com/office/drawing/2014/main" id="{D27FEADD-4971-0343-A981-C3392A088B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1231" y="-972223"/>
            <a:ext cx="416149" cy="416149"/>
          </a:xfrm>
          <a:prstGeom prst="rect">
            <a:avLst/>
          </a:prstGeom>
          <a:noFill/>
          <a:extLst>
            <a:ext uri="{909E8E84-426E-40DD-AFC4-6F175D3DCCD1}">
              <a14:hiddenFill xmlns:a14="http://schemas.microsoft.com/office/drawing/2010/main">
                <a:solidFill>
                  <a:srgbClr val="FFFFFF"/>
                </a:solidFill>
              </a14:hiddenFill>
            </a:ext>
          </a:extLst>
        </p:spPr>
      </p:pic>
      <p:sp>
        <p:nvSpPr>
          <p:cNvPr id="91" name="TextBox 90">
            <a:extLst>
              <a:ext uri="{FF2B5EF4-FFF2-40B4-BE49-F238E27FC236}">
                <a16:creationId xmlns:a16="http://schemas.microsoft.com/office/drawing/2014/main" id="{6B5A6CA6-7641-7800-B78B-9C282BAFB77C}"/>
              </a:ext>
            </a:extLst>
          </p:cNvPr>
          <p:cNvSpPr txBox="1"/>
          <p:nvPr/>
        </p:nvSpPr>
        <p:spPr>
          <a:xfrm>
            <a:off x="-1774714" y="-1065587"/>
            <a:ext cx="5189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4000" b="0" i="0" u="none" strike="noStrike" kern="1200" cap="none" spc="0" normalizeH="0" baseline="0" noProof="0" dirty="0">
              <a:ln>
                <a:noFill/>
              </a:ln>
              <a:solidFill>
                <a:prstClr val="black"/>
              </a:solidFill>
              <a:effectLst/>
              <a:uLnTx/>
              <a:uFillTx/>
              <a:latin typeface="#9Slide07 IcielBaliho Script" pitchFamily="2" charset="0"/>
              <a:ea typeface="+mn-ea"/>
              <a:cs typeface="#9Slide03 Arima Madurai Black" panose="00000A00000000000000" pitchFamily="2" charset="0"/>
            </a:endParaRPr>
          </a:p>
        </p:txBody>
      </p:sp>
      <p:sp>
        <p:nvSpPr>
          <p:cNvPr id="78" name="Rectangle: Rounded Corners 77">
            <a:extLst>
              <a:ext uri="{FF2B5EF4-FFF2-40B4-BE49-F238E27FC236}">
                <a16:creationId xmlns:a16="http://schemas.microsoft.com/office/drawing/2014/main" id="{D81FECE6-18AE-A209-C8C1-5D43320653CD}"/>
              </a:ext>
            </a:extLst>
          </p:cNvPr>
          <p:cNvSpPr/>
          <p:nvPr/>
        </p:nvSpPr>
        <p:spPr>
          <a:xfrm>
            <a:off x="12484099" y="6731000"/>
            <a:ext cx="1564007" cy="1098398"/>
          </a:xfrm>
          <a:prstGeom prst="roundRect">
            <a:avLst/>
          </a:prstGeom>
          <a:noFill/>
          <a:ln w="38100">
            <a:solidFill>
              <a:srgbClr val="3E4DB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nvGrpSpPr>
          <p:cNvPr id="79" name="Graphic 6">
            <a:extLst>
              <a:ext uri="{FF2B5EF4-FFF2-40B4-BE49-F238E27FC236}">
                <a16:creationId xmlns:a16="http://schemas.microsoft.com/office/drawing/2014/main" id="{F14577D8-F4A2-704E-67E1-CF1F77B7C872}"/>
              </a:ext>
            </a:extLst>
          </p:cNvPr>
          <p:cNvGrpSpPr/>
          <p:nvPr/>
        </p:nvGrpSpPr>
        <p:grpSpPr>
          <a:xfrm>
            <a:off x="14153183" y="5727700"/>
            <a:ext cx="1501239" cy="2749398"/>
            <a:chOff x="6048565" y="2282479"/>
            <a:chExt cx="1738122" cy="2704524"/>
          </a:xfrm>
        </p:grpSpPr>
        <p:sp>
          <p:nvSpPr>
            <p:cNvPr id="80" name="Freeform: Shape 79">
              <a:extLst>
                <a:ext uri="{FF2B5EF4-FFF2-40B4-BE49-F238E27FC236}">
                  <a16:creationId xmlns:a16="http://schemas.microsoft.com/office/drawing/2014/main" id="{A8EB90ED-1210-0C4B-984B-1656BF1FC7DA}"/>
                </a:ext>
              </a:extLst>
            </p:cNvPr>
            <p:cNvSpPr/>
            <p:nvPr/>
          </p:nvSpPr>
          <p:spPr>
            <a:xfrm>
              <a:off x="6314597" y="2643879"/>
              <a:ext cx="264510" cy="200475"/>
            </a:xfrm>
            <a:custGeom>
              <a:avLst/>
              <a:gdLst>
                <a:gd name="connsiteX0" fmla="*/ 260129 w 264510"/>
                <a:gd name="connsiteY0" fmla="*/ 200475 h 200475"/>
                <a:gd name="connsiteX1" fmla="*/ 113063 w 264510"/>
                <a:gd name="connsiteY1" fmla="*/ 114750 h 200475"/>
                <a:gd name="connsiteX2" fmla="*/ 42864 w 264510"/>
                <a:gd name="connsiteY2" fmla="*/ 111512 h 200475"/>
                <a:gd name="connsiteX3" fmla="*/ 1144 w 264510"/>
                <a:gd name="connsiteY3" fmla="*/ 74555 h 200475"/>
                <a:gd name="connsiteX4" fmla="*/ 10669 w 264510"/>
                <a:gd name="connsiteY4" fmla="*/ 355 h 200475"/>
                <a:gd name="connsiteX5" fmla="*/ 116111 w 264510"/>
                <a:gd name="connsiteY5" fmla="*/ 52933 h 200475"/>
                <a:gd name="connsiteX6" fmla="*/ 264510 w 264510"/>
                <a:gd name="connsiteY6" fmla="*/ 105988 h 2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10" h="200475">
                  <a:moveTo>
                    <a:pt x="260129" y="200475"/>
                  </a:moveTo>
                  <a:lnTo>
                    <a:pt x="113063" y="114750"/>
                  </a:lnTo>
                  <a:cubicBezTo>
                    <a:pt x="89618" y="116502"/>
                    <a:pt x="66048" y="115414"/>
                    <a:pt x="42864" y="111512"/>
                  </a:cubicBezTo>
                  <a:cubicBezTo>
                    <a:pt x="4764" y="104940"/>
                    <a:pt x="-3428" y="104559"/>
                    <a:pt x="1144" y="74555"/>
                  </a:cubicBezTo>
                  <a:cubicBezTo>
                    <a:pt x="5716" y="44551"/>
                    <a:pt x="-666" y="4546"/>
                    <a:pt x="10669" y="355"/>
                  </a:cubicBezTo>
                  <a:cubicBezTo>
                    <a:pt x="22004" y="-3836"/>
                    <a:pt x="102204" y="29978"/>
                    <a:pt x="116111" y="52933"/>
                  </a:cubicBezTo>
                  <a:lnTo>
                    <a:pt x="264510" y="105988"/>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81" name="Freeform: Shape 80">
              <a:extLst>
                <a:ext uri="{FF2B5EF4-FFF2-40B4-BE49-F238E27FC236}">
                  <a16:creationId xmlns:a16="http://schemas.microsoft.com/office/drawing/2014/main" id="{C2E4498C-07B0-847C-C227-C9A4500656C6}"/>
                </a:ext>
              </a:extLst>
            </p:cNvPr>
            <p:cNvSpPr/>
            <p:nvPr/>
          </p:nvSpPr>
          <p:spPr>
            <a:xfrm>
              <a:off x="6507956" y="2699099"/>
              <a:ext cx="502443" cy="224850"/>
            </a:xfrm>
            <a:custGeom>
              <a:avLst/>
              <a:gdLst>
                <a:gd name="connsiteX0" fmla="*/ 502444 w 502443"/>
                <a:gd name="connsiteY0" fmla="*/ 0 h 224850"/>
                <a:gd name="connsiteX1" fmla="*/ 502444 w 502443"/>
                <a:gd name="connsiteY1" fmla="*/ 171450 h 224850"/>
                <a:gd name="connsiteX2" fmla="*/ 420434 w 502443"/>
                <a:gd name="connsiteY2" fmla="*/ 196215 h 224850"/>
                <a:gd name="connsiteX3" fmla="*/ 271463 w 502443"/>
                <a:gd name="connsiteY3" fmla="*/ 224790 h 224850"/>
                <a:gd name="connsiteX4" fmla="*/ 0 w 502443"/>
                <a:gd name="connsiteY4" fmla="*/ 112967 h 224850"/>
                <a:gd name="connsiteX5" fmla="*/ 38100 w 502443"/>
                <a:gd name="connsiteY5" fmla="*/ 40386 h 224850"/>
                <a:gd name="connsiteX6" fmla="*/ 295275 w 502443"/>
                <a:gd name="connsiteY6" fmla="*/ 112681 h 224850"/>
                <a:gd name="connsiteX7" fmla="*/ 502444 w 502443"/>
                <a:gd name="connsiteY7" fmla="*/ 0 h 22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443" h="224850">
                  <a:moveTo>
                    <a:pt x="502444" y="0"/>
                  </a:moveTo>
                  <a:lnTo>
                    <a:pt x="502444" y="171450"/>
                  </a:lnTo>
                  <a:cubicBezTo>
                    <a:pt x="502444" y="171450"/>
                    <a:pt x="465868" y="183547"/>
                    <a:pt x="420434" y="196215"/>
                  </a:cubicBezTo>
                  <a:cubicBezTo>
                    <a:pt x="368332" y="210693"/>
                    <a:pt x="304610" y="225933"/>
                    <a:pt x="271463" y="224790"/>
                  </a:cubicBezTo>
                  <a:cubicBezTo>
                    <a:pt x="209550" y="221742"/>
                    <a:pt x="0" y="112967"/>
                    <a:pt x="0" y="112967"/>
                  </a:cubicBezTo>
                  <a:lnTo>
                    <a:pt x="38100" y="40386"/>
                  </a:lnTo>
                  <a:cubicBezTo>
                    <a:pt x="38100" y="40386"/>
                    <a:pt x="266700" y="118300"/>
                    <a:pt x="295275" y="112681"/>
                  </a:cubicBezTo>
                  <a:cubicBezTo>
                    <a:pt x="323850" y="107061"/>
                    <a:pt x="502444" y="0"/>
                    <a:pt x="502444" y="0"/>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2" name="Freeform: Shape 91">
              <a:extLst>
                <a:ext uri="{FF2B5EF4-FFF2-40B4-BE49-F238E27FC236}">
                  <a16:creationId xmlns:a16="http://schemas.microsoft.com/office/drawing/2014/main" id="{2435487C-4F57-6140-A820-7D94C2359881}"/>
                </a:ext>
              </a:extLst>
            </p:cNvPr>
            <p:cNvSpPr/>
            <p:nvPr/>
          </p:nvSpPr>
          <p:spPr>
            <a:xfrm>
              <a:off x="6928389" y="2782633"/>
              <a:ext cx="82010" cy="112775"/>
            </a:xfrm>
            <a:custGeom>
              <a:avLst/>
              <a:gdLst>
                <a:gd name="connsiteX0" fmla="*/ 82010 w 82010"/>
                <a:gd name="connsiteY0" fmla="*/ 0 h 112775"/>
                <a:gd name="connsiteX1" fmla="*/ 82010 w 82010"/>
                <a:gd name="connsiteY1" fmla="*/ 88011 h 112775"/>
                <a:gd name="connsiteX2" fmla="*/ 0 w 82010"/>
                <a:gd name="connsiteY2" fmla="*/ 112776 h 112775"/>
                <a:gd name="connsiteX3" fmla="*/ 82010 w 82010"/>
                <a:gd name="connsiteY3" fmla="*/ 0 h 112775"/>
              </a:gdLst>
              <a:ahLst/>
              <a:cxnLst>
                <a:cxn ang="0">
                  <a:pos x="connsiteX0" y="connsiteY0"/>
                </a:cxn>
                <a:cxn ang="0">
                  <a:pos x="connsiteX1" y="connsiteY1"/>
                </a:cxn>
                <a:cxn ang="0">
                  <a:pos x="connsiteX2" y="connsiteY2"/>
                </a:cxn>
                <a:cxn ang="0">
                  <a:pos x="connsiteX3" y="connsiteY3"/>
                </a:cxn>
              </a:cxnLst>
              <a:rect l="l" t="t" r="r" b="b"/>
              <a:pathLst>
                <a:path w="82010" h="112775">
                  <a:moveTo>
                    <a:pt x="82010" y="0"/>
                  </a:moveTo>
                  <a:lnTo>
                    <a:pt x="82010" y="88011"/>
                  </a:lnTo>
                  <a:cubicBezTo>
                    <a:pt x="82010" y="88011"/>
                    <a:pt x="45434" y="100108"/>
                    <a:pt x="0" y="112776"/>
                  </a:cubicBezTo>
                  <a:cubicBezTo>
                    <a:pt x="16764" y="61722"/>
                    <a:pt x="58579" y="20098"/>
                    <a:pt x="8201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3" name="Freeform: Shape 92">
              <a:extLst>
                <a:ext uri="{FF2B5EF4-FFF2-40B4-BE49-F238E27FC236}">
                  <a16:creationId xmlns:a16="http://schemas.microsoft.com/office/drawing/2014/main" id="{E8770C86-5F34-7A92-532D-AE2B89BB9180}"/>
                </a:ext>
              </a:extLst>
            </p:cNvPr>
            <p:cNvSpPr/>
            <p:nvPr/>
          </p:nvSpPr>
          <p:spPr>
            <a:xfrm>
              <a:off x="6734556" y="3309366"/>
              <a:ext cx="484536" cy="1517141"/>
            </a:xfrm>
            <a:custGeom>
              <a:avLst/>
              <a:gdLst>
                <a:gd name="connsiteX0" fmla="*/ 313944 w 484536"/>
                <a:gd name="connsiteY0" fmla="*/ 0 h 1517141"/>
                <a:gd name="connsiteX1" fmla="*/ 183166 w 484536"/>
                <a:gd name="connsiteY1" fmla="*/ 776097 h 1517141"/>
                <a:gd name="connsiteX2" fmla="*/ 0 w 484536"/>
                <a:gd name="connsiteY2" fmla="*/ 1501902 h 1517141"/>
                <a:gd name="connsiteX3" fmla="*/ 58864 w 484536"/>
                <a:gd name="connsiteY3" fmla="*/ 1517142 h 1517141"/>
                <a:gd name="connsiteX4" fmla="*/ 306514 w 484536"/>
                <a:gd name="connsiteY4" fmla="*/ 821150 h 1517141"/>
                <a:gd name="connsiteX5" fmla="*/ 484537 w 484536"/>
                <a:gd name="connsiteY5" fmla="*/ 69342 h 151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536" h="1517141">
                  <a:moveTo>
                    <a:pt x="313944" y="0"/>
                  </a:moveTo>
                  <a:cubicBezTo>
                    <a:pt x="313944" y="0"/>
                    <a:pt x="210693" y="550164"/>
                    <a:pt x="183166" y="776097"/>
                  </a:cubicBezTo>
                  <a:cubicBezTo>
                    <a:pt x="147161" y="1070800"/>
                    <a:pt x="0" y="1501902"/>
                    <a:pt x="0" y="1501902"/>
                  </a:cubicBezTo>
                  <a:lnTo>
                    <a:pt x="58864" y="1517142"/>
                  </a:lnTo>
                  <a:cubicBezTo>
                    <a:pt x="58864" y="1517142"/>
                    <a:pt x="266319" y="1150811"/>
                    <a:pt x="306514" y="821150"/>
                  </a:cubicBezTo>
                  <a:cubicBezTo>
                    <a:pt x="471297" y="484251"/>
                    <a:pt x="484537" y="69342"/>
                    <a:pt x="484537" y="6934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4" name="Freeform: Shape 93">
              <a:extLst>
                <a:ext uri="{FF2B5EF4-FFF2-40B4-BE49-F238E27FC236}">
                  <a16:creationId xmlns:a16="http://schemas.microsoft.com/office/drawing/2014/main" id="{7B5B9E5C-D0A9-4A68-ED8E-6678373BFB3D}"/>
                </a:ext>
              </a:extLst>
            </p:cNvPr>
            <p:cNvSpPr/>
            <p:nvPr/>
          </p:nvSpPr>
          <p:spPr>
            <a:xfrm>
              <a:off x="6619989" y="4832984"/>
              <a:ext cx="180098" cy="151637"/>
            </a:xfrm>
            <a:custGeom>
              <a:avLst/>
              <a:gdLst>
                <a:gd name="connsiteX0" fmla="*/ 5410 w 180098"/>
                <a:gd name="connsiteY0" fmla="*/ 111633 h 151637"/>
                <a:gd name="connsiteX1" fmla="*/ 35604 w 180098"/>
                <a:gd name="connsiteY1" fmla="*/ 104013 h 151637"/>
                <a:gd name="connsiteX2" fmla="*/ 35604 w 180098"/>
                <a:gd name="connsiteY2" fmla="*/ 104013 h 151637"/>
                <a:gd name="connsiteX3" fmla="*/ 107709 w 180098"/>
                <a:gd name="connsiteY3" fmla="*/ 0 h 151637"/>
                <a:gd name="connsiteX4" fmla="*/ 147999 w 180098"/>
                <a:gd name="connsiteY4" fmla="*/ 0 h 151637"/>
                <a:gd name="connsiteX5" fmla="*/ 178956 w 180098"/>
                <a:gd name="connsiteY5" fmla="*/ 22193 h 151637"/>
                <a:gd name="connsiteX6" fmla="*/ 180099 w 180098"/>
                <a:gd name="connsiteY6" fmla="*/ 27813 h 151637"/>
                <a:gd name="connsiteX7" fmla="*/ 177050 w 180098"/>
                <a:gd name="connsiteY7" fmla="*/ 56388 h 151637"/>
                <a:gd name="connsiteX8" fmla="*/ 153428 w 180098"/>
                <a:gd name="connsiteY8" fmla="*/ 151638 h 151637"/>
                <a:gd name="connsiteX9" fmla="*/ 146571 w 180098"/>
                <a:gd name="connsiteY9" fmla="*/ 149828 h 151637"/>
                <a:gd name="connsiteX10" fmla="*/ 159048 w 180098"/>
                <a:gd name="connsiteY10" fmla="*/ 89726 h 151637"/>
                <a:gd name="connsiteX11" fmla="*/ 131712 w 180098"/>
                <a:gd name="connsiteY11" fmla="*/ 109633 h 151637"/>
                <a:gd name="connsiteX12" fmla="*/ 61989 w 180098"/>
                <a:gd name="connsiteY12" fmla="*/ 140779 h 151637"/>
                <a:gd name="connsiteX13" fmla="*/ 5410 w 180098"/>
                <a:gd name="connsiteY13" fmla="*/ 111633 h 15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098" h="151637">
                  <a:moveTo>
                    <a:pt x="5410" y="111633"/>
                  </a:moveTo>
                  <a:cubicBezTo>
                    <a:pt x="14920" y="107257"/>
                    <a:pt x="25157" y="104673"/>
                    <a:pt x="35604" y="104013"/>
                  </a:cubicBezTo>
                  <a:lnTo>
                    <a:pt x="35604" y="104013"/>
                  </a:lnTo>
                  <a:cubicBezTo>
                    <a:pt x="35604" y="104013"/>
                    <a:pt x="71799" y="82677"/>
                    <a:pt x="107709" y="0"/>
                  </a:cubicBezTo>
                  <a:lnTo>
                    <a:pt x="147999" y="0"/>
                  </a:lnTo>
                  <a:cubicBezTo>
                    <a:pt x="161944" y="194"/>
                    <a:pt x="174295" y="9049"/>
                    <a:pt x="178956" y="22193"/>
                  </a:cubicBezTo>
                  <a:cubicBezTo>
                    <a:pt x="179618" y="23998"/>
                    <a:pt x="180003" y="25893"/>
                    <a:pt x="180099" y="27813"/>
                  </a:cubicBezTo>
                  <a:cubicBezTo>
                    <a:pt x="179681" y="37392"/>
                    <a:pt x="178663" y="46936"/>
                    <a:pt x="177050" y="56388"/>
                  </a:cubicBezTo>
                  <a:cubicBezTo>
                    <a:pt x="171078" y="88579"/>
                    <a:pt x="163190" y="120386"/>
                    <a:pt x="153428" y="151638"/>
                  </a:cubicBezTo>
                  <a:lnTo>
                    <a:pt x="146571" y="149828"/>
                  </a:lnTo>
                  <a:lnTo>
                    <a:pt x="159048" y="89726"/>
                  </a:lnTo>
                  <a:cubicBezTo>
                    <a:pt x="163144" y="69247"/>
                    <a:pt x="141713" y="88963"/>
                    <a:pt x="131712" y="109633"/>
                  </a:cubicBezTo>
                  <a:cubicBezTo>
                    <a:pt x="121710" y="130302"/>
                    <a:pt x="106470" y="150971"/>
                    <a:pt x="61989" y="140779"/>
                  </a:cubicBezTo>
                  <a:cubicBezTo>
                    <a:pt x="10077" y="128492"/>
                    <a:pt x="-10878" y="120968"/>
                    <a:pt x="5410" y="1116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5" name="Freeform: Shape 94">
              <a:extLst>
                <a:ext uri="{FF2B5EF4-FFF2-40B4-BE49-F238E27FC236}">
                  <a16:creationId xmlns:a16="http://schemas.microsoft.com/office/drawing/2014/main" id="{1B2D9628-A920-8430-A1CF-4B3862536D71}"/>
                </a:ext>
              </a:extLst>
            </p:cNvPr>
            <p:cNvSpPr/>
            <p:nvPr/>
          </p:nvSpPr>
          <p:spPr>
            <a:xfrm>
              <a:off x="7156037" y="3300603"/>
              <a:ext cx="209162" cy="1537049"/>
            </a:xfrm>
            <a:custGeom>
              <a:avLst/>
              <a:gdLst>
                <a:gd name="connsiteX0" fmla="*/ 0 w 209162"/>
                <a:gd name="connsiteY0" fmla="*/ 0 h 1537049"/>
                <a:gd name="connsiteX1" fmla="*/ 32671 w 209162"/>
                <a:gd name="connsiteY1" fmla="*/ 786384 h 1537049"/>
                <a:gd name="connsiteX2" fmla="*/ 3524 w 209162"/>
                <a:gd name="connsiteY2" fmla="*/ 1534382 h 1537049"/>
                <a:gd name="connsiteX3" fmla="*/ 64294 w 209162"/>
                <a:gd name="connsiteY3" fmla="*/ 1537049 h 1537049"/>
                <a:gd name="connsiteX4" fmla="*/ 162878 w 209162"/>
                <a:gd name="connsiteY4" fmla="*/ 804862 h 1537049"/>
                <a:gd name="connsiteX5" fmla="*/ 181928 w 209162"/>
                <a:gd name="connsiteY5" fmla="*/ 32480 h 153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62" h="1537049">
                  <a:moveTo>
                    <a:pt x="0" y="0"/>
                  </a:moveTo>
                  <a:cubicBezTo>
                    <a:pt x="0" y="0"/>
                    <a:pt x="12859" y="559594"/>
                    <a:pt x="32671" y="786384"/>
                  </a:cubicBezTo>
                  <a:cubicBezTo>
                    <a:pt x="58388" y="1082135"/>
                    <a:pt x="3524" y="1534382"/>
                    <a:pt x="3524" y="1534382"/>
                  </a:cubicBezTo>
                  <a:lnTo>
                    <a:pt x="64294" y="1537049"/>
                  </a:lnTo>
                  <a:cubicBezTo>
                    <a:pt x="64294" y="1537049"/>
                    <a:pt x="191453" y="1135761"/>
                    <a:pt x="162878" y="804862"/>
                  </a:cubicBezTo>
                  <a:cubicBezTo>
                    <a:pt x="254413" y="441103"/>
                    <a:pt x="181928" y="32480"/>
                    <a:pt x="181928" y="3248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6" name="Freeform: Shape 95">
              <a:extLst>
                <a:ext uri="{FF2B5EF4-FFF2-40B4-BE49-F238E27FC236}">
                  <a16:creationId xmlns:a16="http://schemas.microsoft.com/office/drawing/2014/main" id="{AC9D64CB-4B6D-BD2B-CD46-91801E6F7CD5}"/>
                </a:ext>
              </a:extLst>
            </p:cNvPr>
            <p:cNvSpPr/>
            <p:nvPr/>
          </p:nvSpPr>
          <p:spPr>
            <a:xfrm>
              <a:off x="7060344" y="4836263"/>
              <a:ext cx="169785" cy="150740"/>
            </a:xfrm>
            <a:custGeom>
              <a:avLst/>
              <a:gdLst>
                <a:gd name="connsiteX0" fmla="*/ 4729 w 169785"/>
                <a:gd name="connsiteY0" fmla="*/ 126833 h 150740"/>
                <a:gd name="connsiteX1" fmla="*/ 33971 w 169785"/>
                <a:gd name="connsiteY1" fmla="*/ 115879 h 150740"/>
                <a:gd name="connsiteX2" fmla="*/ 33971 w 169785"/>
                <a:gd name="connsiteY2" fmla="*/ 115879 h 150740"/>
                <a:gd name="connsiteX3" fmla="*/ 94359 w 169785"/>
                <a:gd name="connsiteY3" fmla="*/ 4722 h 150740"/>
                <a:gd name="connsiteX4" fmla="*/ 134460 w 169785"/>
                <a:gd name="connsiteY4" fmla="*/ 150 h 150740"/>
                <a:gd name="connsiteX5" fmla="*/ 167607 w 169785"/>
                <a:gd name="connsiteY5" fmla="*/ 19200 h 150740"/>
                <a:gd name="connsiteX6" fmla="*/ 169321 w 169785"/>
                <a:gd name="connsiteY6" fmla="*/ 24629 h 150740"/>
                <a:gd name="connsiteX7" fmla="*/ 169321 w 169785"/>
                <a:gd name="connsiteY7" fmla="*/ 53871 h 150740"/>
                <a:gd name="connsiteX8" fmla="*/ 156176 w 169785"/>
                <a:gd name="connsiteY8" fmla="*/ 150741 h 150740"/>
                <a:gd name="connsiteX9" fmla="*/ 149128 w 169785"/>
                <a:gd name="connsiteY9" fmla="*/ 149692 h 150740"/>
                <a:gd name="connsiteX10" fmla="*/ 155034 w 169785"/>
                <a:gd name="connsiteY10" fmla="*/ 88542 h 150740"/>
                <a:gd name="connsiteX11" fmla="*/ 129983 w 169785"/>
                <a:gd name="connsiteY11" fmla="*/ 111307 h 150740"/>
                <a:gd name="connsiteX12" fmla="*/ 63975 w 169785"/>
                <a:gd name="connsiteY12" fmla="*/ 149883 h 150740"/>
                <a:gd name="connsiteX13" fmla="*/ 4729 w 169785"/>
                <a:gd name="connsiteY13" fmla="*/ 126833 h 15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85" h="150740">
                  <a:moveTo>
                    <a:pt x="4729" y="126833"/>
                  </a:moveTo>
                  <a:cubicBezTo>
                    <a:pt x="13724" y="121422"/>
                    <a:pt x="23635" y="117709"/>
                    <a:pt x="33971" y="115879"/>
                  </a:cubicBezTo>
                  <a:lnTo>
                    <a:pt x="33971" y="115879"/>
                  </a:lnTo>
                  <a:cubicBezTo>
                    <a:pt x="33971" y="115879"/>
                    <a:pt x="67689" y="90828"/>
                    <a:pt x="94359" y="4722"/>
                  </a:cubicBezTo>
                  <a:lnTo>
                    <a:pt x="134460" y="150"/>
                  </a:lnTo>
                  <a:cubicBezTo>
                    <a:pt x="148433" y="-1183"/>
                    <a:pt x="161724" y="6456"/>
                    <a:pt x="167607" y="19200"/>
                  </a:cubicBezTo>
                  <a:cubicBezTo>
                    <a:pt x="168461" y="20908"/>
                    <a:pt x="169040" y="22741"/>
                    <a:pt x="169321" y="24629"/>
                  </a:cubicBezTo>
                  <a:cubicBezTo>
                    <a:pt x="169940" y="34367"/>
                    <a:pt x="169940" y="44134"/>
                    <a:pt x="169321" y="53871"/>
                  </a:cubicBezTo>
                  <a:cubicBezTo>
                    <a:pt x="166885" y="86395"/>
                    <a:pt x="162495" y="118743"/>
                    <a:pt x="156176" y="150741"/>
                  </a:cubicBezTo>
                  <a:lnTo>
                    <a:pt x="149128" y="149692"/>
                  </a:lnTo>
                  <a:lnTo>
                    <a:pt x="155034" y="88542"/>
                  </a:lnTo>
                  <a:cubicBezTo>
                    <a:pt x="156939" y="67777"/>
                    <a:pt x="137698" y="89780"/>
                    <a:pt x="129983" y="111307"/>
                  </a:cubicBezTo>
                  <a:cubicBezTo>
                    <a:pt x="122268" y="132833"/>
                    <a:pt x="109409" y="155122"/>
                    <a:pt x="63975" y="149883"/>
                  </a:cubicBezTo>
                  <a:cubicBezTo>
                    <a:pt x="11206" y="143025"/>
                    <a:pt x="-10416" y="137882"/>
                    <a:pt x="4729" y="1268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7" name="Freeform: Shape 96">
              <a:extLst>
                <a:ext uri="{FF2B5EF4-FFF2-40B4-BE49-F238E27FC236}">
                  <a16:creationId xmlns:a16="http://schemas.microsoft.com/office/drawing/2014/main" id="{E92BF2A5-1ECD-F216-2AE2-3A3790066063}"/>
                </a:ext>
              </a:extLst>
            </p:cNvPr>
            <p:cNvSpPr/>
            <p:nvPr/>
          </p:nvSpPr>
          <p:spPr>
            <a:xfrm>
              <a:off x="7047271" y="2282479"/>
              <a:ext cx="432239" cy="582098"/>
            </a:xfrm>
            <a:custGeom>
              <a:avLst/>
              <a:gdLst>
                <a:gd name="connsiteX0" fmla="*/ 313934 w 432239"/>
                <a:gd name="connsiteY0" fmla="*/ 66195 h 582098"/>
                <a:gd name="connsiteX1" fmla="*/ 369561 w 432239"/>
                <a:gd name="connsiteY1" fmla="*/ 117440 h 582098"/>
                <a:gd name="connsiteX2" fmla="*/ 356797 w 432239"/>
                <a:gd name="connsiteY2" fmla="*/ 248599 h 582098"/>
                <a:gd name="connsiteX3" fmla="*/ 371084 w 432239"/>
                <a:gd name="connsiteY3" fmla="*/ 338229 h 582098"/>
                <a:gd name="connsiteX4" fmla="*/ 412423 w 432239"/>
                <a:gd name="connsiteY4" fmla="*/ 463673 h 582098"/>
                <a:gd name="connsiteX5" fmla="*/ 355273 w 432239"/>
                <a:gd name="connsiteY5" fmla="*/ 571877 h 582098"/>
                <a:gd name="connsiteX6" fmla="*/ 39329 w 432239"/>
                <a:gd name="connsiteY6" fmla="*/ 494058 h 582098"/>
                <a:gd name="connsiteX7" fmla="*/ 47044 w 432239"/>
                <a:gd name="connsiteY7" fmla="*/ 366613 h 582098"/>
                <a:gd name="connsiteX8" fmla="*/ 1229 w 432239"/>
                <a:gd name="connsiteY8" fmla="*/ 268696 h 582098"/>
                <a:gd name="connsiteX9" fmla="*/ 47044 w 432239"/>
                <a:gd name="connsiteY9" fmla="*/ 167636 h 582098"/>
                <a:gd name="connsiteX10" fmla="*/ 47044 w 432239"/>
                <a:gd name="connsiteY10" fmla="*/ 46383 h 582098"/>
                <a:gd name="connsiteX11" fmla="*/ 313934 w 432239"/>
                <a:gd name="connsiteY11" fmla="*/ 66195 h 58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239" h="582098">
                  <a:moveTo>
                    <a:pt x="313934" y="66195"/>
                  </a:moveTo>
                  <a:cubicBezTo>
                    <a:pt x="313934" y="66195"/>
                    <a:pt x="344129" y="67814"/>
                    <a:pt x="369561" y="117440"/>
                  </a:cubicBezTo>
                  <a:cubicBezTo>
                    <a:pt x="394992" y="167065"/>
                    <a:pt x="363179" y="222215"/>
                    <a:pt x="356797" y="248599"/>
                  </a:cubicBezTo>
                  <a:cubicBezTo>
                    <a:pt x="350415" y="274983"/>
                    <a:pt x="318697" y="298319"/>
                    <a:pt x="371084" y="338229"/>
                  </a:cubicBezTo>
                  <a:cubicBezTo>
                    <a:pt x="423472" y="378139"/>
                    <a:pt x="454905" y="420525"/>
                    <a:pt x="412423" y="463673"/>
                  </a:cubicBezTo>
                  <a:cubicBezTo>
                    <a:pt x="369942" y="506821"/>
                    <a:pt x="416614" y="539873"/>
                    <a:pt x="355273" y="571877"/>
                  </a:cubicBezTo>
                  <a:cubicBezTo>
                    <a:pt x="293932" y="603881"/>
                    <a:pt x="67904" y="555971"/>
                    <a:pt x="39329" y="494058"/>
                  </a:cubicBezTo>
                  <a:cubicBezTo>
                    <a:pt x="10754" y="432146"/>
                    <a:pt x="45234" y="385092"/>
                    <a:pt x="47044" y="366613"/>
                  </a:cubicBezTo>
                  <a:cubicBezTo>
                    <a:pt x="48854" y="348135"/>
                    <a:pt x="10754" y="329180"/>
                    <a:pt x="1229" y="268696"/>
                  </a:cubicBezTo>
                  <a:cubicBezTo>
                    <a:pt x="-8296" y="208213"/>
                    <a:pt x="40472" y="195259"/>
                    <a:pt x="47044" y="167636"/>
                  </a:cubicBezTo>
                  <a:cubicBezTo>
                    <a:pt x="53616" y="140014"/>
                    <a:pt x="23041" y="105152"/>
                    <a:pt x="47044" y="46383"/>
                  </a:cubicBezTo>
                  <a:cubicBezTo>
                    <a:pt x="71047" y="-12386"/>
                    <a:pt x="310696" y="-25054"/>
                    <a:pt x="313934" y="66195"/>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8" name="Freeform: Shape 97">
              <a:extLst>
                <a:ext uri="{FF2B5EF4-FFF2-40B4-BE49-F238E27FC236}">
                  <a16:creationId xmlns:a16="http://schemas.microsoft.com/office/drawing/2014/main" id="{C0727B69-CF98-89C7-15B9-F61319F4F1A5}"/>
                </a:ext>
              </a:extLst>
            </p:cNvPr>
            <p:cNvSpPr/>
            <p:nvPr/>
          </p:nvSpPr>
          <p:spPr>
            <a:xfrm>
              <a:off x="7361491" y="2739104"/>
              <a:ext cx="191892" cy="433797"/>
            </a:xfrm>
            <a:custGeom>
              <a:avLst/>
              <a:gdLst>
                <a:gd name="connsiteX0" fmla="*/ 151829 w 191892"/>
                <a:gd name="connsiteY0" fmla="*/ 433578 h 433797"/>
                <a:gd name="connsiteX1" fmla="*/ 43815 w 191892"/>
                <a:gd name="connsiteY1" fmla="*/ 302038 h 433797"/>
                <a:gd name="connsiteX2" fmla="*/ 0 w 191892"/>
                <a:gd name="connsiteY2" fmla="*/ 193929 h 433797"/>
                <a:gd name="connsiteX3" fmla="*/ 19050 w 191892"/>
                <a:gd name="connsiteY3" fmla="*/ 140208 h 433797"/>
                <a:gd name="connsiteX4" fmla="*/ 68771 w 191892"/>
                <a:gd name="connsiteY4" fmla="*/ 0 h 433797"/>
                <a:gd name="connsiteX5" fmla="*/ 155829 w 191892"/>
                <a:gd name="connsiteY5" fmla="*/ 233077 h 433797"/>
                <a:gd name="connsiteX6" fmla="*/ 183547 w 191892"/>
                <a:gd name="connsiteY6" fmla="*/ 333184 h 433797"/>
                <a:gd name="connsiteX7" fmla="*/ 191834 w 191892"/>
                <a:gd name="connsiteY7" fmla="*/ 359378 h 433797"/>
                <a:gd name="connsiteX8" fmla="*/ 191834 w 191892"/>
                <a:gd name="connsiteY8" fmla="*/ 359378 h 433797"/>
                <a:gd name="connsiteX9" fmla="*/ 151829 w 191892"/>
                <a:gd name="connsiteY9" fmla="*/ 433578 h 433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92" h="433797">
                  <a:moveTo>
                    <a:pt x="151829" y="433578"/>
                  </a:moveTo>
                  <a:cubicBezTo>
                    <a:pt x="115729" y="438245"/>
                    <a:pt x="74009" y="367760"/>
                    <a:pt x="43815" y="302038"/>
                  </a:cubicBezTo>
                  <a:cubicBezTo>
                    <a:pt x="18002" y="246316"/>
                    <a:pt x="0" y="193929"/>
                    <a:pt x="0" y="193929"/>
                  </a:cubicBezTo>
                  <a:lnTo>
                    <a:pt x="19050" y="140208"/>
                  </a:lnTo>
                  <a:lnTo>
                    <a:pt x="68771" y="0"/>
                  </a:lnTo>
                  <a:cubicBezTo>
                    <a:pt x="68771" y="0"/>
                    <a:pt x="103537" y="48482"/>
                    <a:pt x="155829" y="233077"/>
                  </a:cubicBezTo>
                  <a:cubicBezTo>
                    <a:pt x="164211" y="262795"/>
                    <a:pt x="174308" y="296037"/>
                    <a:pt x="183547" y="333184"/>
                  </a:cubicBezTo>
                  <a:cubicBezTo>
                    <a:pt x="183476" y="342571"/>
                    <a:pt x="186377" y="351740"/>
                    <a:pt x="191834" y="359378"/>
                  </a:cubicBezTo>
                  <a:lnTo>
                    <a:pt x="191834" y="359378"/>
                  </a:lnTo>
                  <a:cubicBezTo>
                    <a:pt x="191834" y="387286"/>
                    <a:pt x="195167" y="427958"/>
                    <a:pt x="151829" y="433578"/>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9" name="Freeform: Shape 98">
              <a:extLst>
                <a:ext uri="{FF2B5EF4-FFF2-40B4-BE49-F238E27FC236}">
                  <a16:creationId xmlns:a16="http://schemas.microsoft.com/office/drawing/2014/main" id="{EB031CE3-508E-2FA6-342E-32C398E2CACF}"/>
                </a:ext>
              </a:extLst>
            </p:cNvPr>
            <p:cNvSpPr/>
            <p:nvPr/>
          </p:nvSpPr>
          <p:spPr>
            <a:xfrm>
              <a:off x="7361205" y="2879312"/>
              <a:ext cx="45497" cy="161829"/>
            </a:xfrm>
            <a:custGeom>
              <a:avLst/>
              <a:gdLst>
                <a:gd name="connsiteX0" fmla="*/ 43434 w 45497"/>
                <a:gd name="connsiteY0" fmla="*/ 161830 h 161829"/>
                <a:gd name="connsiteX1" fmla="*/ 0 w 45497"/>
                <a:gd name="connsiteY1" fmla="*/ 53721 h 161829"/>
                <a:gd name="connsiteX2" fmla="*/ 19050 w 45497"/>
                <a:gd name="connsiteY2" fmla="*/ 0 h 161829"/>
                <a:gd name="connsiteX3" fmla="*/ 43434 w 45497"/>
                <a:gd name="connsiteY3" fmla="*/ 161830 h 161829"/>
              </a:gdLst>
              <a:ahLst/>
              <a:cxnLst>
                <a:cxn ang="0">
                  <a:pos x="connsiteX0" y="connsiteY0"/>
                </a:cxn>
                <a:cxn ang="0">
                  <a:pos x="connsiteX1" y="connsiteY1"/>
                </a:cxn>
                <a:cxn ang="0">
                  <a:pos x="connsiteX2" y="connsiteY2"/>
                </a:cxn>
                <a:cxn ang="0">
                  <a:pos x="connsiteX3" y="connsiteY3"/>
                </a:cxn>
              </a:cxnLst>
              <a:rect l="l" t="t" r="r" b="b"/>
              <a:pathLst>
                <a:path w="45497" h="161829">
                  <a:moveTo>
                    <a:pt x="43434" y="161830"/>
                  </a:moveTo>
                  <a:cubicBezTo>
                    <a:pt x="17717" y="106108"/>
                    <a:pt x="0" y="53721"/>
                    <a:pt x="0" y="53721"/>
                  </a:cubicBezTo>
                  <a:lnTo>
                    <a:pt x="19050" y="0"/>
                  </a:lnTo>
                  <a:cubicBezTo>
                    <a:pt x="32385" y="37148"/>
                    <a:pt x="51911" y="104489"/>
                    <a:pt x="43434" y="16183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0" name="Freeform: Shape 99">
              <a:extLst>
                <a:ext uri="{FF2B5EF4-FFF2-40B4-BE49-F238E27FC236}">
                  <a16:creationId xmlns:a16="http://schemas.microsoft.com/office/drawing/2014/main" id="{5FAEFD6B-E423-C5AA-703F-9AD737E2C91C}"/>
                </a:ext>
              </a:extLst>
            </p:cNvPr>
            <p:cNvSpPr/>
            <p:nvPr/>
          </p:nvSpPr>
          <p:spPr>
            <a:xfrm>
              <a:off x="7493513" y="2972085"/>
              <a:ext cx="59811" cy="134743"/>
            </a:xfrm>
            <a:custGeom>
              <a:avLst/>
              <a:gdLst>
                <a:gd name="connsiteX0" fmla="*/ 59812 w 59811"/>
                <a:gd name="connsiteY0" fmla="*/ 126397 h 134743"/>
                <a:gd name="connsiteX1" fmla="*/ 59812 w 59811"/>
                <a:gd name="connsiteY1" fmla="*/ 126397 h 134743"/>
                <a:gd name="connsiteX2" fmla="*/ 9710 w 59811"/>
                <a:gd name="connsiteY2" fmla="*/ 115824 h 134743"/>
                <a:gd name="connsiteX3" fmla="*/ 24379 w 59811"/>
                <a:gd name="connsiteY3" fmla="*/ 0 h 134743"/>
                <a:gd name="connsiteX4" fmla="*/ 51811 w 59811"/>
                <a:gd name="connsiteY4" fmla="*/ 100108 h 134743"/>
                <a:gd name="connsiteX5" fmla="*/ 59812 w 59811"/>
                <a:gd name="connsiteY5" fmla="*/ 126397 h 1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11" h="134743">
                  <a:moveTo>
                    <a:pt x="59812" y="126397"/>
                  </a:moveTo>
                  <a:lnTo>
                    <a:pt x="59812" y="126397"/>
                  </a:lnTo>
                  <a:cubicBezTo>
                    <a:pt x="40762" y="138970"/>
                    <a:pt x="20854" y="138779"/>
                    <a:pt x="9710" y="115824"/>
                  </a:cubicBezTo>
                  <a:cubicBezTo>
                    <a:pt x="-12864" y="69437"/>
                    <a:pt x="8948" y="23527"/>
                    <a:pt x="24379" y="0"/>
                  </a:cubicBezTo>
                  <a:cubicBezTo>
                    <a:pt x="32856" y="29718"/>
                    <a:pt x="42571" y="62960"/>
                    <a:pt x="51811" y="100108"/>
                  </a:cubicBezTo>
                  <a:cubicBezTo>
                    <a:pt x="51506" y="109513"/>
                    <a:pt x="54319" y="118756"/>
                    <a:pt x="59812" y="12639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1" name="Freeform: Shape 100">
              <a:extLst>
                <a:ext uri="{FF2B5EF4-FFF2-40B4-BE49-F238E27FC236}">
                  <a16:creationId xmlns:a16="http://schemas.microsoft.com/office/drawing/2014/main" id="{547A794D-C238-3736-8A95-1621F5854F03}"/>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2" name="Freeform: Shape 101">
              <a:extLst>
                <a:ext uri="{FF2B5EF4-FFF2-40B4-BE49-F238E27FC236}">
                  <a16:creationId xmlns:a16="http://schemas.microsoft.com/office/drawing/2014/main" id="{A218119E-EE7A-A0AF-326B-E2081DF67C4B}"/>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3" name="Freeform: Shape 102">
              <a:extLst>
                <a:ext uri="{FF2B5EF4-FFF2-40B4-BE49-F238E27FC236}">
                  <a16:creationId xmlns:a16="http://schemas.microsoft.com/office/drawing/2014/main" id="{63B43BC2-5F63-AC0A-A60E-EDF7E5700BA8}"/>
                </a:ext>
              </a:extLst>
            </p:cNvPr>
            <p:cNvSpPr/>
            <p:nvPr/>
          </p:nvSpPr>
          <p:spPr>
            <a:xfrm>
              <a:off x="7004439" y="2693098"/>
              <a:ext cx="425632" cy="504443"/>
            </a:xfrm>
            <a:custGeom>
              <a:avLst/>
              <a:gdLst>
                <a:gd name="connsiteX0" fmla="*/ 7580 w 425632"/>
                <a:gd name="connsiteY0" fmla="*/ 477298 h 504443"/>
                <a:gd name="connsiteX1" fmla="*/ 321905 w 425632"/>
                <a:gd name="connsiteY1" fmla="*/ 504444 h 504443"/>
                <a:gd name="connsiteX2" fmla="*/ 355338 w 425632"/>
                <a:gd name="connsiteY2" fmla="*/ 273558 h 504443"/>
                <a:gd name="connsiteX3" fmla="*/ 384389 w 425632"/>
                <a:gd name="connsiteY3" fmla="*/ 170974 h 504443"/>
                <a:gd name="connsiteX4" fmla="*/ 406011 w 425632"/>
                <a:gd name="connsiteY4" fmla="*/ 104299 h 504443"/>
                <a:gd name="connsiteX5" fmla="*/ 425632 w 425632"/>
                <a:gd name="connsiteY5" fmla="*/ 46387 h 504443"/>
                <a:gd name="connsiteX6" fmla="*/ 295140 w 425632"/>
                <a:gd name="connsiteY6" fmla="*/ 14859 h 504443"/>
                <a:gd name="connsiteX7" fmla="*/ 153979 w 425632"/>
                <a:gd name="connsiteY7" fmla="*/ 0 h 504443"/>
                <a:gd name="connsiteX8" fmla="*/ 22534 w 425632"/>
                <a:gd name="connsiteY8" fmla="*/ 6382 h 504443"/>
                <a:gd name="connsiteX9" fmla="*/ 6247 w 425632"/>
                <a:gd name="connsiteY9" fmla="*/ 73628 h 504443"/>
                <a:gd name="connsiteX10" fmla="*/ 7580 w 425632"/>
                <a:gd name="connsiteY10" fmla="*/ 477298 h 50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632" h="504443">
                  <a:moveTo>
                    <a:pt x="7580" y="477298"/>
                  </a:moveTo>
                  <a:lnTo>
                    <a:pt x="321905" y="504444"/>
                  </a:lnTo>
                  <a:cubicBezTo>
                    <a:pt x="324965" y="426526"/>
                    <a:pt x="336170" y="349143"/>
                    <a:pt x="355338" y="273558"/>
                  </a:cubicBezTo>
                  <a:cubicBezTo>
                    <a:pt x="362863" y="243459"/>
                    <a:pt x="372292" y="209836"/>
                    <a:pt x="384389" y="170974"/>
                  </a:cubicBezTo>
                  <a:cubicBezTo>
                    <a:pt x="390866" y="150209"/>
                    <a:pt x="398010" y="127921"/>
                    <a:pt x="406011" y="104299"/>
                  </a:cubicBezTo>
                  <a:cubicBezTo>
                    <a:pt x="412012" y="86106"/>
                    <a:pt x="418489" y="66770"/>
                    <a:pt x="425632" y="46387"/>
                  </a:cubicBezTo>
                  <a:cubicBezTo>
                    <a:pt x="382948" y="32759"/>
                    <a:pt x="339338" y="22223"/>
                    <a:pt x="295140" y="14859"/>
                  </a:cubicBezTo>
                  <a:cubicBezTo>
                    <a:pt x="248497" y="6575"/>
                    <a:pt x="201325" y="1610"/>
                    <a:pt x="153979" y="0"/>
                  </a:cubicBezTo>
                  <a:cubicBezTo>
                    <a:pt x="92829" y="0"/>
                    <a:pt x="22534" y="6382"/>
                    <a:pt x="22534" y="6382"/>
                  </a:cubicBezTo>
                  <a:cubicBezTo>
                    <a:pt x="22534" y="6382"/>
                    <a:pt x="12533" y="8763"/>
                    <a:pt x="6247" y="73628"/>
                  </a:cubicBezTo>
                  <a:cubicBezTo>
                    <a:pt x="627" y="134112"/>
                    <a:pt x="-4993" y="255842"/>
                    <a:pt x="7580" y="477298"/>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4" name="Freeform: Shape 103">
              <a:extLst>
                <a:ext uri="{FF2B5EF4-FFF2-40B4-BE49-F238E27FC236}">
                  <a16:creationId xmlns:a16="http://schemas.microsoft.com/office/drawing/2014/main" id="{EB2E5E77-964B-ED65-8402-48A2737EE36C}"/>
                </a:ext>
              </a:extLst>
            </p:cNvPr>
            <p:cNvSpPr/>
            <p:nvPr/>
          </p:nvSpPr>
          <p:spPr>
            <a:xfrm>
              <a:off x="7005279" y="2693098"/>
              <a:ext cx="425078" cy="550354"/>
            </a:xfrm>
            <a:custGeom>
              <a:avLst/>
              <a:gdLst>
                <a:gd name="connsiteX0" fmla="*/ 8264 w 425078"/>
                <a:gd name="connsiteY0" fmla="*/ 524447 h 550354"/>
                <a:gd name="connsiteX1" fmla="*/ 322589 w 425078"/>
                <a:gd name="connsiteY1" fmla="*/ 550355 h 550354"/>
                <a:gd name="connsiteX2" fmla="*/ 354784 w 425078"/>
                <a:gd name="connsiteY2" fmla="*/ 273558 h 550354"/>
                <a:gd name="connsiteX3" fmla="*/ 383835 w 425078"/>
                <a:gd name="connsiteY3" fmla="*/ 170974 h 550354"/>
                <a:gd name="connsiteX4" fmla="*/ 405457 w 425078"/>
                <a:gd name="connsiteY4" fmla="*/ 104299 h 550354"/>
                <a:gd name="connsiteX5" fmla="*/ 425078 w 425078"/>
                <a:gd name="connsiteY5" fmla="*/ 46387 h 550354"/>
                <a:gd name="connsiteX6" fmla="*/ 294585 w 425078"/>
                <a:gd name="connsiteY6" fmla="*/ 14859 h 550354"/>
                <a:gd name="connsiteX7" fmla="*/ 153425 w 425078"/>
                <a:gd name="connsiteY7" fmla="*/ 0 h 550354"/>
                <a:gd name="connsiteX8" fmla="*/ 21980 w 425078"/>
                <a:gd name="connsiteY8" fmla="*/ 6382 h 550354"/>
                <a:gd name="connsiteX9" fmla="*/ 5692 w 425078"/>
                <a:gd name="connsiteY9" fmla="*/ 73628 h 550354"/>
                <a:gd name="connsiteX10" fmla="*/ 8264 w 425078"/>
                <a:gd name="connsiteY10" fmla="*/ 524447 h 55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078" h="550354">
                  <a:moveTo>
                    <a:pt x="8264" y="524447"/>
                  </a:moveTo>
                  <a:lnTo>
                    <a:pt x="322589" y="550355"/>
                  </a:lnTo>
                  <a:cubicBezTo>
                    <a:pt x="327542" y="472250"/>
                    <a:pt x="331257" y="366713"/>
                    <a:pt x="354784" y="273558"/>
                  </a:cubicBezTo>
                  <a:cubicBezTo>
                    <a:pt x="362308" y="243459"/>
                    <a:pt x="371738" y="209836"/>
                    <a:pt x="383835" y="170974"/>
                  </a:cubicBezTo>
                  <a:cubicBezTo>
                    <a:pt x="390312" y="150209"/>
                    <a:pt x="397456" y="127921"/>
                    <a:pt x="405457" y="104299"/>
                  </a:cubicBezTo>
                  <a:cubicBezTo>
                    <a:pt x="411457" y="86106"/>
                    <a:pt x="417934" y="66770"/>
                    <a:pt x="425078" y="46387"/>
                  </a:cubicBezTo>
                  <a:cubicBezTo>
                    <a:pt x="382394" y="32759"/>
                    <a:pt x="338783" y="22223"/>
                    <a:pt x="294585" y="14859"/>
                  </a:cubicBezTo>
                  <a:cubicBezTo>
                    <a:pt x="247942" y="6575"/>
                    <a:pt x="200771" y="1610"/>
                    <a:pt x="153425" y="0"/>
                  </a:cubicBezTo>
                  <a:cubicBezTo>
                    <a:pt x="92275" y="0"/>
                    <a:pt x="21980" y="6382"/>
                    <a:pt x="21980" y="6382"/>
                  </a:cubicBezTo>
                  <a:cubicBezTo>
                    <a:pt x="21980" y="6382"/>
                    <a:pt x="11979" y="8763"/>
                    <a:pt x="5692" y="73628"/>
                  </a:cubicBezTo>
                  <a:cubicBezTo>
                    <a:pt x="-213" y="134112"/>
                    <a:pt x="-4404" y="302990"/>
                    <a:pt x="8264" y="52444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5" name="Freeform: Shape 104">
              <a:extLst>
                <a:ext uri="{FF2B5EF4-FFF2-40B4-BE49-F238E27FC236}">
                  <a16:creationId xmlns:a16="http://schemas.microsoft.com/office/drawing/2014/main" id="{AA63FFDD-9596-E957-F841-138FC78D7608}"/>
                </a:ext>
              </a:extLst>
            </p:cNvPr>
            <p:cNvSpPr/>
            <p:nvPr/>
          </p:nvSpPr>
          <p:spPr>
            <a:xfrm>
              <a:off x="7158350" y="2592419"/>
              <a:ext cx="126845" cy="169830"/>
            </a:xfrm>
            <a:custGeom>
              <a:avLst/>
              <a:gdLst>
                <a:gd name="connsiteX0" fmla="*/ 26071 w 126845"/>
                <a:gd name="connsiteY0" fmla="*/ 169831 h 169830"/>
                <a:gd name="connsiteX1" fmla="*/ 126846 w 126845"/>
                <a:gd name="connsiteY1" fmla="*/ 126778 h 169830"/>
                <a:gd name="connsiteX2" fmla="*/ 118559 w 126845"/>
                <a:gd name="connsiteY2" fmla="*/ 0 h 169830"/>
                <a:gd name="connsiteX3" fmla="*/ 25309 w 126845"/>
                <a:gd name="connsiteY3" fmla="*/ 17431 h 169830"/>
                <a:gd name="connsiteX4" fmla="*/ 28929 w 126845"/>
                <a:gd name="connsiteY4" fmla="*/ 56769 h 169830"/>
                <a:gd name="connsiteX5" fmla="*/ 4069 w 126845"/>
                <a:gd name="connsiteY5" fmla="*/ 113919 h 169830"/>
                <a:gd name="connsiteX6" fmla="*/ 26071 w 126845"/>
                <a:gd name="connsiteY6" fmla="*/ 169831 h 16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45" h="169830">
                  <a:moveTo>
                    <a:pt x="26071" y="169831"/>
                  </a:moveTo>
                  <a:cubicBezTo>
                    <a:pt x="103605" y="160306"/>
                    <a:pt x="126846" y="126778"/>
                    <a:pt x="126846" y="126778"/>
                  </a:cubicBezTo>
                  <a:cubicBezTo>
                    <a:pt x="77697" y="80391"/>
                    <a:pt x="118559" y="0"/>
                    <a:pt x="118559" y="0"/>
                  </a:cubicBezTo>
                  <a:lnTo>
                    <a:pt x="25309" y="17431"/>
                  </a:lnTo>
                  <a:cubicBezTo>
                    <a:pt x="27498" y="30434"/>
                    <a:pt x="28708" y="43584"/>
                    <a:pt x="28929" y="56769"/>
                  </a:cubicBezTo>
                  <a:cubicBezTo>
                    <a:pt x="29691" y="113348"/>
                    <a:pt x="4069" y="113919"/>
                    <a:pt x="4069" y="113919"/>
                  </a:cubicBezTo>
                  <a:cubicBezTo>
                    <a:pt x="-12314" y="144494"/>
                    <a:pt x="26071" y="169831"/>
                    <a:pt x="26071" y="16983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6" name="Freeform: Shape 105">
              <a:extLst>
                <a:ext uri="{FF2B5EF4-FFF2-40B4-BE49-F238E27FC236}">
                  <a16:creationId xmlns:a16="http://schemas.microsoft.com/office/drawing/2014/main" id="{7E6203C7-3FFC-6312-8E51-468AD3E7D2A9}"/>
                </a:ext>
              </a:extLst>
            </p:cNvPr>
            <p:cNvSpPr/>
            <p:nvPr/>
          </p:nvSpPr>
          <p:spPr>
            <a:xfrm>
              <a:off x="7183659" y="2592038"/>
              <a:ext cx="93249" cy="57150"/>
            </a:xfrm>
            <a:custGeom>
              <a:avLst/>
              <a:gdLst>
                <a:gd name="connsiteX0" fmla="*/ 0 w 93249"/>
                <a:gd name="connsiteY0" fmla="*/ 17812 h 57150"/>
                <a:gd name="connsiteX1" fmla="*/ 3620 w 93249"/>
                <a:gd name="connsiteY1" fmla="*/ 57150 h 57150"/>
                <a:gd name="connsiteX2" fmla="*/ 93250 w 93249"/>
                <a:gd name="connsiteY2" fmla="*/ 0 h 57150"/>
              </a:gdLst>
              <a:ahLst/>
              <a:cxnLst>
                <a:cxn ang="0">
                  <a:pos x="connsiteX0" y="connsiteY0"/>
                </a:cxn>
                <a:cxn ang="0">
                  <a:pos x="connsiteX1" y="connsiteY1"/>
                </a:cxn>
                <a:cxn ang="0">
                  <a:pos x="connsiteX2" y="connsiteY2"/>
                </a:cxn>
              </a:cxnLst>
              <a:rect l="l" t="t" r="r" b="b"/>
              <a:pathLst>
                <a:path w="93249" h="57150">
                  <a:moveTo>
                    <a:pt x="0" y="17812"/>
                  </a:moveTo>
                  <a:cubicBezTo>
                    <a:pt x="2189" y="30815"/>
                    <a:pt x="3399" y="43965"/>
                    <a:pt x="3620" y="57150"/>
                  </a:cubicBezTo>
                  <a:cubicBezTo>
                    <a:pt x="66580" y="57150"/>
                    <a:pt x="93250" y="0"/>
                    <a:pt x="9325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7" name="Freeform: Shape 106">
              <a:extLst>
                <a:ext uri="{FF2B5EF4-FFF2-40B4-BE49-F238E27FC236}">
                  <a16:creationId xmlns:a16="http://schemas.microsoft.com/office/drawing/2014/main" id="{4CD959CF-F161-1831-D321-1BD5D3A4E486}"/>
                </a:ext>
              </a:extLst>
            </p:cNvPr>
            <p:cNvSpPr/>
            <p:nvPr/>
          </p:nvSpPr>
          <p:spPr>
            <a:xfrm>
              <a:off x="7111505" y="2348649"/>
              <a:ext cx="220731" cy="286111"/>
            </a:xfrm>
            <a:custGeom>
              <a:avLst/>
              <a:gdLst>
                <a:gd name="connsiteX0" fmla="*/ 123685 w 220731"/>
                <a:gd name="connsiteY0" fmla="*/ 311 h 286111"/>
                <a:gd name="connsiteX1" fmla="*/ 3670 w 220731"/>
                <a:gd name="connsiteY1" fmla="*/ 121088 h 286111"/>
                <a:gd name="connsiteX2" fmla="*/ 112159 w 220731"/>
                <a:gd name="connsiteY2" fmla="*/ 283775 h 286111"/>
                <a:gd name="connsiteX3" fmla="*/ 123685 w 220731"/>
                <a:gd name="connsiteY3" fmla="*/ 311 h 286111"/>
              </a:gdLst>
              <a:ahLst/>
              <a:cxnLst>
                <a:cxn ang="0">
                  <a:pos x="connsiteX0" y="connsiteY0"/>
                </a:cxn>
                <a:cxn ang="0">
                  <a:pos x="connsiteX1" y="connsiteY1"/>
                </a:cxn>
                <a:cxn ang="0">
                  <a:pos x="connsiteX2" y="connsiteY2"/>
                </a:cxn>
                <a:cxn ang="0">
                  <a:pos x="connsiteX3" y="connsiteY3"/>
                </a:cxn>
              </a:cxnLst>
              <a:rect l="l" t="t" r="r" b="b"/>
              <a:pathLst>
                <a:path w="220731" h="286111">
                  <a:moveTo>
                    <a:pt x="123685" y="311"/>
                  </a:moveTo>
                  <a:cubicBezTo>
                    <a:pt x="42627" y="-4071"/>
                    <a:pt x="14147" y="37935"/>
                    <a:pt x="3670" y="121088"/>
                  </a:cubicBezTo>
                  <a:cubicBezTo>
                    <a:pt x="-9475" y="225101"/>
                    <a:pt x="9575" y="300539"/>
                    <a:pt x="112159" y="283775"/>
                  </a:cubicBezTo>
                  <a:cubicBezTo>
                    <a:pt x="251320" y="261201"/>
                    <a:pt x="258368" y="7740"/>
                    <a:pt x="123685" y="31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8" name="Freeform: Shape 107">
              <a:extLst>
                <a:ext uri="{FF2B5EF4-FFF2-40B4-BE49-F238E27FC236}">
                  <a16:creationId xmlns:a16="http://schemas.microsoft.com/office/drawing/2014/main" id="{1DD0723C-A98E-C44A-D80C-72723BB30E8A}"/>
                </a:ext>
              </a:extLst>
            </p:cNvPr>
            <p:cNvSpPr/>
            <p:nvPr/>
          </p:nvSpPr>
          <p:spPr>
            <a:xfrm>
              <a:off x="7142321" y="2468117"/>
              <a:ext cx="25431" cy="42757"/>
            </a:xfrm>
            <a:custGeom>
              <a:avLst/>
              <a:gdLst>
                <a:gd name="connsiteX0" fmla="*/ 25432 w 25431"/>
                <a:gd name="connsiteY0" fmla="*/ 0 h 42757"/>
                <a:gd name="connsiteX1" fmla="*/ 0 w 25431"/>
                <a:gd name="connsiteY1" fmla="*/ 32290 h 42757"/>
                <a:gd name="connsiteX2" fmla="*/ 20955 w 25431"/>
                <a:gd name="connsiteY2" fmla="*/ 42672 h 42757"/>
              </a:gdLst>
              <a:ahLst/>
              <a:cxnLst>
                <a:cxn ang="0">
                  <a:pos x="connsiteX0" y="connsiteY0"/>
                </a:cxn>
                <a:cxn ang="0">
                  <a:pos x="connsiteX1" y="connsiteY1"/>
                </a:cxn>
                <a:cxn ang="0">
                  <a:pos x="connsiteX2" y="connsiteY2"/>
                </a:cxn>
              </a:cxnLst>
              <a:rect l="l" t="t" r="r" b="b"/>
              <a:pathLst>
                <a:path w="25431" h="42757">
                  <a:moveTo>
                    <a:pt x="25432" y="0"/>
                  </a:moveTo>
                  <a:cubicBezTo>
                    <a:pt x="18295" y="11754"/>
                    <a:pt x="9755" y="22597"/>
                    <a:pt x="0" y="32290"/>
                  </a:cubicBezTo>
                  <a:cubicBezTo>
                    <a:pt x="4493" y="39397"/>
                    <a:pt x="12578" y="43403"/>
                    <a:pt x="20955" y="42672"/>
                  </a:cubicBezTo>
                  <a:close/>
                </a:path>
              </a:pathLst>
            </a:custGeom>
            <a:solidFill>
              <a:srgbClr val="A24E3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9" name="Freeform: Shape 108">
              <a:extLst>
                <a:ext uri="{FF2B5EF4-FFF2-40B4-BE49-F238E27FC236}">
                  <a16:creationId xmlns:a16="http://schemas.microsoft.com/office/drawing/2014/main" id="{B12A1699-3790-CAD2-DE30-D13820C73D8B}"/>
                </a:ext>
              </a:extLst>
            </p:cNvPr>
            <p:cNvSpPr/>
            <p:nvPr/>
          </p:nvSpPr>
          <p:spPr>
            <a:xfrm>
              <a:off x="7217759" y="2452762"/>
              <a:ext cx="16162" cy="24138"/>
            </a:xfrm>
            <a:custGeom>
              <a:avLst/>
              <a:gdLst>
                <a:gd name="connsiteX0" fmla="*/ 0 w 16162"/>
                <a:gd name="connsiteY0" fmla="*/ 11450 h 24138"/>
                <a:gd name="connsiteX1" fmla="*/ 7144 w 16162"/>
                <a:gd name="connsiteY1" fmla="*/ 24118 h 24138"/>
                <a:gd name="connsiteX2" fmla="*/ 16097 w 16162"/>
                <a:gd name="connsiteY2" fmla="*/ 12688 h 24138"/>
                <a:gd name="connsiteX3" fmla="*/ 8954 w 16162"/>
                <a:gd name="connsiteY3" fmla="*/ 20 h 24138"/>
                <a:gd name="connsiteX4" fmla="*/ 0 w 16162"/>
                <a:gd name="connsiteY4" fmla="*/ 11450 h 24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 h="24138">
                  <a:moveTo>
                    <a:pt x="0" y="11450"/>
                  </a:moveTo>
                  <a:cubicBezTo>
                    <a:pt x="0" y="18118"/>
                    <a:pt x="2667" y="23738"/>
                    <a:pt x="7144" y="24118"/>
                  </a:cubicBezTo>
                  <a:cubicBezTo>
                    <a:pt x="11621" y="24500"/>
                    <a:pt x="15526" y="19356"/>
                    <a:pt x="16097" y="12688"/>
                  </a:cubicBezTo>
                  <a:cubicBezTo>
                    <a:pt x="16669" y="6021"/>
                    <a:pt x="13430" y="401"/>
                    <a:pt x="8954" y="20"/>
                  </a:cubicBezTo>
                  <a:cubicBezTo>
                    <a:pt x="4477" y="-361"/>
                    <a:pt x="571" y="4688"/>
                    <a:pt x="0"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0" name="Freeform: Shape 109">
              <a:extLst>
                <a:ext uri="{FF2B5EF4-FFF2-40B4-BE49-F238E27FC236}">
                  <a16:creationId xmlns:a16="http://schemas.microsoft.com/office/drawing/2014/main" id="{B3A06285-FB73-76EA-DC61-68105BC9EF24}"/>
                </a:ext>
              </a:extLst>
            </p:cNvPr>
            <p:cNvSpPr/>
            <p:nvPr/>
          </p:nvSpPr>
          <p:spPr>
            <a:xfrm>
              <a:off x="7214520" y="2446400"/>
              <a:ext cx="14097" cy="8418"/>
            </a:xfrm>
            <a:custGeom>
              <a:avLst/>
              <a:gdLst>
                <a:gd name="connsiteX0" fmla="*/ 14097 w 14097"/>
                <a:gd name="connsiteY0" fmla="*/ 6858 h 8418"/>
                <a:gd name="connsiteX1" fmla="*/ 0 w 14097"/>
                <a:gd name="connsiteY1" fmla="*/ 0 h 8418"/>
                <a:gd name="connsiteX2" fmla="*/ 14097 w 14097"/>
                <a:gd name="connsiteY2" fmla="*/ 6858 h 8418"/>
              </a:gdLst>
              <a:ahLst/>
              <a:cxnLst>
                <a:cxn ang="0">
                  <a:pos x="connsiteX0" y="connsiteY0"/>
                </a:cxn>
                <a:cxn ang="0">
                  <a:pos x="connsiteX1" y="connsiteY1"/>
                </a:cxn>
                <a:cxn ang="0">
                  <a:pos x="connsiteX2" y="connsiteY2"/>
                </a:cxn>
              </a:cxnLst>
              <a:rect l="l" t="t" r="r" b="b"/>
              <a:pathLst>
                <a:path w="14097" h="8418">
                  <a:moveTo>
                    <a:pt x="14097" y="6858"/>
                  </a:moveTo>
                  <a:lnTo>
                    <a:pt x="0" y="0"/>
                  </a:lnTo>
                  <a:cubicBezTo>
                    <a:pt x="0" y="0"/>
                    <a:pt x="6287" y="12763"/>
                    <a:pt x="14097" y="6858"/>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1" name="Freeform: Shape 110">
              <a:extLst>
                <a:ext uri="{FF2B5EF4-FFF2-40B4-BE49-F238E27FC236}">
                  <a16:creationId xmlns:a16="http://schemas.microsoft.com/office/drawing/2014/main" id="{D3CA6A4C-2396-9506-A199-E87440B2FBE5}"/>
                </a:ext>
              </a:extLst>
            </p:cNvPr>
            <p:cNvSpPr/>
            <p:nvPr/>
          </p:nvSpPr>
          <p:spPr>
            <a:xfrm>
              <a:off x="7135129" y="2444857"/>
              <a:ext cx="16210" cy="24129"/>
            </a:xfrm>
            <a:custGeom>
              <a:avLst/>
              <a:gdLst>
                <a:gd name="connsiteX0" fmla="*/ 48 w 16210"/>
                <a:gd name="connsiteY0" fmla="*/ 11450 h 24129"/>
                <a:gd name="connsiteX1" fmla="*/ 7191 w 16210"/>
                <a:gd name="connsiteY1" fmla="*/ 24118 h 24129"/>
                <a:gd name="connsiteX2" fmla="*/ 16145 w 16210"/>
                <a:gd name="connsiteY2" fmla="*/ 12688 h 24129"/>
                <a:gd name="connsiteX3" fmla="*/ 9096 w 16210"/>
                <a:gd name="connsiteY3" fmla="*/ 20 h 24129"/>
                <a:gd name="connsiteX4" fmla="*/ 48 w 16210"/>
                <a:gd name="connsiteY4" fmla="*/ 1145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0" h="24129">
                  <a:moveTo>
                    <a:pt x="48" y="11450"/>
                  </a:moveTo>
                  <a:cubicBezTo>
                    <a:pt x="-429" y="18117"/>
                    <a:pt x="2715" y="23832"/>
                    <a:pt x="7191" y="24118"/>
                  </a:cubicBezTo>
                  <a:cubicBezTo>
                    <a:pt x="11668" y="24404"/>
                    <a:pt x="15573" y="19356"/>
                    <a:pt x="16145" y="12688"/>
                  </a:cubicBezTo>
                  <a:cubicBezTo>
                    <a:pt x="16716" y="6021"/>
                    <a:pt x="13478" y="401"/>
                    <a:pt x="9096" y="20"/>
                  </a:cubicBezTo>
                  <a:cubicBezTo>
                    <a:pt x="4715" y="-361"/>
                    <a:pt x="619" y="4782"/>
                    <a:pt x="48"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2" name="Freeform: Shape 111">
              <a:extLst>
                <a:ext uri="{FF2B5EF4-FFF2-40B4-BE49-F238E27FC236}">
                  <a16:creationId xmlns:a16="http://schemas.microsoft.com/office/drawing/2014/main" id="{A54C1042-2952-948E-B0B0-BBDFE94B077F}"/>
                </a:ext>
              </a:extLst>
            </p:cNvPr>
            <p:cNvSpPr/>
            <p:nvPr/>
          </p:nvSpPr>
          <p:spPr>
            <a:xfrm>
              <a:off x="7131939" y="2438590"/>
              <a:ext cx="14096" cy="8367"/>
            </a:xfrm>
            <a:custGeom>
              <a:avLst/>
              <a:gdLst>
                <a:gd name="connsiteX0" fmla="*/ 14097 w 14096"/>
                <a:gd name="connsiteY0" fmla="*/ 6763 h 8367"/>
                <a:gd name="connsiteX1" fmla="*/ 0 w 14096"/>
                <a:gd name="connsiteY1" fmla="*/ 0 h 8367"/>
                <a:gd name="connsiteX2" fmla="*/ 14097 w 14096"/>
                <a:gd name="connsiteY2" fmla="*/ 6763 h 8367"/>
              </a:gdLst>
              <a:ahLst/>
              <a:cxnLst>
                <a:cxn ang="0">
                  <a:pos x="connsiteX0" y="connsiteY0"/>
                </a:cxn>
                <a:cxn ang="0">
                  <a:pos x="connsiteX1" y="connsiteY1"/>
                </a:cxn>
                <a:cxn ang="0">
                  <a:pos x="connsiteX2" y="connsiteY2"/>
                </a:cxn>
              </a:cxnLst>
              <a:rect l="l" t="t" r="r" b="b"/>
              <a:pathLst>
                <a:path w="14096" h="8367">
                  <a:moveTo>
                    <a:pt x="14097" y="6763"/>
                  </a:moveTo>
                  <a:lnTo>
                    <a:pt x="0" y="0"/>
                  </a:lnTo>
                  <a:cubicBezTo>
                    <a:pt x="0" y="0"/>
                    <a:pt x="6287" y="12763"/>
                    <a:pt x="14097" y="676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3" name="Freeform: Shape 112">
              <a:extLst>
                <a:ext uri="{FF2B5EF4-FFF2-40B4-BE49-F238E27FC236}">
                  <a16:creationId xmlns:a16="http://schemas.microsoft.com/office/drawing/2014/main" id="{4A8C3006-2290-74BC-B6C7-4C0D005DA4DD}"/>
                </a:ext>
              </a:extLst>
            </p:cNvPr>
            <p:cNvSpPr/>
            <p:nvPr/>
          </p:nvSpPr>
          <p:spPr>
            <a:xfrm>
              <a:off x="7221664" y="2408110"/>
              <a:ext cx="34480" cy="14287"/>
            </a:xfrm>
            <a:custGeom>
              <a:avLst/>
              <a:gdLst>
                <a:gd name="connsiteX0" fmla="*/ 0 w 34480"/>
                <a:gd name="connsiteY0" fmla="*/ 95 h 14287"/>
                <a:gd name="connsiteX1" fmla="*/ 34480 w 34480"/>
                <a:gd name="connsiteY1" fmla="*/ 14288 h 14287"/>
              </a:gdLst>
              <a:ahLst/>
              <a:cxnLst>
                <a:cxn ang="0">
                  <a:pos x="connsiteX0" y="connsiteY0"/>
                </a:cxn>
                <a:cxn ang="0">
                  <a:pos x="connsiteX1" y="connsiteY1"/>
                </a:cxn>
              </a:cxnLst>
              <a:rect l="l" t="t" r="r" b="b"/>
              <a:pathLst>
                <a:path w="34480" h="14287">
                  <a:moveTo>
                    <a:pt x="0" y="95"/>
                  </a:moveTo>
                  <a:cubicBezTo>
                    <a:pt x="13074" y="-784"/>
                    <a:pt x="25814" y="4460"/>
                    <a:pt x="34480" y="1428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4" name="Freeform: Shape 113">
              <a:extLst>
                <a:ext uri="{FF2B5EF4-FFF2-40B4-BE49-F238E27FC236}">
                  <a16:creationId xmlns:a16="http://schemas.microsoft.com/office/drawing/2014/main" id="{185523E0-B0DC-2AE6-F2A3-073427FC8DF9}"/>
                </a:ext>
              </a:extLst>
            </p:cNvPr>
            <p:cNvSpPr/>
            <p:nvPr/>
          </p:nvSpPr>
          <p:spPr>
            <a:xfrm>
              <a:off x="7130129" y="2399923"/>
              <a:ext cx="32670" cy="6567"/>
            </a:xfrm>
            <a:custGeom>
              <a:avLst/>
              <a:gdLst>
                <a:gd name="connsiteX0" fmla="*/ 32671 w 32670"/>
                <a:gd name="connsiteY0" fmla="*/ 1710 h 6567"/>
                <a:gd name="connsiteX1" fmla="*/ 0 w 32670"/>
                <a:gd name="connsiteY1" fmla="*/ 6568 h 6567"/>
              </a:gdLst>
              <a:ahLst/>
              <a:cxnLst>
                <a:cxn ang="0">
                  <a:pos x="connsiteX0" y="connsiteY0"/>
                </a:cxn>
                <a:cxn ang="0">
                  <a:pos x="connsiteX1" y="connsiteY1"/>
                </a:cxn>
              </a:cxnLst>
              <a:rect l="l" t="t" r="r" b="b"/>
              <a:pathLst>
                <a:path w="32670" h="6567">
                  <a:moveTo>
                    <a:pt x="32671" y="1710"/>
                  </a:moveTo>
                  <a:cubicBezTo>
                    <a:pt x="21608" y="-1721"/>
                    <a:pt x="9586" y="67"/>
                    <a:pt x="0" y="656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5" name="Freeform: Shape 114">
              <a:extLst>
                <a:ext uri="{FF2B5EF4-FFF2-40B4-BE49-F238E27FC236}">
                  <a16:creationId xmlns:a16="http://schemas.microsoft.com/office/drawing/2014/main" id="{24287EB4-6373-0281-F590-9CCB84D2682E}"/>
                </a:ext>
              </a:extLst>
            </p:cNvPr>
            <p:cNvSpPr/>
            <p:nvPr/>
          </p:nvSpPr>
          <p:spPr>
            <a:xfrm>
              <a:off x="7173277" y="2531078"/>
              <a:ext cx="55260" cy="40743"/>
            </a:xfrm>
            <a:custGeom>
              <a:avLst/>
              <a:gdLst>
                <a:gd name="connsiteX0" fmla="*/ 0 w 55260"/>
                <a:gd name="connsiteY0" fmla="*/ 12097 h 40743"/>
                <a:gd name="connsiteX1" fmla="*/ 7906 w 55260"/>
                <a:gd name="connsiteY1" fmla="*/ 40672 h 40743"/>
                <a:gd name="connsiteX2" fmla="*/ 13240 w 55260"/>
                <a:gd name="connsiteY2" fmla="*/ 40672 h 40743"/>
                <a:gd name="connsiteX3" fmla="*/ 52197 w 55260"/>
                <a:gd name="connsiteY3" fmla="*/ 22384 h 40743"/>
                <a:gd name="connsiteX4" fmla="*/ 55245 w 55260"/>
                <a:gd name="connsiteY4" fmla="*/ 8192 h 40743"/>
                <a:gd name="connsiteX5" fmla="*/ 54197 w 55260"/>
                <a:gd name="connsiteY5" fmla="*/ 0 h 40743"/>
                <a:gd name="connsiteX6" fmla="*/ 8572 w 55260"/>
                <a:gd name="connsiteY6" fmla="*/ 12097 h 40743"/>
                <a:gd name="connsiteX7" fmla="*/ 0 w 55260"/>
                <a:gd name="connsiteY7" fmla="*/ 12097 h 4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60" h="40743">
                  <a:moveTo>
                    <a:pt x="0" y="12097"/>
                  </a:moveTo>
                  <a:cubicBezTo>
                    <a:pt x="3334" y="21415"/>
                    <a:pt x="5976" y="30966"/>
                    <a:pt x="7906" y="40672"/>
                  </a:cubicBezTo>
                  <a:cubicBezTo>
                    <a:pt x="9682" y="40767"/>
                    <a:pt x="11463" y="40767"/>
                    <a:pt x="13240" y="40672"/>
                  </a:cubicBezTo>
                  <a:cubicBezTo>
                    <a:pt x="36957" y="39624"/>
                    <a:pt x="47530" y="31147"/>
                    <a:pt x="52197" y="22384"/>
                  </a:cubicBezTo>
                  <a:cubicBezTo>
                    <a:pt x="54355" y="17973"/>
                    <a:pt x="55402" y="13100"/>
                    <a:pt x="55245" y="8192"/>
                  </a:cubicBezTo>
                  <a:cubicBezTo>
                    <a:pt x="55322" y="5423"/>
                    <a:pt x="54968" y="2660"/>
                    <a:pt x="54197" y="0"/>
                  </a:cubicBezTo>
                  <a:cubicBezTo>
                    <a:pt x="40026" y="7241"/>
                    <a:pt x="24470" y="11365"/>
                    <a:pt x="8572" y="12097"/>
                  </a:cubicBezTo>
                  <a:cubicBezTo>
                    <a:pt x="3143" y="12097"/>
                    <a:pt x="0" y="12097"/>
                    <a:pt x="0" y="1209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6" name="Freeform: Shape 115">
              <a:extLst>
                <a:ext uri="{FF2B5EF4-FFF2-40B4-BE49-F238E27FC236}">
                  <a16:creationId xmlns:a16="http://schemas.microsoft.com/office/drawing/2014/main" id="{AC7D98EA-6BBD-5942-B573-1E2D68C170D8}"/>
                </a:ext>
              </a:extLst>
            </p:cNvPr>
            <p:cNvSpPr/>
            <p:nvPr/>
          </p:nvSpPr>
          <p:spPr>
            <a:xfrm>
              <a:off x="7181850" y="2531459"/>
              <a:ext cx="47159" cy="20097"/>
            </a:xfrm>
            <a:custGeom>
              <a:avLst/>
              <a:gdLst>
                <a:gd name="connsiteX0" fmla="*/ 0 w 47159"/>
                <a:gd name="connsiteY0" fmla="*/ 11716 h 20097"/>
                <a:gd name="connsiteX1" fmla="*/ 2572 w 47159"/>
                <a:gd name="connsiteY1" fmla="*/ 20098 h 20097"/>
                <a:gd name="connsiteX2" fmla="*/ 47149 w 47159"/>
                <a:gd name="connsiteY2" fmla="*/ 8192 h 20097"/>
                <a:gd name="connsiteX3" fmla="*/ 46101 w 47159"/>
                <a:gd name="connsiteY3" fmla="*/ 0 h 20097"/>
                <a:gd name="connsiteX4" fmla="*/ 0 w 47159"/>
                <a:gd name="connsiteY4" fmla="*/ 11716 h 20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59" h="20097">
                  <a:moveTo>
                    <a:pt x="0" y="11716"/>
                  </a:moveTo>
                  <a:lnTo>
                    <a:pt x="2572" y="20098"/>
                  </a:lnTo>
                  <a:cubicBezTo>
                    <a:pt x="24955" y="19050"/>
                    <a:pt x="40672" y="15240"/>
                    <a:pt x="47149" y="8192"/>
                  </a:cubicBezTo>
                  <a:cubicBezTo>
                    <a:pt x="47226" y="5423"/>
                    <a:pt x="46872" y="2660"/>
                    <a:pt x="46101" y="0"/>
                  </a:cubicBezTo>
                  <a:cubicBezTo>
                    <a:pt x="31755" y="7175"/>
                    <a:pt x="16031" y="11171"/>
                    <a:pt x="0" y="11716"/>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7" name="Freeform: Shape 116">
              <a:extLst>
                <a:ext uri="{FF2B5EF4-FFF2-40B4-BE49-F238E27FC236}">
                  <a16:creationId xmlns:a16="http://schemas.microsoft.com/office/drawing/2014/main" id="{4AA2C4E9-A85A-45A6-3D41-F8A5C9D17D05}"/>
                </a:ext>
              </a:extLst>
            </p:cNvPr>
            <p:cNvSpPr/>
            <p:nvPr/>
          </p:nvSpPr>
          <p:spPr>
            <a:xfrm>
              <a:off x="7186517" y="2553462"/>
              <a:ext cx="38957" cy="18287"/>
            </a:xfrm>
            <a:custGeom>
              <a:avLst/>
              <a:gdLst>
                <a:gd name="connsiteX0" fmla="*/ 0 w 38957"/>
                <a:gd name="connsiteY0" fmla="*/ 18288 h 18287"/>
                <a:gd name="connsiteX1" fmla="*/ 38957 w 38957"/>
                <a:gd name="connsiteY1" fmla="*/ 0 h 18287"/>
                <a:gd name="connsiteX2" fmla="*/ 12859 w 38957"/>
                <a:gd name="connsiteY2" fmla="*/ 6382 h 18287"/>
                <a:gd name="connsiteX3" fmla="*/ 0 w 38957"/>
                <a:gd name="connsiteY3" fmla="*/ 18288 h 18287"/>
              </a:gdLst>
              <a:ahLst/>
              <a:cxnLst>
                <a:cxn ang="0">
                  <a:pos x="connsiteX0" y="connsiteY0"/>
                </a:cxn>
                <a:cxn ang="0">
                  <a:pos x="connsiteX1" y="connsiteY1"/>
                </a:cxn>
                <a:cxn ang="0">
                  <a:pos x="connsiteX2" y="connsiteY2"/>
                </a:cxn>
                <a:cxn ang="0">
                  <a:pos x="connsiteX3" y="connsiteY3"/>
                </a:cxn>
              </a:cxnLst>
              <a:rect l="l" t="t" r="r" b="b"/>
              <a:pathLst>
                <a:path w="38957" h="18287">
                  <a:moveTo>
                    <a:pt x="0" y="18288"/>
                  </a:moveTo>
                  <a:cubicBezTo>
                    <a:pt x="23717" y="17240"/>
                    <a:pt x="34290" y="8763"/>
                    <a:pt x="38957" y="0"/>
                  </a:cubicBezTo>
                  <a:cubicBezTo>
                    <a:pt x="29948" y="565"/>
                    <a:pt x="21112" y="2726"/>
                    <a:pt x="12859" y="6382"/>
                  </a:cubicBezTo>
                  <a:cubicBezTo>
                    <a:pt x="7431" y="8906"/>
                    <a:pt x="2934" y="13070"/>
                    <a:pt x="0" y="18288"/>
                  </a:cubicBezTo>
                  <a:close/>
                </a:path>
              </a:pathLst>
            </a:custGeom>
            <a:solidFill>
              <a:srgbClr val="DE575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8" name="Freeform: Shape 117">
              <a:extLst>
                <a:ext uri="{FF2B5EF4-FFF2-40B4-BE49-F238E27FC236}">
                  <a16:creationId xmlns:a16="http://schemas.microsoft.com/office/drawing/2014/main" id="{A905B132-532C-2B6C-9707-F4A3D2306117}"/>
                </a:ext>
              </a:extLst>
            </p:cNvPr>
            <p:cNvSpPr/>
            <p:nvPr/>
          </p:nvSpPr>
          <p:spPr>
            <a:xfrm>
              <a:off x="7116619" y="2317526"/>
              <a:ext cx="239367" cy="265177"/>
            </a:xfrm>
            <a:custGeom>
              <a:avLst/>
              <a:gdLst>
                <a:gd name="connsiteX0" fmla="*/ 199723 w 239367"/>
                <a:gd name="connsiteY0" fmla="*/ 172976 h 265177"/>
                <a:gd name="connsiteX1" fmla="*/ 174006 w 239367"/>
                <a:gd name="connsiteY1" fmla="*/ 53151 h 265177"/>
                <a:gd name="connsiteX2" fmla="*/ 79 w 239367"/>
                <a:gd name="connsiteY2" fmla="*/ 141353 h 265177"/>
                <a:gd name="connsiteX3" fmla="*/ 131810 w 239367"/>
                <a:gd name="connsiteY3" fmla="*/ 97 h 265177"/>
                <a:gd name="connsiteX4" fmla="*/ 184293 w 239367"/>
                <a:gd name="connsiteY4" fmla="*/ 265178 h 265177"/>
                <a:gd name="connsiteX5" fmla="*/ 199723 w 239367"/>
                <a:gd name="connsiteY5" fmla="*/ 172976 h 2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367" h="265177">
                  <a:moveTo>
                    <a:pt x="199723" y="172976"/>
                  </a:moveTo>
                  <a:cubicBezTo>
                    <a:pt x="199723" y="172976"/>
                    <a:pt x="165433" y="104300"/>
                    <a:pt x="174006" y="53151"/>
                  </a:cubicBezTo>
                  <a:cubicBezTo>
                    <a:pt x="174006" y="53151"/>
                    <a:pt x="16938" y="-21239"/>
                    <a:pt x="79" y="141353"/>
                  </a:cubicBezTo>
                  <a:cubicBezTo>
                    <a:pt x="79" y="141353"/>
                    <a:pt x="-7731" y="-4285"/>
                    <a:pt x="131810" y="97"/>
                  </a:cubicBezTo>
                  <a:cubicBezTo>
                    <a:pt x="271351" y="4478"/>
                    <a:pt x="259635" y="208409"/>
                    <a:pt x="184293" y="265178"/>
                  </a:cubicBezTo>
                  <a:cubicBezTo>
                    <a:pt x="184293" y="265178"/>
                    <a:pt x="220869" y="216124"/>
                    <a:pt x="199723" y="172976"/>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9" name="Freeform: Shape 118">
              <a:extLst>
                <a:ext uri="{FF2B5EF4-FFF2-40B4-BE49-F238E27FC236}">
                  <a16:creationId xmlns:a16="http://schemas.microsoft.com/office/drawing/2014/main" id="{4307C7AB-A128-154C-F22D-0790226D7F86}"/>
                </a:ext>
              </a:extLst>
            </p:cNvPr>
            <p:cNvSpPr/>
            <p:nvPr/>
          </p:nvSpPr>
          <p:spPr>
            <a:xfrm>
              <a:off x="7301399" y="2476156"/>
              <a:ext cx="59839" cy="65806"/>
            </a:xfrm>
            <a:custGeom>
              <a:avLst/>
              <a:gdLst>
                <a:gd name="connsiteX0" fmla="*/ 751 w 59839"/>
                <a:gd name="connsiteY0" fmla="*/ 30728 h 65806"/>
                <a:gd name="connsiteX1" fmla="*/ 40758 w 59839"/>
                <a:gd name="connsiteY1" fmla="*/ 331 h 65806"/>
                <a:gd name="connsiteX2" fmla="*/ 40852 w 59839"/>
                <a:gd name="connsiteY2" fmla="*/ 344 h 65806"/>
                <a:gd name="connsiteX3" fmla="*/ 12276 w 59839"/>
                <a:gd name="connsiteY3" fmla="*/ 65685 h 65806"/>
                <a:gd name="connsiteX4" fmla="*/ 751 w 59839"/>
                <a:gd name="connsiteY4" fmla="*/ 30728 h 6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39" h="65806">
                  <a:moveTo>
                    <a:pt x="751" y="30728"/>
                  </a:moveTo>
                  <a:cubicBezTo>
                    <a:pt x="3405" y="11287"/>
                    <a:pt x="21316" y="-2323"/>
                    <a:pt x="40758" y="331"/>
                  </a:cubicBezTo>
                  <a:cubicBezTo>
                    <a:pt x="40789" y="335"/>
                    <a:pt x="40820" y="339"/>
                    <a:pt x="40852" y="344"/>
                  </a:cubicBezTo>
                  <a:cubicBezTo>
                    <a:pt x="65807" y="4439"/>
                    <a:pt x="74951" y="56636"/>
                    <a:pt x="12276" y="65685"/>
                  </a:cubicBezTo>
                  <a:cubicBezTo>
                    <a:pt x="2656" y="67019"/>
                    <a:pt x="-1916" y="57494"/>
                    <a:pt x="751" y="30728"/>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0" name="Freeform: Shape 119">
              <a:extLst>
                <a:ext uri="{FF2B5EF4-FFF2-40B4-BE49-F238E27FC236}">
                  <a16:creationId xmlns:a16="http://schemas.microsoft.com/office/drawing/2014/main" id="{31608A0A-5005-432A-A773-B8564DDC7496}"/>
                </a:ext>
              </a:extLst>
            </p:cNvPr>
            <p:cNvSpPr/>
            <p:nvPr/>
          </p:nvSpPr>
          <p:spPr>
            <a:xfrm>
              <a:off x="7067550" y="2692007"/>
              <a:ext cx="289559" cy="108357"/>
            </a:xfrm>
            <a:custGeom>
              <a:avLst/>
              <a:gdLst>
                <a:gd name="connsiteX0" fmla="*/ 289560 w 289559"/>
                <a:gd name="connsiteY0" fmla="*/ 35762 h 108357"/>
                <a:gd name="connsiteX1" fmla="*/ 114300 w 289559"/>
                <a:gd name="connsiteY1" fmla="*/ 108342 h 108357"/>
                <a:gd name="connsiteX2" fmla="*/ 0 w 289559"/>
                <a:gd name="connsiteY2" fmla="*/ 11949 h 108357"/>
                <a:gd name="connsiteX3" fmla="*/ 289560 w 289559"/>
                <a:gd name="connsiteY3" fmla="*/ 35762 h 108357"/>
              </a:gdLst>
              <a:ahLst/>
              <a:cxnLst>
                <a:cxn ang="0">
                  <a:pos x="connsiteX0" y="connsiteY0"/>
                </a:cxn>
                <a:cxn ang="0">
                  <a:pos x="connsiteX1" y="connsiteY1"/>
                </a:cxn>
                <a:cxn ang="0">
                  <a:pos x="connsiteX2" y="connsiteY2"/>
                </a:cxn>
                <a:cxn ang="0">
                  <a:pos x="connsiteX3" y="connsiteY3"/>
                </a:cxn>
              </a:cxnLst>
              <a:rect l="l" t="t" r="r" b="b"/>
              <a:pathLst>
                <a:path w="289559" h="108357">
                  <a:moveTo>
                    <a:pt x="289560" y="35762"/>
                  </a:moveTo>
                  <a:cubicBezTo>
                    <a:pt x="289560" y="35762"/>
                    <a:pt x="198501" y="109580"/>
                    <a:pt x="114300" y="108342"/>
                  </a:cubicBezTo>
                  <a:cubicBezTo>
                    <a:pt x="30099" y="107104"/>
                    <a:pt x="0" y="11949"/>
                    <a:pt x="0" y="11949"/>
                  </a:cubicBezTo>
                  <a:cubicBezTo>
                    <a:pt x="0" y="11949"/>
                    <a:pt x="130778" y="-27008"/>
                    <a:pt x="289560" y="3576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1" name="Freeform: Shape 120">
              <a:extLst>
                <a:ext uri="{FF2B5EF4-FFF2-40B4-BE49-F238E27FC236}">
                  <a16:creationId xmlns:a16="http://schemas.microsoft.com/office/drawing/2014/main" id="{BBE05671-4FC4-2FDD-D9A2-BF4211789FE0}"/>
                </a:ext>
              </a:extLst>
            </p:cNvPr>
            <p:cNvSpPr/>
            <p:nvPr/>
          </p:nvSpPr>
          <p:spPr>
            <a:xfrm>
              <a:off x="7285175" y="2713862"/>
              <a:ext cx="144990" cy="496062"/>
            </a:xfrm>
            <a:custGeom>
              <a:avLst/>
              <a:gdLst>
                <a:gd name="connsiteX0" fmla="*/ 64124 w 144990"/>
                <a:gd name="connsiteY0" fmla="*/ 0 h 496062"/>
                <a:gd name="connsiteX1" fmla="*/ 71934 w 144990"/>
                <a:gd name="connsiteY1" fmla="*/ 496062 h 496062"/>
                <a:gd name="connsiteX2" fmla="*/ 144991 w 144990"/>
                <a:gd name="connsiteY2" fmla="*/ 25241 h 496062"/>
              </a:gdLst>
              <a:ahLst/>
              <a:cxnLst>
                <a:cxn ang="0">
                  <a:pos x="connsiteX0" y="connsiteY0"/>
                </a:cxn>
                <a:cxn ang="0">
                  <a:pos x="connsiteX1" y="connsiteY1"/>
                </a:cxn>
                <a:cxn ang="0">
                  <a:pos x="connsiteX2" y="connsiteY2"/>
                </a:cxn>
              </a:cxnLst>
              <a:rect l="l" t="t" r="r" b="b"/>
              <a:pathLst>
                <a:path w="144990" h="496062">
                  <a:moveTo>
                    <a:pt x="64124" y="0"/>
                  </a:moveTo>
                  <a:cubicBezTo>
                    <a:pt x="64124" y="0"/>
                    <a:pt x="-85228" y="267462"/>
                    <a:pt x="71934" y="496062"/>
                  </a:cubicBezTo>
                  <a:cubicBezTo>
                    <a:pt x="71934" y="496062"/>
                    <a:pt x="93270" y="214027"/>
                    <a:pt x="144991" y="25241"/>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2" name="Freeform: Shape 121">
              <a:extLst>
                <a:ext uri="{FF2B5EF4-FFF2-40B4-BE49-F238E27FC236}">
                  <a16:creationId xmlns:a16="http://schemas.microsoft.com/office/drawing/2014/main" id="{7D626B41-1021-20FB-5F17-61E1B89F97E4}"/>
                </a:ext>
              </a:extLst>
            </p:cNvPr>
            <p:cNvSpPr/>
            <p:nvPr/>
          </p:nvSpPr>
          <p:spPr>
            <a:xfrm>
              <a:off x="6978180" y="2692717"/>
              <a:ext cx="97085" cy="461676"/>
            </a:xfrm>
            <a:custGeom>
              <a:avLst/>
              <a:gdLst>
                <a:gd name="connsiteX0" fmla="*/ 97085 w 97085"/>
                <a:gd name="connsiteY0" fmla="*/ 0 h 461676"/>
                <a:gd name="connsiteX1" fmla="*/ 68510 w 97085"/>
                <a:gd name="connsiteY1" fmla="*/ 259556 h 461676"/>
                <a:gd name="connsiteX2" fmla="*/ 6693 w 97085"/>
                <a:gd name="connsiteY2" fmla="*/ 461677 h 461676"/>
                <a:gd name="connsiteX3" fmla="*/ 32030 w 97085"/>
                <a:gd name="connsiteY3" fmla="*/ 6382 h 461676"/>
              </a:gdLst>
              <a:ahLst/>
              <a:cxnLst>
                <a:cxn ang="0">
                  <a:pos x="connsiteX0" y="connsiteY0"/>
                </a:cxn>
                <a:cxn ang="0">
                  <a:pos x="connsiteX1" y="connsiteY1"/>
                </a:cxn>
                <a:cxn ang="0">
                  <a:pos x="connsiteX2" y="connsiteY2"/>
                </a:cxn>
                <a:cxn ang="0">
                  <a:pos x="connsiteX3" y="connsiteY3"/>
                </a:cxn>
              </a:cxnLst>
              <a:rect l="l" t="t" r="r" b="b"/>
              <a:pathLst>
                <a:path w="97085" h="461676">
                  <a:moveTo>
                    <a:pt x="97085" y="0"/>
                  </a:moveTo>
                  <a:cubicBezTo>
                    <a:pt x="97085" y="0"/>
                    <a:pt x="95752" y="189262"/>
                    <a:pt x="68510" y="259556"/>
                  </a:cubicBezTo>
                  <a:cubicBezTo>
                    <a:pt x="41269" y="329851"/>
                    <a:pt x="6693" y="461677"/>
                    <a:pt x="6693" y="461677"/>
                  </a:cubicBezTo>
                  <a:cubicBezTo>
                    <a:pt x="6693" y="461677"/>
                    <a:pt x="-19596" y="146399"/>
                    <a:pt x="32030" y="6382"/>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3" name="Freeform: Shape 122">
              <a:extLst>
                <a:ext uri="{FF2B5EF4-FFF2-40B4-BE49-F238E27FC236}">
                  <a16:creationId xmlns:a16="http://schemas.microsoft.com/office/drawing/2014/main" id="{D2971362-ED27-BC65-9E70-6FA287F4A399}"/>
                </a:ext>
              </a:extLst>
            </p:cNvPr>
            <p:cNvSpPr/>
            <p:nvPr/>
          </p:nvSpPr>
          <p:spPr>
            <a:xfrm>
              <a:off x="7111460" y="2361406"/>
              <a:ext cx="179165" cy="95567"/>
            </a:xfrm>
            <a:custGeom>
              <a:avLst/>
              <a:gdLst>
                <a:gd name="connsiteX0" fmla="*/ 179166 w 179165"/>
                <a:gd name="connsiteY0" fmla="*/ 9271 h 95567"/>
                <a:gd name="connsiteX1" fmla="*/ 65627 w 179165"/>
                <a:gd name="connsiteY1" fmla="*/ 9271 h 95567"/>
                <a:gd name="connsiteX2" fmla="*/ 0 w 179165"/>
                <a:gd name="connsiteY2" fmla="*/ 95567 h 95567"/>
              </a:gdLst>
              <a:ahLst/>
              <a:cxnLst>
                <a:cxn ang="0">
                  <a:pos x="connsiteX0" y="connsiteY0"/>
                </a:cxn>
                <a:cxn ang="0">
                  <a:pos x="connsiteX1" y="connsiteY1"/>
                </a:cxn>
                <a:cxn ang="0">
                  <a:pos x="connsiteX2" y="connsiteY2"/>
                </a:cxn>
              </a:cxnLst>
              <a:rect l="l" t="t" r="r" b="b"/>
              <a:pathLst>
                <a:path w="179165" h="95567">
                  <a:moveTo>
                    <a:pt x="179166" y="9271"/>
                  </a:moveTo>
                  <a:cubicBezTo>
                    <a:pt x="179166" y="9271"/>
                    <a:pt x="118777" y="-11589"/>
                    <a:pt x="65627" y="9271"/>
                  </a:cubicBezTo>
                  <a:cubicBezTo>
                    <a:pt x="12478" y="30131"/>
                    <a:pt x="26956" y="85471"/>
                    <a:pt x="0" y="95567"/>
                  </a:cubicBezTo>
                </a:path>
              </a:pathLst>
            </a:custGeom>
            <a:noFill/>
            <a:ln w="476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4" name="Freeform: Shape 123">
              <a:extLst>
                <a:ext uri="{FF2B5EF4-FFF2-40B4-BE49-F238E27FC236}">
                  <a16:creationId xmlns:a16="http://schemas.microsoft.com/office/drawing/2014/main" id="{18B458D3-EB1E-0928-2B87-C498278546FC}"/>
                </a:ext>
              </a:extLst>
            </p:cNvPr>
            <p:cNvSpPr/>
            <p:nvPr/>
          </p:nvSpPr>
          <p:spPr>
            <a:xfrm>
              <a:off x="7498312" y="2637282"/>
              <a:ext cx="271705" cy="208311"/>
            </a:xfrm>
            <a:custGeom>
              <a:avLst/>
              <a:gdLst>
                <a:gd name="connsiteX0" fmla="*/ 271706 w 271705"/>
                <a:gd name="connsiteY0" fmla="*/ 21336 h 208311"/>
                <a:gd name="connsiteX1" fmla="*/ 246750 w 271705"/>
                <a:gd name="connsiteY1" fmla="*/ 7048 h 208311"/>
                <a:gd name="connsiteX2" fmla="*/ 155025 w 271705"/>
                <a:gd name="connsiteY2" fmla="*/ 32099 h 208311"/>
                <a:gd name="connsiteX3" fmla="*/ 31200 w 271705"/>
                <a:gd name="connsiteY3" fmla="*/ 0 h 208311"/>
                <a:gd name="connsiteX4" fmla="*/ 2625 w 271705"/>
                <a:gd name="connsiteY4" fmla="*/ 94012 h 208311"/>
                <a:gd name="connsiteX5" fmla="*/ 2625 w 271705"/>
                <a:gd name="connsiteY5" fmla="*/ 200025 h 208311"/>
                <a:gd name="connsiteX6" fmla="*/ 144357 w 271705"/>
                <a:gd name="connsiteY6" fmla="*/ 208312 h 208311"/>
                <a:gd name="connsiteX7" fmla="*/ 213413 w 271705"/>
                <a:gd name="connsiteY7" fmla="*/ 164306 h 20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705" h="208311">
                  <a:moveTo>
                    <a:pt x="271706" y="21336"/>
                  </a:moveTo>
                  <a:lnTo>
                    <a:pt x="246750" y="7048"/>
                  </a:lnTo>
                  <a:lnTo>
                    <a:pt x="155025" y="32099"/>
                  </a:lnTo>
                  <a:lnTo>
                    <a:pt x="31200" y="0"/>
                  </a:lnTo>
                  <a:lnTo>
                    <a:pt x="2625" y="94012"/>
                  </a:lnTo>
                  <a:cubicBezTo>
                    <a:pt x="2625" y="94012"/>
                    <a:pt x="-3281" y="198787"/>
                    <a:pt x="2625" y="200025"/>
                  </a:cubicBezTo>
                  <a:cubicBezTo>
                    <a:pt x="8530" y="201263"/>
                    <a:pt x="144357" y="208312"/>
                    <a:pt x="144357" y="208312"/>
                  </a:cubicBezTo>
                  <a:lnTo>
                    <a:pt x="213413" y="164306"/>
                  </a:lnTo>
                  <a:close/>
                </a:path>
              </a:pathLst>
            </a:custGeom>
            <a:solidFill>
              <a:srgbClr val="E0E0E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5" name="Freeform: Shape 124">
              <a:extLst>
                <a:ext uri="{FF2B5EF4-FFF2-40B4-BE49-F238E27FC236}">
                  <a16:creationId xmlns:a16="http://schemas.microsoft.com/office/drawing/2014/main" id="{C0293540-38E4-8392-D308-3E1834672F8C}"/>
                </a:ext>
              </a:extLst>
            </p:cNvPr>
            <p:cNvSpPr/>
            <p:nvPr/>
          </p:nvSpPr>
          <p:spPr>
            <a:xfrm>
              <a:off x="7441406" y="2644330"/>
              <a:ext cx="345281" cy="235839"/>
            </a:xfrm>
            <a:custGeom>
              <a:avLst/>
              <a:gdLst>
                <a:gd name="connsiteX0" fmla="*/ 54769 w 345281"/>
                <a:gd name="connsiteY0" fmla="*/ 0 h 235839"/>
                <a:gd name="connsiteX1" fmla="*/ 0 w 345281"/>
                <a:gd name="connsiteY1" fmla="*/ 216884 h 235839"/>
                <a:gd name="connsiteX2" fmla="*/ 169069 w 345281"/>
                <a:gd name="connsiteY2" fmla="*/ 235839 h 235839"/>
                <a:gd name="connsiteX3" fmla="*/ 285750 w 345281"/>
                <a:gd name="connsiteY3" fmla="*/ 203645 h 235839"/>
                <a:gd name="connsiteX4" fmla="*/ 345281 w 345281"/>
                <a:gd name="connsiteY4" fmla="*/ 0 h 235839"/>
                <a:gd name="connsiteX5" fmla="*/ 211931 w 345281"/>
                <a:gd name="connsiteY5" fmla="*/ 34576 h 235839"/>
                <a:gd name="connsiteX6" fmla="*/ 54769 w 345281"/>
                <a:gd name="connsiteY6" fmla="*/ 0 h 23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281" h="235839">
                  <a:moveTo>
                    <a:pt x="54769" y="0"/>
                  </a:moveTo>
                  <a:lnTo>
                    <a:pt x="0" y="216884"/>
                  </a:lnTo>
                  <a:lnTo>
                    <a:pt x="169069" y="235839"/>
                  </a:lnTo>
                  <a:lnTo>
                    <a:pt x="285750" y="203645"/>
                  </a:lnTo>
                  <a:lnTo>
                    <a:pt x="345281" y="0"/>
                  </a:lnTo>
                  <a:lnTo>
                    <a:pt x="211931" y="34576"/>
                  </a:lnTo>
                  <a:lnTo>
                    <a:pt x="54769"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6" name="Freeform: Shape 125">
              <a:extLst>
                <a:ext uri="{FF2B5EF4-FFF2-40B4-BE49-F238E27FC236}">
                  <a16:creationId xmlns:a16="http://schemas.microsoft.com/office/drawing/2014/main" id="{28A6A9BD-7C73-308A-7E6C-422C322BFC09}"/>
                </a:ext>
              </a:extLst>
            </p:cNvPr>
            <p:cNvSpPr/>
            <p:nvPr/>
          </p:nvSpPr>
          <p:spPr>
            <a:xfrm>
              <a:off x="7441406" y="2644574"/>
              <a:ext cx="211931" cy="235839"/>
            </a:xfrm>
            <a:custGeom>
              <a:avLst/>
              <a:gdLst>
                <a:gd name="connsiteX0" fmla="*/ 211931 w 211931"/>
                <a:gd name="connsiteY0" fmla="*/ 34576 h 235839"/>
                <a:gd name="connsiteX1" fmla="*/ 169069 w 211931"/>
                <a:gd name="connsiteY1" fmla="*/ 235839 h 235839"/>
                <a:gd name="connsiteX2" fmla="*/ 0 w 211931"/>
                <a:gd name="connsiteY2" fmla="*/ 216884 h 235839"/>
                <a:gd name="connsiteX3" fmla="*/ 54769 w 211931"/>
                <a:gd name="connsiteY3" fmla="*/ 0 h 235839"/>
                <a:gd name="connsiteX4" fmla="*/ 211931 w 211931"/>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1" h="235839">
                  <a:moveTo>
                    <a:pt x="211931" y="34576"/>
                  </a:moveTo>
                  <a:lnTo>
                    <a:pt x="169069" y="235839"/>
                  </a:lnTo>
                  <a:lnTo>
                    <a:pt x="0" y="216884"/>
                  </a:lnTo>
                  <a:lnTo>
                    <a:pt x="54769" y="0"/>
                  </a:lnTo>
                  <a:lnTo>
                    <a:pt x="211931" y="34576"/>
                  </a:lnTo>
                  <a:close/>
                </a:path>
              </a:pathLst>
            </a:custGeom>
            <a:solidFill>
              <a:srgbClr val="FFFFFF">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7" name="Freeform: Shape 126">
              <a:extLst>
                <a:ext uri="{FF2B5EF4-FFF2-40B4-BE49-F238E27FC236}">
                  <a16:creationId xmlns:a16="http://schemas.microsoft.com/office/drawing/2014/main" id="{AB309955-7A10-2FF8-402C-A48583E88B68}"/>
                </a:ext>
              </a:extLst>
            </p:cNvPr>
            <p:cNvSpPr/>
            <p:nvPr/>
          </p:nvSpPr>
          <p:spPr>
            <a:xfrm>
              <a:off x="7610475" y="2644574"/>
              <a:ext cx="176212" cy="235839"/>
            </a:xfrm>
            <a:custGeom>
              <a:avLst/>
              <a:gdLst>
                <a:gd name="connsiteX0" fmla="*/ 42863 w 176212"/>
                <a:gd name="connsiteY0" fmla="*/ 34576 h 235839"/>
                <a:gd name="connsiteX1" fmla="*/ 0 w 176212"/>
                <a:gd name="connsiteY1" fmla="*/ 235839 h 235839"/>
                <a:gd name="connsiteX2" fmla="*/ 116681 w 176212"/>
                <a:gd name="connsiteY2" fmla="*/ 203645 h 235839"/>
                <a:gd name="connsiteX3" fmla="*/ 176213 w 176212"/>
                <a:gd name="connsiteY3" fmla="*/ 0 h 235839"/>
                <a:gd name="connsiteX4" fmla="*/ 42863 w 176212"/>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 h="235839">
                  <a:moveTo>
                    <a:pt x="42863" y="34576"/>
                  </a:moveTo>
                  <a:lnTo>
                    <a:pt x="0" y="235839"/>
                  </a:lnTo>
                  <a:lnTo>
                    <a:pt x="116681" y="203645"/>
                  </a:lnTo>
                  <a:lnTo>
                    <a:pt x="176213" y="0"/>
                  </a:lnTo>
                  <a:lnTo>
                    <a:pt x="42863" y="34576"/>
                  </a:lnTo>
                  <a:close/>
                </a:path>
              </a:pathLst>
            </a:custGeom>
            <a:solidFill>
              <a:srgbClr val="FFFFFF">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8" name="Freeform: Shape 127">
              <a:extLst>
                <a:ext uri="{FF2B5EF4-FFF2-40B4-BE49-F238E27FC236}">
                  <a16:creationId xmlns:a16="http://schemas.microsoft.com/office/drawing/2014/main" id="{228A636F-376F-92FF-CF25-BCCEAFFA0F49}"/>
                </a:ext>
              </a:extLst>
            </p:cNvPr>
            <p:cNvSpPr/>
            <p:nvPr/>
          </p:nvSpPr>
          <p:spPr>
            <a:xfrm>
              <a:off x="7504938" y="2811371"/>
              <a:ext cx="188619" cy="265203"/>
            </a:xfrm>
            <a:custGeom>
              <a:avLst/>
              <a:gdLst>
                <a:gd name="connsiteX0" fmla="*/ 0 w 188619"/>
                <a:gd name="connsiteY0" fmla="*/ 265203 h 265203"/>
                <a:gd name="connsiteX1" fmla="*/ 78581 w 188619"/>
                <a:gd name="connsiteY1" fmla="*/ 114327 h 265203"/>
                <a:gd name="connsiteX2" fmla="*/ 78581 w 188619"/>
                <a:gd name="connsiteY2" fmla="*/ 44033 h 265203"/>
                <a:gd name="connsiteX3" fmla="*/ 113442 w 188619"/>
                <a:gd name="connsiteY3" fmla="*/ 599 h 265203"/>
                <a:gd name="connsiteX4" fmla="*/ 188119 w 188619"/>
                <a:gd name="connsiteY4" fmla="*/ 6695 h 265203"/>
                <a:gd name="connsiteX5" fmla="*/ 140494 w 188619"/>
                <a:gd name="connsiteY5" fmla="*/ 114423 h 265203"/>
                <a:gd name="connsiteX6" fmla="*/ 94297 w 188619"/>
                <a:gd name="connsiteY6" fmla="*/ 265203 h 26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19" h="265203">
                  <a:moveTo>
                    <a:pt x="0" y="265203"/>
                  </a:moveTo>
                  <a:lnTo>
                    <a:pt x="78581" y="114327"/>
                  </a:lnTo>
                  <a:cubicBezTo>
                    <a:pt x="75730" y="90983"/>
                    <a:pt x="75730" y="67378"/>
                    <a:pt x="78581" y="44033"/>
                  </a:cubicBezTo>
                  <a:cubicBezTo>
                    <a:pt x="83344" y="5933"/>
                    <a:pt x="83344" y="-2544"/>
                    <a:pt x="113442" y="599"/>
                  </a:cubicBezTo>
                  <a:cubicBezTo>
                    <a:pt x="143542" y="3742"/>
                    <a:pt x="183356" y="-4449"/>
                    <a:pt x="188119" y="6695"/>
                  </a:cubicBezTo>
                  <a:cubicBezTo>
                    <a:pt x="192881" y="17839"/>
                    <a:pt x="162687" y="99469"/>
                    <a:pt x="140494" y="114423"/>
                  </a:cubicBezTo>
                  <a:lnTo>
                    <a:pt x="94297" y="265203"/>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9" name="Freeform: Shape 128">
              <a:extLst>
                <a:ext uri="{FF2B5EF4-FFF2-40B4-BE49-F238E27FC236}">
                  <a16:creationId xmlns:a16="http://schemas.microsoft.com/office/drawing/2014/main" id="{4FCA9A05-CC66-BD5B-E2F9-8DDC546EC371}"/>
                </a:ext>
              </a:extLst>
            </p:cNvPr>
            <p:cNvSpPr/>
            <p:nvPr/>
          </p:nvSpPr>
          <p:spPr>
            <a:xfrm>
              <a:off x="7479506" y="3030569"/>
              <a:ext cx="138874" cy="145925"/>
            </a:xfrm>
            <a:custGeom>
              <a:avLst/>
              <a:gdLst>
                <a:gd name="connsiteX0" fmla="*/ 0 w 138874"/>
                <a:gd name="connsiteY0" fmla="*/ 128873 h 145925"/>
                <a:gd name="connsiteX1" fmla="*/ 138874 w 138874"/>
                <a:gd name="connsiteY1" fmla="*/ 12668 h 145925"/>
                <a:gd name="connsiteX2" fmla="*/ 40481 w 138874"/>
                <a:gd name="connsiteY2" fmla="*/ 0 h 145925"/>
              </a:gdLst>
              <a:ahLst/>
              <a:cxnLst>
                <a:cxn ang="0">
                  <a:pos x="connsiteX0" y="connsiteY0"/>
                </a:cxn>
                <a:cxn ang="0">
                  <a:pos x="connsiteX1" y="connsiteY1"/>
                </a:cxn>
                <a:cxn ang="0">
                  <a:pos x="connsiteX2" y="connsiteY2"/>
                </a:cxn>
              </a:cxnLst>
              <a:rect l="l" t="t" r="r" b="b"/>
              <a:pathLst>
                <a:path w="138874" h="145925">
                  <a:moveTo>
                    <a:pt x="0" y="128873"/>
                  </a:moveTo>
                  <a:cubicBezTo>
                    <a:pt x="50006" y="171450"/>
                    <a:pt x="107156" y="134874"/>
                    <a:pt x="138874" y="12668"/>
                  </a:cubicBezTo>
                  <a:lnTo>
                    <a:pt x="40481"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0" name="Freeform: Shape 129">
              <a:extLst>
                <a:ext uri="{FF2B5EF4-FFF2-40B4-BE49-F238E27FC236}">
                  <a16:creationId xmlns:a16="http://schemas.microsoft.com/office/drawing/2014/main" id="{4F8BD706-5A21-CDF1-D085-DEB62E6F606D}"/>
                </a:ext>
              </a:extLst>
            </p:cNvPr>
            <p:cNvSpPr/>
            <p:nvPr/>
          </p:nvSpPr>
          <p:spPr>
            <a:xfrm>
              <a:off x="7504938" y="3003708"/>
              <a:ext cx="124586" cy="52196"/>
            </a:xfrm>
            <a:custGeom>
              <a:avLst/>
              <a:gdLst>
                <a:gd name="connsiteX0" fmla="*/ 20098 w 124586"/>
                <a:gd name="connsiteY0" fmla="*/ 0 h 52196"/>
                <a:gd name="connsiteX1" fmla="*/ 0 w 124586"/>
                <a:gd name="connsiteY1" fmla="*/ 35433 h 52196"/>
                <a:gd name="connsiteX2" fmla="*/ 124587 w 124586"/>
                <a:gd name="connsiteY2" fmla="*/ 52197 h 52196"/>
                <a:gd name="connsiteX3" fmla="*/ 124587 w 124586"/>
                <a:gd name="connsiteY3" fmla="*/ 15716 h 52196"/>
                <a:gd name="connsiteX4" fmla="*/ 20098 w 124586"/>
                <a:gd name="connsiteY4" fmla="*/ 0 h 52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2196">
                  <a:moveTo>
                    <a:pt x="20098" y="0"/>
                  </a:moveTo>
                  <a:lnTo>
                    <a:pt x="0" y="35433"/>
                  </a:lnTo>
                  <a:lnTo>
                    <a:pt x="124587" y="52197"/>
                  </a:lnTo>
                  <a:lnTo>
                    <a:pt x="124587" y="15716"/>
                  </a:lnTo>
                  <a:lnTo>
                    <a:pt x="20098" y="0"/>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1" name="Freeform: Shape 130">
              <a:extLst>
                <a:ext uri="{FF2B5EF4-FFF2-40B4-BE49-F238E27FC236}">
                  <a16:creationId xmlns:a16="http://schemas.microsoft.com/office/drawing/2014/main" id="{144B6626-1C4B-F9A7-F91A-7FABB5727DB2}"/>
                </a:ext>
              </a:extLst>
            </p:cNvPr>
            <p:cNvSpPr/>
            <p:nvPr/>
          </p:nvSpPr>
          <p:spPr>
            <a:xfrm>
              <a:off x="6502908" y="2717196"/>
              <a:ext cx="57054" cy="125348"/>
            </a:xfrm>
            <a:custGeom>
              <a:avLst/>
              <a:gdLst>
                <a:gd name="connsiteX0" fmla="*/ 0 w 57054"/>
                <a:gd name="connsiteY0" fmla="*/ 103632 h 125348"/>
                <a:gd name="connsiteX1" fmla="*/ 34480 w 57054"/>
                <a:gd name="connsiteY1" fmla="*/ 125349 h 125348"/>
                <a:gd name="connsiteX2" fmla="*/ 57055 w 57054"/>
                <a:gd name="connsiteY2" fmla="*/ 1714 h 125348"/>
                <a:gd name="connsiteX3" fmla="*/ 20574 w 57054"/>
                <a:gd name="connsiteY3" fmla="*/ 0 h 125348"/>
                <a:gd name="connsiteX4" fmla="*/ 0 w 57054"/>
                <a:gd name="connsiteY4" fmla="*/ 103632 h 125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54" h="125348">
                  <a:moveTo>
                    <a:pt x="0" y="103632"/>
                  </a:moveTo>
                  <a:lnTo>
                    <a:pt x="34480" y="125349"/>
                  </a:lnTo>
                  <a:lnTo>
                    <a:pt x="57055" y="1714"/>
                  </a:lnTo>
                  <a:lnTo>
                    <a:pt x="20574" y="0"/>
                  </a:lnTo>
                  <a:lnTo>
                    <a:pt x="0" y="103632"/>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2" name="Freeform: Shape 131">
              <a:extLst>
                <a:ext uri="{FF2B5EF4-FFF2-40B4-BE49-F238E27FC236}">
                  <a16:creationId xmlns:a16="http://schemas.microsoft.com/office/drawing/2014/main" id="{66212DD6-A4D2-BDCB-253D-C3B604BF9A12}"/>
                </a:ext>
              </a:extLst>
            </p:cNvPr>
            <p:cNvSpPr/>
            <p:nvPr/>
          </p:nvSpPr>
          <p:spPr>
            <a:xfrm>
              <a:off x="6815423" y="3217545"/>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3" name="Freeform: Shape 132">
              <a:extLst>
                <a:ext uri="{FF2B5EF4-FFF2-40B4-BE49-F238E27FC236}">
                  <a16:creationId xmlns:a16="http://schemas.microsoft.com/office/drawing/2014/main" id="{75A272E8-00AE-1696-A89B-6E045685C45B}"/>
                </a:ext>
              </a:extLst>
            </p:cNvPr>
            <p:cNvSpPr/>
            <p:nvPr/>
          </p:nvSpPr>
          <p:spPr>
            <a:xfrm>
              <a:off x="6815423" y="3203542"/>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FF869E">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4" name="Freeform: Shape 133">
              <a:extLst>
                <a:ext uri="{FF2B5EF4-FFF2-40B4-BE49-F238E27FC236}">
                  <a16:creationId xmlns:a16="http://schemas.microsoft.com/office/drawing/2014/main" id="{3015256B-3AD4-829D-748E-75CE37D884C4}"/>
                </a:ext>
              </a:extLst>
            </p:cNvPr>
            <p:cNvSpPr/>
            <p:nvPr/>
          </p:nvSpPr>
          <p:spPr>
            <a:xfrm>
              <a:off x="6048565" y="2372105"/>
              <a:ext cx="335184" cy="333756"/>
            </a:xfrm>
            <a:custGeom>
              <a:avLst/>
              <a:gdLst>
                <a:gd name="connsiteX0" fmla="*/ 321659 w 335184"/>
                <a:gd name="connsiteY0" fmla="*/ 333756 h 333756"/>
                <a:gd name="connsiteX1" fmla="*/ 272320 w 335184"/>
                <a:gd name="connsiteY1" fmla="*/ 282797 h 333756"/>
                <a:gd name="connsiteX2" fmla="*/ 163163 w 335184"/>
                <a:gd name="connsiteY2" fmla="*/ 171260 h 333756"/>
                <a:gd name="connsiteX3" fmla="*/ 104394 w 335184"/>
                <a:gd name="connsiteY3" fmla="*/ 112205 h 333756"/>
                <a:gd name="connsiteX4" fmla="*/ 53054 w 335184"/>
                <a:gd name="connsiteY4" fmla="*/ 60674 h 333756"/>
                <a:gd name="connsiteX5" fmla="*/ 16764 w 335184"/>
                <a:gd name="connsiteY5" fmla="*/ 24289 h 333756"/>
                <a:gd name="connsiteX6" fmla="*/ 6572 w 335184"/>
                <a:gd name="connsiteY6" fmla="*/ 14097 h 333756"/>
                <a:gd name="connsiteX7" fmla="*/ 0 w 335184"/>
                <a:gd name="connsiteY7" fmla="*/ 13526 h 333756"/>
                <a:gd name="connsiteX8" fmla="*/ 13430 w 335184"/>
                <a:gd name="connsiteY8" fmla="*/ 0 h 333756"/>
                <a:gd name="connsiteX9" fmla="*/ 14002 w 335184"/>
                <a:gd name="connsiteY9" fmla="*/ 6572 h 333756"/>
                <a:gd name="connsiteX10" fmla="*/ 24289 w 335184"/>
                <a:gd name="connsiteY10" fmla="*/ 16764 h 333756"/>
                <a:gd name="connsiteX11" fmla="*/ 60865 w 335184"/>
                <a:gd name="connsiteY11" fmla="*/ 52864 h 333756"/>
                <a:gd name="connsiteX12" fmla="*/ 112490 w 335184"/>
                <a:gd name="connsiteY12" fmla="*/ 104013 h 333756"/>
                <a:gd name="connsiteX13" fmla="*/ 171926 w 335184"/>
                <a:gd name="connsiteY13" fmla="*/ 162497 h 333756"/>
                <a:gd name="connsiteX14" fmla="*/ 283940 w 335184"/>
                <a:gd name="connsiteY14" fmla="*/ 271177 h 333756"/>
                <a:gd name="connsiteX15" fmla="*/ 335185 w 335184"/>
                <a:gd name="connsiteY15" fmla="*/ 320231 h 3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184" h="333756">
                  <a:moveTo>
                    <a:pt x="321659" y="333756"/>
                  </a:moveTo>
                  <a:lnTo>
                    <a:pt x="272320" y="282797"/>
                  </a:lnTo>
                  <a:cubicBezTo>
                    <a:pt x="242887" y="252032"/>
                    <a:pt x="202883" y="211741"/>
                    <a:pt x="163163" y="171260"/>
                  </a:cubicBezTo>
                  <a:lnTo>
                    <a:pt x="104394" y="112205"/>
                  </a:lnTo>
                  <a:lnTo>
                    <a:pt x="53054" y="60674"/>
                  </a:lnTo>
                  <a:lnTo>
                    <a:pt x="16764" y="24289"/>
                  </a:lnTo>
                  <a:cubicBezTo>
                    <a:pt x="12383" y="19907"/>
                    <a:pt x="8858" y="16478"/>
                    <a:pt x="6572" y="14097"/>
                  </a:cubicBezTo>
                  <a:cubicBezTo>
                    <a:pt x="4558" y="12994"/>
                    <a:pt x="2174" y="12787"/>
                    <a:pt x="0" y="13526"/>
                  </a:cubicBezTo>
                  <a:lnTo>
                    <a:pt x="13430" y="0"/>
                  </a:lnTo>
                  <a:cubicBezTo>
                    <a:pt x="12691" y="2174"/>
                    <a:pt x="12898" y="4558"/>
                    <a:pt x="14002" y="6572"/>
                  </a:cubicBezTo>
                  <a:lnTo>
                    <a:pt x="24289" y="16764"/>
                  </a:lnTo>
                  <a:lnTo>
                    <a:pt x="60865" y="52864"/>
                  </a:lnTo>
                  <a:lnTo>
                    <a:pt x="112490" y="104013"/>
                  </a:lnTo>
                  <a:lnTo>
                    <a:pt x="171926" y="162497"/>
                  </a:lnTo>
                  <a:cubicBezTo>
                    <a:pt x="212598" y="202025"/>
                    <a:pt x="253079" y="241840"/>
                    <a:pt x="283940" y="271177"/>
                  </a:cubicBezTo>
                  <a:lnTo>
                    <a:pt x="335185" y="320231"/>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5" name="Freeform: Shape 134">
              <a:extLst>
                <a:ext uri="{FF2B5EF4-FFF2-40B4-BE49-F238E27FC236}">
                  <a16:creationId xmlns:a16="http://schemas.microsoft.com/office/drawing/2014/main" id="{5DB007FF-4F5D-6CA9-4CE2-DAD40F411A48}"/>
                </a:ext>
              </a:extLst>
            </p:cNvPr>
            <p:cNvSpPr/>
            <p:nvPr/>
          </p:nvSpPr>
          <p:spPr>
            <a:xfrm>
              <a:off x="6655593" y="4810427"/>
              <a:ext cx="144494" cy="131733"/>
            </a:xfrm>
            <a:custGeom>
              <a:avLst/>
              <a:gdLst>
                <a:gd name="connsiteX0" fmla="*/ 79343 w 144494"/>
                <a:gd name="connsiteY0" fmla="*/ 841 h 131733"/>
                <a:gd name="connsiteX1" fmla="*/ 0 w 144494"/>
                <a:gd name="connsiteY1" fmla="*/ 126571 h 131733"/>
                <a:gd name="connsiteX2" fmla="*/ 79343 w 144494"/>
                <a:gd name="connsiteY2" fmla="*/ 97996 h 131733"/>
                <a:gd name="connsiteX3" fmla="*/ 144494 w 144494"/>
                <a:gd name="connsiteY3" fmla="*/ 50371 h 131733"/>
                <a:gd name="connsiteX4" fmla="*/ 138208 w 144494"/>
                <a:gd name="connsiteY4" fmla="*/ 16366 h 131733"/>
                <a:gd name="connsiteX5" fmla="*/ 79343 w 144494"/>
                <a:gd name="connsiteY5" fmla="*/ 841 h 13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94" h="131733">
                  <a:moveTo>
                    <a:pt x="79343" y="841"/>
                  </a:moveTo>
                  <a:cubicBezTo>
                    <a:pt x="79343" y="841"/>
                    <a:pt x="29051" y="106187"/>
                    <a:pt x="0" y="126571"/>
                  </a:cubicBezTo>
                  <a:cubicBezTo>
                    <a:pt x="0" y="126571"/>
                    <a:pt x="38862" y="149716"/>
                    <a:pt x="79343" y="97996"/>
                  </a:cubicBezTo>
                  <a:cubicBezTo>
                    <a:pt x="131731" y="31321"/>
                    <a:pt x="144494" y="50371"/>
                    <a:pt x="144494" y="50371"/>
                  </a:cubicBezTo>
                  <a:cubicBezTo>
                    <a:pt x="143455" y="38866"/>
                    <a:pt x="141350" y="27482"/>
                    <a:pt x="138208" y="16366"/>
                  </a:cubicBezTo>
                  <a:cubicBezTo>
                    <a:pt x="130302" y="-5446"/>
                    <a:pt x="79343" y="841"/>
                    <a:pt x="79343" y="84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6" name="Freeform: Shape 135">
              <a:extLst>
                <a:ext uri="{FF2B5EF4-FFF2-40B4-BE49-F238E27FC236}">
                  <a16:creationId xmlns:a16="http://schemas.microsoft.com/office/drawing/2014/main" id="{E8D5DCEC-0C22-8805-9897-78B5BFAD04F1}"/>
                </a:ext>
              </a:extLst>
            </p:cNvPr>
            <p:cNvSpPr/>
            <p:nvPr/>
          </p:nvSpPr>
          <p:spPr>
            <a:xfrm>
              <a:off x="7094315" y="4810125"/>
              <a:ext cx="133635" cy="144520"/>
            </a:xfrm>
            <a:custGeom>
              <a:avLst/>
              <a:gdLst>
                <a:gd name="connsiteX0" fmla="*/ 71438 w 133635"/>
                <a:gd name="connsiteY0" fmla="*/ 0 h 144520"/>
                <a:gd name="connsiteX1" fmla="*/ 38100 w 133635"/>
                <a:gd name="connsiteY1" fmla="*/ 81915 h 144520"/>
                <a:gd name="connsiteX2" fmla="*/ 0 w 133635"/>
                <a:gd name="connsiteY2" fmla="*/ 141732 h 144520"/>
                <a:gd name="connsiteX3" fmla="*/ 50959 w 133635"/>
                <a:gd name="connsiteY3" fmla="*/ 131731 h 144520"/>
                <a:gd name="connsiteX4" fmla="*/ 133636 w 133635"/>
                <a:gd name="connsiteY4" fmla="*/ 44672 h 144520"/>
                <a:gd name="connsiteX5" fmla="*/ 126016 w 133635"/>
                <a:gd name="connsiteY5" fmla="*/ 27242 h 144520"/>
                <a:gd name="connsiteX6" fmla="*/ 71438 w 133635"/>
                <a:gd name="connsiteY6" fmla="*/ 0 h 14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5" h="144520">
                  <a:moveTo>
                    <a:pt x="71438" y="0"/>
                  </a:moveTo>
                  <a:cubicBezTo>
                    <a:pt x="71438" y="0"/>
                    <a:pt x="57150" y="39053"/>
                    <a:pt x="38100" y="81915"/>
                  </a:cubicBezTo>
                  <a:cubicBezTo>
                    <a:pt x="29375" y="104124"/>
                    <a:pt x="16437" y="124436"/>
                    <a:pt x="0" y="141732"/>
                  </a:cubicBezTo>
                  <a:cubicBezTo>
                    <a:pt x="0" y="141732"/>
                    <a:pt x="33147" y="152495"/>
                    <a:pt x="50959" y="131731"/>
                  </a:cubicBezTo>
                  <a:cubicBezTo>
                    <a:pt x="68771" y="110966"/>
                    <a:pt x="99346" y="36481"/>
                    <a:pt x="133636" y="44672"/>
                  </a:cubicBezTo>
                  <a:cubicBezTo>
                    <a:pt x="131815" y="38574"/>
                    <a:pt x="129256" y="32720"/>
                    <a:pt x="126016" y="27242"/>
                  </a:cubicBezTo>
                  <a:cubicBezTo>
                    <a:pt x="120872" y="19050"/>
                    <a:pt x="71438" y="0"/>
                    <a:pt x="71438" y="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grpSp>
      <p:pic>
        <p:nvPicPr>
          <p:cNvPr id="137" name="Picture 136" descr="A knife with a red handle&#10;&#10;Description automatically generated with low confidence">
            <a:extLst>
              <a:ext uri="{FF2B5EF4-FFF2-40B4-BE49-F238E27FC236}">
                <a16:creationId xmlns:a16="http://schemas.microsoft.com/office/drawing/2014/main" id="{1CE5E5A6-A0E6-5304-9804-83605489D48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2494672">
            <a:off x="372260" y="46976"/>
            <a:ext cx="5239392" cy="3484368"/>
          </a:xfrm>
          <a:prstGeom prst="rect">
            <a:avLst/>
          </a:prstGeom>
        </p:spPr>
      </p:pic>
      <p:pic>
        <p:nvPicPr>
          <p:cNvPr id="138" name="Picture 137" descr="A knife with a red handle&#10;&#10;Description automatically generated with low confidence">
            <a:extLst>
              <a:ext uri="{FF2B5EF4-FFF2-40B4-BE49-F238E27FC236}">
                <a16:creationId xmlns:a16="http://schemas.microsoft.com/office/drawing/2014/main" id="{C6C70D19-6292-2A46-F4FE-636CE7F32E2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88583">
            <a:off x="6182684" y="419583"/>
            <a:ext cx="5239512" cy="3484448"/>
          </a:xfrm>
          <a:prstGeom prst="rect">
            <a:avLst/>
          </a:prstGeom>
        </p:spPr>
      </p:pic>
    </p:spTree>
    <p:extLst>
      <p:ext uri="{BB962C8B-B14F-4D97-AF65-F5344CB8AC3E}">
        <p14:creationId xmlns:p14="http://schemas.microsoft.com/office/powerpoint/2010/main" val="346731077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1"/>
                                        </p:tgtEl>
                                        <p:attrNameLst>
                                          <p:attrName>style.visibility</p:attrName>
                                        </p:attrNameLst>
                                      </p:cBhvr>
                                      <p:to>
                                        <p:strVal val="visible"/>
                                      </p:to>
                                    </p:set>
                                    <p:animEffect transition="in" filter="wipe(left)">
                                      <p:cBhvr>
                                        <p:cTn id="7" dur="10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20" name="Text Box 99">
            <a:extLst>
              <a:ext uri="{FF2B5EF4-FFF2-40B4-BE49-F238E27FC236}">
                <a16:creationId xmlns:a16="http://schemas.microsoft.com/office/drawing/2014/main" id="{088E8B3C-A4C2-6083-15FE-6CC2E9C4588C}"/>
              </a:ext>
            </a:extLst>
          </p:cNvPr>
          <p:cNvSpPr txBox="1"/>
          <p:nvPr/>
        </p:nvSpPr>
        <p:spPr>
          <a:xfrm>
            <a:off x="1292303" y="2081479"/>
            <a:ext cx="5154866" cy="3785652"/>
          </a:xfrm>
          <a:prstGeom prst="rect">
            <a:avLst/>
          </a:prstGeom>
          <a:noFill/>
          <a:ln w="9525">
            <a:noFill/>
          </a:ln>
        </p:spPr>
        <p:txBody>
          <a:bodyPr wrap="square">
            <a:spAutoFit/>
            <a:scene3d>
              <a:camera prst="orthographicFront"/>
              <a:lightRig rig="threePt" dir="t"/>
            </a:scene3d>
          </a:bodyPr>
          <a:lstStyle/>
          <a:p>
            <a:pPr algn="ctr"/>
            <a:r>
              <a:rPr lang="vi-VN" sz="4000" dirty="0">
                <a:solidFill>
                  <a:srgbClr val="2A3563"/>
                </a:solidFill>
                <a:latin typeface="#9Slide07 IcielBaliho Script" pitchFamily="2" charset="0"/>
              </a:rPr>
              <a:t>ta biết tên một cực của nam châm, có thể dùng nam châm này để biết tên cực của nam châm khác không?</a:t>
            </a:r>
            <a:endParaRPr lang="en-US" sz="4000" dirty="0">
              <a:solidFill>
                <a:srgbClr val="2A3563"/>
              </a:solidFill>
              <a:latin typeface="#9Slide07 IcielBaliho Script" pitchFamily="2" charset="0"/>
            </a:endParaRPr>
          </a:p>
          <a:p>
            <a:pPr lvl="0" algn="ctr"/>
            <a:endParaRPr lang="vi-VN" sz="4000" dirty="0">
              <a:solidFill>
                <a:srgbClr val="2A3563"/>
              </a:solidFill>
              <a:latin typeface="#9Slide07 IcielBaliho Script" pitchFamily="2" charset="0"/>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6" name="Group 85">
            <a:extLst>
              <a:ext uri="{FF2B5EF4-FFF2-40B4-BE49-F238E27FC236}">
                <a16:creationId xmlns:a16="http://schemas.microsoft.com/office/drawing/2014/main" id="{951EDFDA-1278-E12F-3DC8-3A91968C7184}"/>
              </a:ext>
            </a:extLst>
          </p:cNvPr>
          <p:cNvGrpSpPr/>
          <p:nvPr/>
        </p:nvGrpSpPr>
        <p:grpSpPr>
          <a:xfrm rot="20488075">
            <a:off x="-2204780" y="-843955"/>
            <a:ext cx="3581400" cy="2037299"/>
            <a:chOff x="7823334" y="-697505"/>
            <a:chExt cx="4276665" cy="2432804"/>
          </a:xfrm>
        </p:grpSpPr>
        <p:sp>
          <p:nvSpPr>
            <p:cNvPr id="87" name="Freeform: Shape 86">
              <a:extLst>
                <a:ext uri="{FF2B5EF4-FFF2-40B4-BE49-F238E27FC236}">
                  <a16:creationId xmlns:a16="http://schemas.microsoft.com/office/drawing/2014/main" id="{BD07CB14-A6D4-A032-E734-0E662C9F31C2}"/>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88" name="Freeform: Shape 87">
              <a:extLst>
                <a:ext uri="{FF2B5EF4-FFF2-40B4-BE49-F238E27FC236}">
                  <a16:creationId xmlns:a16="http://schemas.microsoft.com/office/drawing/2014/main" id="{47AAE65E-0CF6-E729-161B-E1A1ED92772C}"/>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92" name="Group 91">
            <a:extLst>
              <a:ext uri="{FF2B5EF4-FFF2-40B4-BE49-F238E27FC236}">
                <a16:creationId xmlns:a16="http://schemas.microsoft.com/office/drawing/2014/main" id="{334448B6-37C0-3826-BE74-5F04F57DA8C1}"/>
              </a:ext>
            </a:extLst>
          </p:cNvPr>
          <p:cNvGrpSpPr/>
          <p:nvPr/>
        </p:nvGrpSpPr>
        <p:grpSpPr>
          <a:xfrm rot="7179154">
            <a:off x="9728892" y="6101912"/>
            <a:ext cx="3581400" cy="2037299"/>
            <a:chOff x="7823334" y="-697505"/>
            <a:chExt cx="4276665" cy="2432804"/>
          </a:xfrm>
        </p:grpSpPr>
        <p:sp>
          <p:nvSpPr>
            <p:cNvPr id="93" name="Freeform: Shape 92">
              <a:extLst>
                <a:ext uri="{FF2B5EF4-FFF2-40B4-BE49-F238E27FC236}">
                  <a16:creationId xmlns:a16="http://schemas.microsoft.com/office/drawing/2014/main" id="{92EC2F3F-3826-D476-1727-86452C91E33E}"/>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4" name="Freeform: Shape 93">
              <a:extLst>
                <a:ext uri="{FF2B5EF4-FFF2-40B4-BE49-F238E27FC236}">
                  <a16:creationId xmlns:a16="http://schemas.microsoft.com/office/drawing/2014/main" id="{627F5369-6D19-7B40-9AEE-B4B57F26CE6F}"/>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pic>
        <p:nvPicPr>
          <p:cNvPr id="77" name="Picture 76">
            <a:extLst>
              <a:ext uri="{FF2B5EF4-FFF2-40B4-BE49-F238E27FC236}">
                <a16:creationId xmlns:a16="http://schemas.microsoft.com/office/drawing/2014/main" id="{C7F1DB8B-074B-8135-A40D-CD9D52D06475}"/>
              </a:ext>
            </a:extLst>
          </p:cNvPr>
          <p:cNvPicPr>
            <a:picLocks noChangeAspect="1"/>
          </p:cNvPicPr>
          <p:nvPr/>
        </p:nvPicPr>
        <p:blipFill>
          <a:blip r:embed="rId4"/>
          <a:stretch>
            <a:fillRect/>
          </a:stretch>
        </p:blipFill>
        <p:spPr>
          <a:xfrm>
            <a:off x="14473147" y="2318783"/>
            <a:ext cx="1863195" cy="2693776"/>
          </a:xfrm>
          <a:prstGeom prst="rect">
            <a:avLst/>
          </a:prstGeom>
        </p:spPr>
      </p:pic>
      <p:grpSp>
        <p:nvGrpSpPr>
          <p:cNvPr id="78" name="Group 77">
            <a:extLst>
              <a:ext uri="{FF2B5EF4-FFF2-40B4-BE49-F238E27FC236}">
                <a16:creationId xmlns:a16="http://schemas.microsoft.com/office/drawing/2014/main" id="{21BC2E84-79CA-50C8-0A6D-914D5BF910A6}"/>
              </a:ext>
            </a:extLst>
          </p:cNvPr>
          <p:cNvGrpSpPr/>
          <p:nvPr/>
        </p:nvGrpSpPr>
        <p:grpSpPr>
          <a:xfrm>
            <a:off x="-1180500" y="6645866"/>
            <a:ext cx="1298119" cy="768858"/>
            <a:chOff x="1643008" y="1977781"/>
            <a:chExt cx="2019364" cy="1162765"/>
          </a:xfrm>
        </p:grpSpPr>
        <p:sp>
          <p:nvSpPr>
            <p:cNvPr id="79" name="Rectangle 78">
              <a:extLst>
                <a:ext uri="{FF2B5EF4-FFF2-40B4-BE49-F238E27FC236}">
                  <a16:creationId xmlns:a16="http://schemas.microsoft.com/office/drawing/2014/main" id="{6A9F57E7-7BC5-57B9-54ED-74E9C5E55B10}"/>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F5DA3BCB-52A6-7A68-ECCC-62F0593C1DC7}"/>
                </a:ext>
              </a:extLst>
            </p:cNvPr>
            <p:cNvSpPr/>
            <p:nvPr/>
          </p:nvSpPr>
          <p:spPr>
            <a:xfrm rot="2128384">
              <a:off x="2538893" y="2685385"/>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74B45DF3-AA9E-344A-C585-8318FD56F299}"/>
                </a:ext>
              </a:extLst>
            </p:cNvPr>
            <p:cNvSpPr/>
            <p:nvPr/>
          </p:nvSpPr>
          <p:spPr>
            <a:xfrm rot="18220277">
              <a:off x="1857699" y="1949502"/>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6B30F1C9-1281-28CF-49B4-CD39F148FFC0}"/>
                </a:ext>
              </a:extLst>
            </p:cNvPr>
            <p:cNvSpPr/>
            <p:nvPr/>
          </p:nvSpPr>
          <p:spPr>
            <a:xfrm rot="18083832">
              <a:off x="3331614" y="2959561"/>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pic>
        <p:nvPicPr>
          <p:cNvPr id="83" name="tổng kết nam châm">
            <a:hlinkClick r:id="" action="ppaction://media"/>
            <a:extLst>
              <a:ext uri="{FF2B5EF4-FFF2-40B4-BE49-F238E27FC236}">
                <a16:creationId xmlns:a16="http://schemas.microsoft.com/office/drawing/2014/main" id="{A594B8CC-C0F6-620E-1749-C0F17A16272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4724007" y="2761085"/>
            <a:ext cx="4056772" cy="2281934"/>
          </a:xfrm>
          <a:prstGeom prst="rect">
            <a:avLst/>
          </a:prstGeom>
        </p:spPr>
      </p:pic>
      <p:pic>
        <p:nvPicPr>
          <p:cNvPr id="84" name="Picture 83" descr="A knife with a red handle&#10;&#10;Description automatically generated with low confidence">
            <a:extLst>
              <a:ext uri="{FF2B5EF4-FFF2-40B4-BE49-F238E27FC236}">
                <a16:creationId xmlns:a16="http://schemas.microsoft.com/office/drawing/2014/main" id="{505BF994-580D-44C5-50D3-840FBD960E0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2494672">
            <a:off x="2108191" y="-1432473"/>
            <a:ext cx="1909039" cy="1269574"/>
          </a:xfrm>
          <a:prstGeom prst="rect">
            <a:avLst/>
          </a:prstGeom>
        </p:spPr>
      </p:pic>
      <p:pic>
        <p:nvPicPr>
          <p:cNvPr id="85" name="Picture 84" descr="A knife with a red handle&#10;&#10;Description automatically generated with low confidence">
            <a:extLst>
              <a:ext uri="{FF2B5EF4-FFF2-40B4-BE49-F238E27FC236}">
                <a16:creationId xmlns:a16="http://schemas.microsoft.com/office/drawing/2014/main" id="{43003442-FE73-2261-9368-C1356709ABF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88583">
            <a:off x="7918363" y="-1063371"/>
            <a:ext cx="1909083" cy="1269603"/>
          </a:xfrm>
          <a:prstGeom prst="rect">
            <a:avLst/>
          </a:prstGeom>
        </p:spPr>
      </p:pic>
    </p:spTree>
    <p:extLst>
      <p:ext uri="{BB962C8B-B14F-4D97-AF65-F5344CB8AC3E}">
        <p14:creationId xmlns:p14="http://schemas.microsoft.com/office/powerpoint/2010/main" val="317808753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9" fill="hold" display="0">
                      <p:stCondLst>
                        <p:cond delay="indefinite"/>
                      </p:stCondLst>
                    </p:cTn>
                    <p:tgtEl>
                      <p:spTgt spid="83"/>
                    </p:tgtEl>
                  </p:cMediaNode>
                </p:video>
              </p:childTnLst>
            </p:cTn>
          </p:par>
        </p:tnLst>
        <p:bldLst>
          <p:bldP spid="20" grpId="0"/>
        </p:bld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9" fill="hold" display="0">
                      <p:stCondLst>
                        <p:cond delay="indefinite"/>
                      </p:stCondLst>
                    </p:cTn>
                    <p:tgtEl>
                      <p:spTgt spid="83"/>
                    </p:tgtEl>
                  </p:cMediaNode>
                </p:video>
              </p:childTnLst>
            </p:cTn>
          </p:par>
        </p:tnLst>
        <p:bldLst>
          <p:bldP spid="20"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0112892">
            <a:off x="-747762" y="2712389"/>
            <a:ext cx="14092186" cy="9322661"/>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921" name="Text Box 99">
            <a:extLst>
              <a:ext uri="{FF2B5EF4-FFF2-40B4-BE49-F238E27FC236}">
                <a16:creationId xmlns:a16="http://schemas.microsoft.com/office/drawing/2014/main" id="{B7E5AB1D-4683-01A8-55BE-CB74237AD70C}"/>
              </a:ext>
            </a:extLst>
          </p:cNvPr>
          <p:cNvSpPr txBox="1"/>
          <p:nvPr/>
        </p:nvSpPr>
        <p:spPr>
          <a:xfrm>
            <a:off x="904922" y="4184200"/>
            <a:ext cx="10382156" cy="1384995"/>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r>
              <a:rPr lang="vi-VN" dirty="0"/>
              <a:t>Được</a:t>
            </a:r>
          </a:p>
          <a:p>
            <a:pPr algn="ctr"/>
            <a:r>
              <a:rPr lang="vi-VN" dirty="0"/>
              <a:t>Ví dụ: Ta biết cực Bắc của nam châm A thì nó sẽ hút được cực Nam của nam châm B cần xác định, tương tự với cực còn lại.</a:t>
            </a:r>
            <a:endParaRPr lang="en-US" dirty="0"/>
          </a:p>
        </p:txBody>
      </p:sp>
      <p:grpSp>
        <p:nvGrpSpPr>
          <p:cNvPr id="937" name="Group 936">
            <a:extLst>
              <a:ext uri="{FF2B5EF4-FFF2-40B4-BE49-F238E27FC236}">
                <a16:creationId xmlns:a16="http://schemas.microsoft.com/office/drawing/2014/main" id="{A82FE9DF-D6E1-1E62-7A0E-C716C9EE97C5}"/>
              </a:ext>
            </a:extLst>
          </p:cNvPr>
          <p:cNvGrpSpPr/>
          <p:nvPr/>
        </p:nvGrpSpPr>
        <p:grpSpPr>
          <a:xfrm rot="5400000" flipV="1">
            <a:off x="-515459" y="5568000"/>
            <a:ext cx="1944276" cy="2301698"/>
            <a:chOff x="7823334" y="-697505"/>
            <a:chExt cx="4276665" cy="2432804"/>
          </a:xfrm>
        </p:grpSpPr>
        <p:sp>
          <p:nvSpPr>
            <p:cNvPr id="938" name="Freeform: Shape 937">
              <a:extLst>
                <a:ext uri="{FF2B5EF4-FFF2-40B4-BE49-F238E27FC236}">
                  <a16:creationId xmlns:a16="http://schemas.microsoft.com/office/drawing/2014/main" id="{4F939EAC-EAC5-79DF-F797-D662E6C69D18}"/>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39" name="Freeform: Shape 938">
              <a:extLst>
                <a:ext uri="{FF2B5EF4-FFF2-40B4-BE49-F238E27FC236}">
                  <a16:creationId xmlns:a16="http://schemas.microsoft.com/office/drawing/2014/main" id="{BF3201EA-3C28-BB3D-3DDD-E2C05F333103}"/>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grpSp>
        <p:nvGrpSpPr>
          <p:cNvPr id="940" name="Group 939">
            <a:extLst>
              <a:ext uri="{FF2B5EF4-FFF2-40B4-BE49-F238E27FC236}">
                <a16:creationId xmlns:a16="http://schemas.microsoft.com/office/drawing/2014/main" id="{76801F7D-2DAF-0713-B256-99E973393AE6}"/>
              </a:ext>
            </a:extLst>
          </p:cNvPr>
          <p:cNvGrpSpPr/>
          <p:nvPr/>
        </p:nvGrpSpPr>
        <p:grpSpPr>
          <a:xfrm rot="214725">
            <a:off x="10044576" y="-701659"/>
            <a:ext cx="3581400" cy="2037299"/>
            <a:chOff x="7823334" y="-697505"/>
            <a:chExt cx="4276665" cy="2432804"/>
          </a:xfrm>
        </p:grpSpPr>
        <p:sp>
          <p:nvSpPr>
            <p:cNvPr id="941" name="Freeform: Shape 940">
              <a:extLst>
                <a:ext uri="{FF2B5EF4-FFF2-40B4-BE49-F238E27FC236}">
                  <a16:creationId xmlns:a16="http://schemas.microsoft.com/office/drawing/2014/main" id="{44088ED6-F16E-7B4D-6976-A7F473245005}"/>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sp>
          <p:nvSpPr>
            <p:cNvPr id="942" name="Freeform: Shape 941">
              <a:extLst>
                <a:ext uri="{FF2B5EF4-FFF2-40B4-BE49-F238E27FC236}">
                  <a16:creationId xmlns:a16="http://schemas.microsoft.com/office/drawing/2014/main" id="{71E25809-0437-5BDB-1A44-CEC50B0D893C}"/>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D9233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6.Jovis-CoinyRegular-Decorativ"/>
                <a:ea typeface="+mn-ea"/>
                <a:cs typeface="+mn-cs"/>
              </a:endParaRPr>
            </a:p>
          </p:txBody>
        </p:sp>
      </p:grpSp>
      <p:sp>
        <p:nvSpPr>
          <p:cNvPr id="944" name="Oval 943">
            <a:extLst>
              <a:ext uri="{FF2B5EF4-FFF2-40B4-BE49-F238E27FC236}">
                <a16:creationId xmlns:a16="http://schemas.microsoft.com/office/drawing/2014/main" id="{D0A47F35-23B9-074F-0C58-2D2ECA1B1B58}"/>
              </a:ext>
            </a:extLst>
          </p:cNvPr>
          <p:cNvSpPr/>
          <p:nvPr/>
        </p:nvSpPr>
        <p:spPr>
          <a:xfrm>
            <a:off x="-1426706" y="-916626"/>
            <a:ext cx="706394" cy="706394"/>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Rectangle: Rounded Corners 83">
            <a:extLst>
              <a:ext uri="{FF2B5EF4-FFF2-40B4-BE49-F238E27FC236}">
                <a16:creationId xmlns:a16="http://schemas.microsoft.com/office/drawing/2014/main" id="{D9662B79-A78A-F036-B5A3-6F245B24CB2D}"/>
              </a:ext>
            </a:extLst>
          </p:cNvPr>
          <p:cNvSpPr/>
          <p:nvPr/>
        </p:nvSpPr>
        <p:spPr>
          <a:xfrm>
            <a:off x="-2135284" y="-1101410"/>
            <a:ext cx="5625870" cy="637649"/>
          </a:xfrm>
          <a:prstGeom prst="roundRect">
            <a:avLst>
              <a:gd name="adj" fmla="val 37781"/>
            </a:avLst>
          </a:prstGeom>
          <a:solidFill>
            <a:srgbClr val="9BA3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nvGrpSpPr>
          <p:cNvPr id="85" name="Group 84">
            <a:extLst>
              <a:ext uri="{FF2B5EF4-FFF2-40B4-BE49-F238E27FC236}">
                <a16:creationId xmlns:a16="http://schemas.microsoft.com/office/drawing/2014/main" id="{69C379CE-D88C-995C-BFC3-F0DC24038F10}"/>
              </a:ext>
            </a:extLst>
          </p:cNvPr>
          <p:cNvGrpSpPr/>
          <p:nvPr/>
        </p:nvGrpSpPr>
        <p:grpSpPr>
          <a:xfrm>
            <a:off x="-2639144" y="-402140"/>
            <a:ext cx="2256545" cy="557613"/>
            <a:chOff x="6349139" y="2521456"/>
            <a:chExt cx="2129886" cy="578023"/>
          </a:xfrm>
          <a:solidFill>
            <a:srgbClr val="FFC4C4"/>
          </a:solidFill>
        </p:grpSpPr>
        <p:sp>
          <p:nvSpPr>
            <p:cNvPr id="86" name="Arrow: Pentagon 85">
              <a:extLst>
                <a:ext uri="{FF2B5EF4-FFF2-40B4-BE49-F238E27FC236}">
                  <a16:creationId xmlns:a16="http://schemas.microsoft.com/office/drawing/2014/main" id="{C8B572DB-4780-7616-AE6D-D737BA2894C4}"/>
                </a:ext>
              </a:extLst>
            </p:cNvPr>
            <p:cNvSpPr/>
            <p:nvPr/>
          </p:nvSpPr>
          <p:spPr>
            <a:xfrm>
              <a:off x="6349139" y="2521456"/>
              <a:ext cx="188435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Arrow: Chevron 86">
              <a:extLst>
                <a:ext uri="{FF2B5EF4-FFF2-40B4-BE49-F238E27FC236}">
                  <a16:creationId xmlns:a16="http://schemas.microsoft.com/office/drawing/2014/main" id="{D2996E87-97ED-453F-E60A-E6D7963F5A87}"/>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8" name="TextBox 87">
            <a:extLst>
              <a:ext uri="{FF2B5EF4-FFF2-40B4-BE49-F238E27FC236}">
                <a16:creationId xmlns:a16="http://schemas.microsoft.com/office/drawing/2014/main" id="{4CF08102-B63C-E38B-E10B-D717126AC672}"/>
              </a:ext>
            </a:extLst>
          </p:cNvPr>
          <p:cNvSpPr txBox="1"/>
          <p:nvPr/>
        </p:nvSpPr>
        <p:spPr>
          <a:xfrm>
            <a:off x="-2461948" y="-407690"/>
            <a:ext cx="186396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Thí nghiệm</a:t>
            </a:r>
            <a:endPar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endParaRPr>
          </a:p>
        </p:txBody>
      </p:sp>
      <p:sp>
        <p:nvSpPr>
          <p:cNvPr id="89" name="Oval 88">
            <a:extLst>
              <a:ext uri="{FF2B5EF4-FFF2-40B4-BE49-F238E27FC236}">
                <a16:creationId xmlns:a16="http://schemas.microsoft.com/office/drawing/2014/main" id="{753D9D9A-517B-EB17-44A9-5BF515E908FE}"/>
              </a:ext>
            </a:extLst>
          </p:cNvPr>
          <p:cNvSpPr/>
          <p:nvPr/>
        </p:nvSpPr>
        <p:spPr>
          <a:xfrm>
            <a:off x="-2417757" y="-1106900"/>
            <a:ext cx="685822" cy="685822"/>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90" name="Picture 6">
            <a:extLst>
              <a:ext uri="{FF2B5EF4-FFF2-40B4-BE49-F238E27FC236}">
                <a16:creationId xmlns:a16="http://schemas.microsoft.com/office/drawing/2014/main" id="{D27FEADD-4971-0343-A981-C3392A088B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1231" y="-972223"/>
            <a:ext cx="416149" cy="416149"/>
          </a:xfrm>
          <a:prstGeom prst="rect">
            <a:avLst/>
          </a:prstGeom>
          <a:noFill/>
          <a:extLst>
            <a:ext uri="{909E8E84-426E-40DD-AFC4-6F175D3DCCD1}">
              <a14:hiddenFill xmlns:a14="http://schemas.microsoft.com/office/drawing/2010/main">
                <a:solidFill>
                  <a:srgbClr val="FFFFFF"/>
                </a:solidFill>
              </a14:hiddenFill>
            </a:ext>
          </a:extLst>
        </p:spPr>
      </p:pic>
      <p:sp>
        <p:nvSpPr>
          <p:cNvPr id="91" name="TextBox 90">
            <a:extLst>
              <a:ext uri="{FF2B5EF4-FFF2-40B4-BE49-F238E27FC236}">
                <a16:creationId xmlns:a16="http://schemas.microsoft.com/office/drawing/2014/main" id="{6B5A6CA6-7641-7800-B78B-9C282BAFB77C}"/>
              </a:ext>
            </a:extLst>
          </p:cNvPr>
          <p:cNvSpPr txBox="1"/>
          <p:nvPr/>
        </p:nvSpPr>
        <p:spPr>
          <a:xfrm>
            <a:off x="-1774714" y="-1065587"/>
            <a:ext cx="5189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4000" b="0" i="0" u="none" strike="noStrike" kern="1200" cap="none" spc="0" normalizeH="0" baseline="0" noProof="0" dirty="0">
              <a:ln>
                <a:noFill/>
              </a:ln>
              <a:solidFill>
                <a:prstClr val="black"/>
              </a:solidFill>
              <a:effectLst/>
              <a:uLnTx/>
              <a:uFillTx/>
              <a:latin typeface="#9Slide07 IcielBaliho Script" pitchFamily="2" charset="0"/>
              <a:ea typeface="+mn-ea"/>
              <a:cs typeface="#9Slide03 Arima Madurai Black" panose="00000A00000000000000" pitchFamily="2" charset="0"/>
            </a:endParaRPr>
          </a:p>
        </p:txBody>
      </p:sp>
      <p:sp>
        <p:nvSpPr>
          <p:cNvPr id="78" name="Rectangle: Rounded Corners 77">
            <a:extLst>
              <a:ext uri="{FF2B5EF4-FFF2-40B4-BE49-F238E27FC236}">
                <a16:creationId xmlns:a16="http://schemas.microsoft.com/office/drawing/2014/main" id="{D81FECE6-18AE-A209-C8C1-5D43320653CD}"/>
              </a:ext>
            </a:extLst>
          </p:cNvPr>
          <p:cNvSpPr/>
          <p:nvPr/>
        </p:nvSpPr>
        <p:spPr>
          <a:xfrm>
            <a:off x="12484099" y="6731000"/>
            <a:ext cx="1564007" cy="1098398"/>
          </a:xfrm>
          <a:prstGeom prst="roundRect">
            <a:avLst/>
          </a:prstGeom>
          <a:noFill/>
          <a:ln w="38100">
            <a:solidFill>
              <a:srgbClr val="3E4DB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nvGrpSpPr>
          <p:cNvPr id="79" name="Graphic 6">
            <a:extLst>
              <a:ext uri="{FF2B5EF4-FFF2-40B4-BE49-F238E27FC236}">
                <a16:creationId xmlns:a16="http://schemas.microsoft.com/office/drawing/2014/main" id="{F14577D8-F4A2-704E-67E1-CF1F77B7C872}"/>
              </a:ext>
            </a:extLst>
          </p:cNvPr>
          <p:cNvGrpSpPr/>
          <p:nvPr/>
        </p:nvGrpSpPr>
        <p:grpSpPr>
          <a:xfrm>
            <a:off x="14153183" y="5727700"/>
            <a:ext cx="1501239" cy="2749398"/>
            <a:chOff x="6048565" y="2282479"/>
            <a:chExt cx="1738122" cy="2704524"/>
          </a:xfrm>
        </p:grpSpPr>
        <p:sp>
          <p:nvSpPr>
            <p:cNvPr id="80" name="Freeform: Shape 79">
              <a:extLst>
                <a:ext uri="{FF2B5EF4-FFF2-40B4-BE49-F238E27FC236}">
                  <a16:creationId xmlns:a16="http://schemas.microsoft.com/office/drawing/2014/main" id="{A8EB90ED-1210-0C4B-984B-1656BF1FC7DA}"/>
                </a:ext>
              </a:extLst>
            </p:cNvPr>
            <p:cNvSpPr/>
            <p:nvPr/>
          </p:nvSpPr>
          <p:spPr>
            <a:xfrm>
              <a:off x="6314597" y="2643879"/>
              <a:ext cx="264510" cy="200475"/>
            </a:xfrm>
            <a:custGeom>
              <a:avLst/>
              <a:gdLst>
                <a:gd name="connsiteX0" fmla="*/ 260129 w 264510"/>
                <a:gd name="connsiteY0" fmla="*/ 200475 h 200475"/>
                <a:gd name="connsiteX1" fmla="*/ 113063 w 264510"/>
                <a:gd name="connsiteY1" fmla="*/ 114750 h 200475"/>
                <a:gd name="connsiteX2" fmla="*/ 42864 w 264510"/>
                <a:gd name="connsiteY2" fmla="*/ 111512 h 200475"/>
                <a:gd name="connsiteX3" fmla="*/ 1144 w 264510"/>
                <a:gd name="connsiteY3" fmla="*/ 74555 h 200475"/>
                <a:gd name="connsiteX4" fmla="*/ 10669 w 264510"/>
                <a:gd name="connsiteY4" fmla="*/ 355 h 200475"/>
                <a:gd name="connsiteX5" fmla="*/ 116111 w 264510"/>
                <a:gd name="connsiteY5" fmla="*/ 52933 h 200475"/>
                <a:gd name="connsiteX6" fmla="*/ 264510 w 264510"/>
                <a:gd name="connsiteY6" fmla="*/ 105988 h 2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10" h="200475">
                  <a:moveTo>
                    <a:pt x="260129" y="200475"/>
                  </a:moveTo>
                  <a:lnTo>
                    <a:pt x="113063" y="114750"/>
                  </a:lnTo>
                  <a:cubicBezTo>
                    <a:pt x="89618" y="116502"/>
                    <a:pt x="66048" y="115414"/>
                    <a:pt x="42864" y="111512"/>
                  </a:cubicBezTo>
                  <a:cubicBezTo>
                    <a:pt x="4764" y="104940"/>
                    <a:pt x="-3428" y="104559"/>
                    <a:pt x="1144" y="74555"/>
                  </a:cubicBezTo>
                  <a:cubicBezTo>
                    <a:pt x="5716" y="44551"/>
                    <a:pt x="-666" y="4546"/>
                    <a:pt x="10669" y="355"/>
                  </a:cubicBezTo>
                  <a:cubicBezTo>
                    <a:pt x="22004" y="-3836"/>
                    <a:pt x="102204" y="29978"/>
                    <a:pt x="116111" y="52933"/>
                  </a:cubicBezTo>
                  <a:lnTo>
                    <a:pt x="264510" y="105988"/>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81" name="Freeform: Shape 80">
              <a:extLst>
                <a:ext uri="{FF2B5EF4-FFF2-40B4-BE49-F238E27FC236}">
                  <a16:creationId xmlns:a16="http://schemas.microsoft.com/office/drawing/2014/main" id="{C2E4498C-07B0-847C-C227-C9A4500656C6}"/>
                </a:ext>
              </a:extLst>
            </p:cNvPr>
            <p:cNvSpPr/>
            <p:nvPr/>
          </p:nvSpPr>
          <p:spPr>
            <a:xfrm>
              <a:off x="6507956" y="2699099"/>
              <a:ext cx="502443" cy="224850"/>
            </a:xfrm>
            <a:custGeom>
              <a:avLst/>
              <a:gdLst>
                <a:gd name="connsiteX0" fmla="*/ 502444 w 502443"/>
                <a:gd name="connsiteY0" fmla="*/ 0 h 224850"/>
                <a:gd name="connsiteX1" fmla="*/ 502444 w 502443"/>
                <a:gd name="connsiteY1" fmla="*/ 171450 h 224850"/>
                <a:gd name="connsiteX2" fmla="*/ 420434 w 502443"/>
                <a:gd name="connsiteY2" fmla="*/ 196215 h 224850"/>
                <a:gd name="connsiteX3" fmla="*/ 271463 w 502443"/>
                <a:gd name="connsiteY3" fmla="*/ 224790 h 224850"/>
                <a:gd name="connsiteX4" fmla="*/ 0 w 502443"/>
                <a:gd name="connsiteY4" fmla="*/ 112967 h 224850"/>
                <a:gd name="connsiteX5" fmla="*/ 38100 w 502443"/>
                <a:gd name="connsiteY5" fmla="*/ 40386 h 224850"/>
                <a:gd name="connsiteX6" fmla="*/ 295275 w 502443"/>
                <a:gd name="connsiteY6" fmla="*/ 112681 h 224850"/>
                <a:gd name="connsiteX7" fmla="*/ 502444 w 502443"/>
                <a:gd name="connsiteY7" fmla="*/ 0 h 22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443" h="224850">
                  <a:moveTo>
                    <a:pt x="502444" y="0"/>
                  </a:moveTo>
                  <a:lnTo>
                    <a:pt x="502444" y="171450"/>
                  </a:lnTo>
                  <a:cubicBezTo>
                    <a:pt x="502444" y="171450"/>
                    <a:pt x="465868" y="183547"/>
                    <a:pt x="420434" y="196215"/>
                  </a:cubicBezTo>
                  <a:cubicBezTo>
                    <a:pt x="368332" y="210693"/>
                    <a:pt x="304610" y="225933"/>
                    <a:pt x="271463" y="224790"/>
                  </a:cubicBezTo>
                  <a:cubicBezTo>
                    <a:pt x="209550" y="221742"/>
                    <a:pt x="0" y="112967"/>
                    <a:pt x="0" y="112967"/>
                  </a:cubicBezTo>
                  <a:lnTo>
                    <a:pt x="38100" y="40386"/>
                  </a:lnTo>
                  <a:cubicBezTo>
                    <a:pt x="38100" y="40386"/>
                    <a:pt x="266700" y="118300"/>
                    <a:pt x="295275" y="112681"/>
                  </a:cubicBezTo>
                  <a:cubicBezTo>
                    <a:pt x="323850" y="107061"/>
                    <a:pt x="502444" y="0"/>
                    <a:pt x="502444" y="0"/>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2" name="Freeform: Shape 91">
              <a:extLst>
                <a:ext uri="{FF2B5EF4-FFF2-40B4-BE49-F238E27FC236}">
                  <a16:creationId xmlns:a16="http://schemas.microsoft.com/office/drawing/2014/main" id="{2435487C-4F57-6140-A820-7D94C2359881}"/>
                </a:ext>
              </a:extLst>
            </p:cNvPr>
            <p:cNvSpPr/>
            <p:nvPr/>
          </p:nvSpPr>
          <p:spPr>
            <a:xfrm>
              <a:off x="6928389" y="2782633"/>
              <a:ext cx="82010" cy="112775"/>
            </a:xfrm>
            <a:custGeom>
              <a:avLst/>
              <a:gdLst>
                <a:gd name="connsiteX0" fmla="*/ 82010 w 82010"/>
                <a:gd name="connsiteY0" fmla="*/ 0 h 112775"/>
                <a:gd name="connsiteX1" fmla="*/ 82010 w 82010"/>
                <a:gd name="connsiteY1" fmla="*/ 88011 h 112775"/>
                <a:gd name="connsiteX2" fmla="*/ 0 w 82010"/>
                <a:gd name="connsiteY2" fmla="*/ 112776 h 112775"/>
                <a:gd name="connsiteX3" fmla="*/ 82010 w 82010"/>
                <a:gd name="connsiteY3" fmla="*/ 0 h 112775"/>
              </a:gdLst>
              <a:ahLst/>
              <a:cxnLst>
                <a:cxn ang="0">
                  <a:pos x="connsiteX0" y="connsiteY0"/>
                </a:cxn>
                <a:cxn ang="0">
                  <a:pos x="connsiteX1" y="connsiteY1"/>
                </a:cxn>
                <a:cxn ang="0">
                  <a:pos x="connsiteX2" y="connsiteY2"/>
                </a:cxn>
                <a:cxn ang="0">
                  <a:pos x="connsiteX3" y="connsiteY3"/>
                </a:cxn>
              </a:cxnLst>
              <a:rect l="l" t="t" r="r" b="b"/>
              <a:pathLst>
                <a:path w="82010" h="112775">
                  <a:moveTo>
                    <a:pt x="82010" y="0"/>
                  </a:moveTo>
                  <a:lnTo>
                    <a:pt x="82010" y="88011"/>
                  </a:lnTo>
                  <a:cubicBezTo>
                    <a:pt x="82010" y="88011"/>
                    <a:pt x="45434" y="100108"/>
                    <a:pt x="0" y="112776"/>
                  </a:cubicBezTo>
                  <a:cubicBezTo>
                    <a:pt x="16764" y="61722"/>
                    <a:pt x="58579" y="20098"/>
                    <a:pt x="8201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3" name="Freeform: Shape 92">
              <a:extLst>
                <a:ext uri="{FF2B5EF4-FFF2-40B4-BE49-F238E27FC236}">
                  <a16:creationId xmlns:a16="http://schemas.microsoft.com/office/drawing/2014/main" id="{E8770C86-5F34-7A92-532D-AE2B89BB9180}"/>
                </a:ext>
              </a:extLst>
            </p:cNvPr>
            <p:cNvSpPr/>
            <p:nvPr/>
          </p:nvSpPr>
          <p:spPr>
            <a:xfrm>
              <a:off x="6734556" y="3309366"/>
              <a:ext cx="484536" cy="1517141"/>
            </a:xfrm>
            <a:custGeom>
              <a:avLst/>
              <a:gdLst>
                <a:gd name="connsiteX0" fmla="*/ 313944 w 484536"/>
                <a:gd name="connsiteY0" fmla="*/ 0 h 1517141"/>
                <a:gd name="connsiteX1" fmla="*/ 183166 w 484536"/>
                <a:gd name="connsiteY1" fmla="*/ 776097 h 1517141"/>
                <a:gd name="connsiteX2" fmla="*/ 0 w 484536"/>
                <a:gd name="connsiteY2" fmla="*/ 1501902 h 1517141"/>
                <a:gd name="connsiteX3" fmla="*/ 58864 w 484536"/>
                <a:gd name="connsiteY3" fmla="*/ 1517142 h 1517141"/>
                <a:gd name="connsiteX4" fmla="*/ 306514 w 484536"/>
                <a:gd name="connsiteY4" fmla="*/ 821150 h 1517141"/>
                <a:gd name="connsiteX5" fmla="*/ 484537 w 484536"/>
                <a:gd name="connsiteY5" fmla="*/ 69342 h 151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536" h="1517141">
                  <a:moveTo>
                    <a:pt x="313944" y="0"/>
                  </a:moveTo>
                  <a:cubicBezTo>
                    <a:pt x="313944" y="0"/>
                    <a:pt x="210693" y="550164"/>
                    <a:pt x="183166" y="776097"/>
                  </a:cubicBezTo>
                  <a:cubicBezTo>
                    <a:pt x="147161" y="1070800"/>
                    <a:pt x="0" y="1501902"/>
                    <a:pt x="0" y="1501902"/>
                  </a:cubicBezTo>
                  <a:lnTo>
                    <a:pt x="58864" y="1517142"/>
                  </a:lnTo>
                  <a:cubicBezTo>
                    <a:pt x="58864" y="1517142"/>
                    <a:pt x="266319" y="1150811"/>
                    <a:pt x="306514" y="821150"/>
                  </a:cubicBezTo>
                  <a:cubicBezTo>
                    <a:pt x="471297" y="484251"/>
                    <a:pt x="484537" y="69342"/>
                    <a:pt x="484537" y="6934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4" name="Freeform: Shape 93">
              <a:extLst>
                <a:ext uri="{FF2B5EF4-FFF2-40B4-BE49-F238E27FC236}">
                  <a16:creationId xmlns:a16="http://schemas.microsoft.com/office/drawing/2014/main" id="{7B5B9E5C-D0A9-4A68-ED8E-6678373BFB3D}"/>
                </a:ext>
              </a:extLst>
            </p:cNvPr>
            <p:cNvSpPr/>
            <p:nvPr/>
          </p:nvSpPr>
          <p:spPr>
            <a:xfrm>
              <a:off x="6619989" y="4832984"/>
              <a:ext cx="180098" cy="151637"/>
            </a:xfrm>
            <a:custGeom>
              <a:avLst/>
              <a:gdLst>
                <a:gd name="connsiteX0" fmla="*/ 5410 w 180098"/>
                <a:gd name="connsiteY0" fmla="*/ 111633 h 151637"/>
                <a:gd name="connsiteX1" fmla="*/ 35604 w 180098"/>
                <a:gd name="connsiteY1" fmla="*/ 104013 h 151637"/>
                <a:gd name="connsiteX2" fmla="*/ 35604 w 180098"/>
                <a:gd name="connsiteY2" fmla="*/ 104013 h 151637"/>
                <a:gd name="connsiteX3" fmla="*/ 107709 w 180098"/>
                <a:gd name="connsiteY3" fmla="*/ 0 h 151637"/>
                <a:gd name="connsiteX4" fmla="*/ 147999 w 180098"/>
                <a:gd name="connsiteY4" fmla="*/ 0 h 151637"/>
                <a:gd name="connsiteX5" fmla="*/ 178956 w 180098"/>
                <a:gd name="connsiteY5" fmla="*/ 22193 h 151637"/>
                <a:gd name="connsiteX6" fmla="*/ 180099 w 180098"/>
                <a:gd name="connsiteY6" fmla="*/ 27813 h 151637"/>
                <a:gd name="connsiteX7" fmla="*/ 177050 w 180098"/>
                <a:gd name="connsiteY7" fmla="*/ 56388 h 151637"/>
                <a:gd name="connsiteX8" fmla="*/ 153428 w 180098"/>
                <a:gd name="connsiteY8" fmla="*/ 151638 h 151637"/>
                <a:gd name="connsiteX9" fmla="*/ 146571 w 180098"/>
                <a:gd name="connsiteY9" fmla="*/ 149828 h 151637"/>
                <a:gd name="connsiteX10" fmla="*/ 159048 w 180098"/>
                <a:gd name="connsiteY10" fmla="*/ 89726 h 151637"/>
                <a:gd name="connsiteX11" fmla="*/ 131712 w 180098"/>
                <a:gd name="connsiteY11" fmla="*/ 109633 h 151637"/>
                <a:gd name="connsiteX12" fmla="*/ 61989 w 180098"/>
                <a:gd name="connsiteY12" fmla="*/ 140779 h 151637"/>
                <a:gd name="connsiteX13" fmla="*/ 5410 w 180098"/>
                <a:gd name="connsiteY13" fmla="*/ 111633 h 15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098" h="151637">
                  <a:moveTo>
                    <a:pt x="5410" y="111633"/>
                  </a:moveTo>
                  <a:cubicBezTo>
                    <a:pt x="14920" y="107257"/>
                    <a:pt x="25157" y="104673"/>
                    <a:pt x="35604" y="104013"/>
                  </a:cubicBezTo>
                  <a:lnTo>
                    <a:pt x="35604" y="104013"/>
                  </a:lnTo>
                  <a:cubicBezTo>
                    <a:pt x="35604" y="104013"/>
                    <a:pt x="71799" y="82677"/>
                    <a:pt x="107709" y="0"/>
                  </a:cubicBezTo>
                  <a:lnTo>
                    <a:pt x="147999" y="0"/>
                  </a:lnTo>
                  <a:cubicBezTo>
                    <a:pt x="161944" y="194"/>
                    <a:pt x="174295" y="9049"/>
                    <a:pt x="178956" y="22193"/>
                  </a:cubicBezTo>
                  <a:cubicBezTo>
                    <a:pt x="179618" y="23998"/>
                    <a:pt x="180003" y="25893"/>
                    <a:pt x="180099" y="27813"/>
                  </a:cubicBezTo>
                  <a:cubicBezTo>
                    <a:pt x="179681" y="37392"/>
                    <a:pt x="178663" y="46936"/>
                    <a:pt x="177050" y="56388"/>
                  </a:cubicBezTo>
                  <a:cubicBezTo>
                    <a:pt x="171078" y="88579"/>
                    <a:pt x="163190" y="120386"/>
                    <a:pt x="153428" y="151638"/>
                  </a:cubicBezTo>
                  <a:lnTo>
                    <a:pt x="146571" y="149828"/>
                  </a:lnTo>
                  <a:lnTo>
                    <a:pt x="159048" y="89726"/>
                  </a:lnTo>
                  <a:cubicBezTo>
                    <a:pt x="163144" y="69247"/>
                    <a:pt x="141713" y="88963"/>
                    <a:pt x="131712" y="109633"/>
                  </a:cubicBezTo>
                  <a:cubicBezTo>
                    <a:pt x="121710" y="130302"/>
                    <a:pt x="106470" y="150971"/>
                    <a:pt x="61989" y="140779"/>
                  </a:cubicBezTo>
                  <a:cubicBezTo>
                    <a:pt x="10077" y="128492"/>
                    <a:pt x="-10878" y="120968"/>
                    <a:pt x="5410" y="1116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5" name="Freeform: Shape 94">
              <a:extLst>
                <a:ext uri="{FF2B5EF4-FFF2-40B4-BE49-F238E27FC236}">
                  <a16:creationId xmlns:a16="http://schemas.microsoft.com/office/drawing/2014/main" id="{1B2D9628-A920-8430-A1CF-4B3862536D71}"/>
                </a:ext>
              </a:extLst>
            </p:cNvPr>
            <p:cNvSpPr/>
            <p:nvPr/>
          </p:nvSpPr>
          <p:spPr>
            <a:xfrm>
              <a:off x="7156037" y="3300603"/>
              <a:ext cx="209162" cy="1537049"/>
            </a:xfrm>
            <a:custGeom>
              <a:avLst/>
              <a:gdLst>
                <a:gd name="connsiteX0" fmla="*/ 0 w 209162"/>
                <a:gd name="connsiteY0" fmla="*/ 0 h 1537049"/>
                <a:gd name="connsiteX1" fmla="*/ 32671 w 209162"/>
                <a:gd name="connsiteY1" fmla="*/ 786384 h 1537049"/>
                <a:gd name="connsiteX2" fmla="*/ 3524 w 209162"/>
                <a:gd name="connsiteY2" fmla="*/ 1534382 h 1537049"/>
                <a:gd name="connsiteX3" fmla="*/ 64294 w 209162"/>
                <a:gd name="connsiteY3" fmla="*/ 1537049 h 1537049"/>
                <a:gd name="connsiteX4" fmla="*/ 162878 w 209162"/>
                <a:gd name="connsiteY4" fmla="*/ 804862 h 1537049"/>
                <a:gd name="connsiteX5" fmla="*/ 181928 w 209162"/>
                <a:gd name="connsiteY5" fmla="*/ 32480 h 153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62" h="1537049">
                  <a:moveTo>
                    <a:pt x="0" y="0"/>
                  </a:moveTo>
                  <a:cubicBezTo>
                    <a:pt x="0" y="0"/>
                    <a:pt x="12859" y="559594"/>
                    <a:pt x="32671" y="786384"/>
                  </a:cubicBezTo>
                  <a:cubicBezTo>
                    <a:pt x="58388" y="1082135"/>
                    <a:pt x="3524" y="1534382"/>
                    <a:pt x="3524" y="1534382"/>
                  </a:cubicBezTo>
                  <a:lnTo>
                    <a:pt x="64294" y="1537049"/>
                  </a:lnTo>
                  <a:cubicBezTo>
                    <a:pt x="64294" y="1537049"/>
                    <a:pt x="191453" y="1135761"/>
                    <a:pt x="162878" y="804862"/>
                  </a:cubicBezTo>
                  <a:cubicBezTo>
                    <a:pt x="254413" y="441103"/>
                    <a:pt x="181928" y="32480"/>
                    <a:pt x="181928" y="3248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6" name="Freeform: Shape 95">
              <a:extLst>
                <a:ext uri="{FF2B5EF4-FFF2-40B4-BE49-F238E27FC236}">
                  <a16:creationId xmlns:a16="http://schemas.microsoft.com/office/drawing/2014/main" id="{AC9D64CB-4B6D-BD2B-CD46-91801E6F7CD5}"/>
                </a:ext>
              </a:extLst>
            </p:cNvPr>
            <p:cNvSpPr/>
            <p:nvPr/>
          </p:nvSpPr>
          <p:spPr>
            <a:xfrm>
              <a:off x="7060344" y="4836263"/>
              <a:ext cx="169785" cy="150740"/>
            </a:xfrm>
            <a:custGeom>
              <a:avLst/>
              <a:gdLst>
                <a:gd name="connsiteX0" fmla="*/ 4729 w 169785"/>
                <a:gd name="connsiteY0" fmla="*/ 126833 h 150740"/>
                <a:gd name="connsiteX1" fmla="*/ 33971 w 169785"/>
                <a:gd name="connsiteY1" fmla="*/ 115879 h 150740"/>
                <a:gd name="connsiteX2" fmla="*/ 33971 w 169785"/>
                <a:gd name="connsiteY2" fmla="*/ 115879 h 150740"/>
                <a:gd name="connsiteX3" fmla="*/ 94359 w 169785"/>
                <a:gd name="connsiteY3" fmla="*/ 4722 h 150740"/>
                <a:gd name="connsiteX4" fmla="*/ 134460 w 169785"/>
                <a:gd name="connsiteY4" fmla="*/ 150 h 150740"/>
                <a:gd name="connsiteX5" fmla="*/ 167607 w 169785"/>
                <a:gd name="connsiteY5" fmla="*/ 19200 h 150740"/>
                <a:gd name="connsiteX6" fmla="*/ 169321 w 169785"/>
                <a:gd name="connsiteY6" fmla="*/ 24629 h 150740"/>
                <a:gd name="connsiteX7" fmla="*/ 169321 w 169785"/>
                <a:gd name="connsiteY7" fmla="*/ 53871 h 150740"/>
                <a:gd name="connsiteX8" fmla="*/ 156176 w 169785"/>
                <a:gd name="connsiteY8" fmla="*/ 150741 h 150740"/>
                <a:gd name="connsiteX9" fmla="*/ 149128 w 169785"/>
                <a:gd name="connsiteY9" fmla="*/ 149692 h 150740"/>
                <a:gd name="connsiteX10" fmla="*/ 155034 w 169785"/>
                <a:gd name="connsiteY10" fmla="*/ 88542 h 150740"/>
                <a:gd name="connsiteX11" fmla="*/ 129983 w 169785"/>
                <a:gd name="connsiteY11" fmla="*/ 111307 h 150740"/>
                <a:gd name="connsiteX12" fmla="*/ 63975 w 169785"/>
                <a:gd name="connsiteY12" fmla="*/ 149883 h 150740"/>
                <a:gd name="connsiteX13" fmla="*/ 4729 w 169785"/>
                <a:gd name="connsiteY13" fmla="*/ 126833 h 15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85" h="150740">
                  <a:moveTo>
                    <a:pt x="4729" y="126833"/>
                  </a:moveTo>
                  <a:cubicBezTo>
                    <a:pt x="13724" y="121422"/>
                    <a:pt x="23635" y="117709"/>
                    <a:pt x="33971" y="115879"/>
                  </a:cubicBezTo>
                  <a:lnTo>
                    <a:pt x="33971" y="115879"/>
                  </a:lnTo>
                  <a:cubicBezTo>
                    <a:pt x="33971" y="115879"/>
                    <a:pt x="67689" y="90828"/>
                    <a:pt x="94359" y="4722"/>
                  </a:cubicBezTo>
                  <a:lnTo>
                    <a:pt x="134460" y="150"/>
                  </a:lnTo>
                  <a:cubicBezTo>
                    <a:pt x="148433" y="-1183"/>
                    <a:pt x="161724" y="6456"/>
                    <a:pt x="167607" y="19200"/>
                  </a:cubicBezTo>
                  <a:cubicBezTo>
                    <a:pt x="168461" y="20908"/>
                    <a:pt x="169040" y="22741"/>
                    <a:pt x="169321" y="24629"/>
                  </a:cubicBezTo>
                  <a:cubicBezTo>
                    <a:pt x="169940" y="34367"/>
                    <a:pt x="169940" y="44134"/>
                    <a:pt x="169321" y="53871"/>
                  </a:cubicBezTo>
                  <a:cubicBezTo>
                    <a:pt x="166885" y="86395"/>
                    <a:pt x="162495" y="118743"/>
                    <a:pt x="156176" y="150741"/>
                  </a:cubicBezTo>
                  <a:lnTo>
                    <a:pt x="149128" y="149692"/>
                  </a:lnTo>
                  <a:lnTo>
                    <a:pt x="155034" y="88542"/>
                  </a:lnTo>
                  <a:cubicBezTo>
                    <a:pt x="156939" y="67777"/>
                    <a:pt x="137698" y="89780"/>
                    <a:pt x="129983" y="111307"/>
                  </a:cubicBezTo>
                  <a:cubicBezTo>
                    <a:pt x="122268" y="132833"/>
                    <a:pt x="109409" y="155122"/>
                    <a:pt x="63975" y="149883"/>
                  </a:cubicBezTo>
                  <a:cubicBezTo>
                    <a:pt x="11206" y="143025"/>
                    <a:pt x="-10416" y="137882"/>
                    <a:pt x="4729" y="1268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7" name="Freeform: Shape 96">
              <a:extLst>
                <a:ext uri="{FF2B5EF4-FFF2-40B4-BE49-F238E27FC236}">
                  <a16:creationId xmlns:a16="http://schemas.microsoft.com/office/drawing/2014/main" id="{E92BF2A5-1ECD-F216-2AE2-3A3790066063}"/>
                </a:ext>
              </a:extLst>
            </p:cNvPr>
            <p:cNvSpPr/>
            <p:nvPr/>
          </p:nvSpPr>
          <p:spPr>
            <a:xfrm>
              <a:off x="7047271" y="2282479"/>
              <a:ext cx="432239" cy="582098"/>
            </a:xfrm>
            <a:custGeom>
              <a:avLst/>
              <a:gdLst>
                <a:gd name="connsiteX0" fmla="*/ 313934 w 432239"/>
                <a:gd name="connsiteY0" fmla="*/ 66195 h 582098"/>
                <a:gd name="connsiteX1" fmla="*/ 369561 w 432239"/>
                <a:gd name="connsiteY1" fmla="*/ 117440 h 582098"/>
                <a:gd name="connsiteX2" fmla="*/ 356797 w 432239"/>
                <a:gd name="connsiteY2" fmla="*/ 248599 h 582098"/>
                <a:gd name="connsiteX3" fmla="*/ 371084 w 432239"/>
                <a:gd name="connsiteY3" fmla="*/ 338229 h 582098"/>
                <a:gd name="connsiteX4" fmla="*/ 412423 w 432239"/>
                <a:gd name="connsiteY4" fmla="*/ 463673 h 582098"/>
                <a:gd name="connsiteX5" fmla="*/ 355273 w 432239"/>
                <a:gd name="connsiteY5" fmla="*/ 571877 h 582098"/>
                <a:gd name="connsiteX6" fmla="*/ 39329 w 432239"/>
                <a:gd name="connsiteY6" fmla="*/ 494058 h 582098"/>
                <a:gd name="connsiteX7" fmla="*/ 47044 w 432239"/>
                <a:gd name="connsiteY7" fmla="*/ 366613 h 582098"/>
                <a:gd name="connsiteX8" fmla="*/ 1229 w 432239"/>
                <a:gd name="connsiteY8" fmla="*/ 268696 h 582098"/>
                <a:gd name="connsiteX9" fmla="*/ 47044 w 432239"/>
                <a:gd name="connsiteY9" fmla="*/ 167636 h 582098"/>
                <a:gd name="connsiteX10" fmla="*/ 47044 w 432239"/>
                <a:gd name="connsiteY10" fmla="*/ 46383 h 582098"/>
                <a:gd name="connsiteX11" fmla="*/ 313934 w 432239"/>
                <a:gd name="connsiteY11" fmla="*/ 66195 h 58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239" h="582098">
                  <a:moveTo>
                    <a:pt x="313934" y="66195"/>
                  </a:moveTo>
                  <a:cubicBezTo>
                    <a:pt x="313934" y="66195"/>
                    <a:pt x="344129" y="67814"/>
                    <a:pt x="369561" y="117440"/>
                  </a:cubicBezTo>
                  <a:cubicBezTo>
                    <a:pt x="394992" y="167065"/>
                    <a:pt x="363179" y="222215"/>
                    <a:pt x="356797" y="248599"/>
                  </a:cubicBezTo>
                  <a:cubicBezTo>
                    <a:pt x="350415" y="274983"/>
                    <a:pt x="318697" y="298319"/>
                    <a:pt x="371084" y="338229"/>
                  </a:cubicBezTo>
                  <a:cubicBezTo>
                    <a:pt x="423472" y="378139"/>
                    <a:pt x="454905" y="420525"/>
                    <a:pt x="412423" y="463673"/>
                  </a:cubicBezTo>
                  <a:cubicBezTo>
                    <a:pt x="369942" y="506821"/>
                    <a:pt x="416614" y="539873"/>
                    <a:pt x="355273" y="571877"/>
                  </a:cubicBezTo>
                  <a:cubicBezTo>
                    <a:pt x="293932" y="603881"/>
                    <a:pt x="67904" y="555971"/>
                    <a:pt x="39329" y="494058"/>
                  </a:cubicBezTo>
                  <a:cubicBezTo>
                    <a:pt x="10754" y="432146"/>
                    <a:pt x="45234" y="385092"/>
                    <a:pt x="47044" y="366613"/>
                  </a:cubicBezTo>
                  <a:cubicBezTo>
                    <a:pt x="48854" y="348135"/>
                    <a:pt x="10754" y="329180"/>
                    <a:pt x="1229" y="268696"/>
                  </a:cubicBezTo>
                  <a:cubicBezTo>
                    <a:pt x="-8296" y="208213"/>
                    <a:pt x="40472" y="195259"/>
                    <a:pt x="47044" y="167636"/>
                  </a:cubicBezTo>
                  <a:cubicBezTo>
                    <a:pt x="53616" y="140014"/>
                    <a:pt x="23041" y="105152"/>
                    <a:pt x="47044" y="46383"/>
                  </a:cubicBezTo>
                  <a:cubicBezTo>
                    <a:pt x="71047" y="-12386"/>
                    <a:pt x="310696" y="-25054"/>
                    <a:pt x="313934" y="66195"/>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8" name="Freeform: Shape 97">
              <a:extLst>
                <a:ext uri="{FF2B5EF4-FFF2-40B4-BE49-F238E27FC236}">
                  <a16:creationId xmlns:a16="http://schemas.microsoft.com/office/drawing/2014/main" id="{C0727B69-CF98-89C7-15B9-F61319F4F1A5}"/>
                </a:ext>
              </a:extLst>
            </p:cNvPr>
            <p:cNvSpPr/>
            <p:nvPr/>
          </p:nvSpPr>
          <p:spPr>
            <a:xfrm>
              <a:off x="7361491" y="2739104"/>
              <a:ext cx="191892" cy="433797"/>
            </a:xfrm>
            <a:custGeom>
              <a:avLst/>
              <a:gdLst>
                <a:gd name="connsiteX0" fmla="*/ 151829 w 191892"/>
                <a:gd name="connsiteY0" fmla="*/ 433578 h 433797"/>
                <a:gd name="connsiteX1" fmla="*/ 43815 w 191892"/>
                <a:gd name="connsiteY1" fmla="*/ 302038 h 433797"/>
                <a:gd name="connsiteX2" fmla="*/ 0 w 191892"/>
                <a:gd name="connsiteY2" fmla="*/ 193929 h 433797"/>
                <a:gd name="connsiteX3" fmla="*/ 19050 w 191892"/>
                <a:gd name="connsiteY3" fmla="*/ 140208 h 433797"/>
                <a:gd name="connsiteX4" fmla="*/ 68771 w 191892"/>
                <a:gd name="connsiteY4" fmla="*/ 0 h 433797"/>
                <a:gd name="connsiteX5" fmla="*/ 155829 w 191892"/>
                <a:gd name="connsiteY5" fmla="*/ 233077 h 433797"/>
                <a:gd name="connsiteX6" fmla="*/ 183547 w 191892"/>
                <a:gd name="connsiteY6" fmla="*/ 333184 h 433797"/>
                <a:gd name="connsiteX7" fmla="*/ 191834 w 191892"/>
                <a:gd name="connsiteY7" fmla="*/ 359378 h 433797"/>
                <a:gd name="connsiteX8" fmla="*/ 191834 w 191892"/>
                <a:gd name="connsiteY8" fmla="*/ 359378 h 433797"/>
                <a:gd name="connsiteX9" fmla="*/ 151829 w 191892"/>
                <a:gd name="connsiteY9" fmla="*/ 433578 h 433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92" h="433797">
                  <a:moveTo>
                    <a:pt x="151829" y="433578"/>
                  </a:moveTo>
                  <a:cubicBezTo>
                    <a:pt x="115729" y="438245"/>
                    <a:pt x="74009" y="367760"/>
                    <a:pt x="43815" y="302038"/>
                  </a:cubicBezTo>
                  <a:cubicBezTo>
                    <a:pt x="18002" y="246316"/>
                    <a:pt x="0" y="193929"/>
                    <a:pt x="0" y="193929"/>
                  </a:cubicBezTo>
                  <a:lnTo>
                    <a:pt x="19050" y="140208"/>
                  </a:lnTo>
                  <a:lnTo>
                    <a:pt x="68771" y="0"/>
                  </a:lnTo>
                  <a:cubicBezTo>
                    <a:pt x="68771" y="0"/>
                    <a:pt x="103537" y="48482"/>
                    <a:pt x="155829" y="233077"/>
                  </a:cubicBezTo>
                  <a:cubicBezTo>
                    <a:pt x="164211" y="262795"/>
                    <a:pt x="174308" y="296037"/>
                    <a:pt x="183547" y="333184"/>
                  </a:cubicBezTo>
                  <a:cubicBezTo>
                    <a:pt x="183476" y="342571"/>
                    <a:pt x="186377" y="351740"/>
                    <a:pt x="191834" y="359378"/>
                  </a:cubicBezTo>
                  <a:lnTo>
                    <a:pt x="191834" y="359378"/>
                  </a:lnTo>
                  <a:cubicBezTo>
                    <a:pt x="191834" y="387286"/>
                    <a:pt x="195167" y="427958"/>
                    <a:pt x="151829" y="433578"/>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99" name="Freeform: Shape 98">
              <a:extLst>
                <a:ext uri="{FF2B5EF4-FFF2-40B4-BE49-F238E27FC236}">
                  <a16:creationId xmlns:a16="http://schemas.microsoft.com/office/drawing/2014/main" id="{EB031CE3-508E-2FA6-342E-32C398E2CACF}"/>
                </a:ext>
              </a:extLst>
            </p:cNvPr>
            <p:cNvSpPr/>
            <p:nvPr/>
          </p:nvSpPr>
          <p:spPr>
            <a:xfrm>
              <a:off x="7361205" y="2879312"/>
              <a:ext cx="45497" cy="161829"/>
            </a:xfrm>
            <a:custGeom>
              <a:avLst/>
              <a:gdLst>
                <a:gd name="connsiteX0" fmla="*/ 43434 w 45497"/>
                <a:gd name="connsiteY0" fmla="*/ 161830 h 161829"/>
                <a:gd name="connsiteX1" fmla="*/ 0 w 45497"/>
                <a:gd name="connsiteY1" fmla="*/ 53721 h 161829"/>
                <a:gd name="connsiteX2" fmla="*/ 19050 w 45497"/>
                <a:gd name="connsiteY2" fmla="*/ 0 h 161829"/>
                <a:gd name="connsiteX3" fmla="*/ 43434 w 45497"/>
                <a:gd name="connsiteY3" fmla="*/ 161830 h 161829"/>
              </a:gdLst>
              <a:ahLst/>
              <a:cxnLst>
                <a:cxn ang="0">
                  <a:pos x="connsiteX0" y="connsiteY0"/>
                </a:cxn>
                <a:cxn ang="0">
                  <a:pos x="connsiteX1" y="connsiteY1"/>
                </a:cxn>
                <a:cxn ang="0">
                  <a:pos x="connsiteX2" y="connsiteY2"/>
                </a:cxn>
                <a:cxn ang="0">
                  <a:pos x="connsiteX3" y="connsiteY3"/>
                </a:cxn>
              </a:cxnLst>
              <a:rect l="l" t="t" r="r" b="b"/>
              <a:pathLst>
                <a:path w="45497" h="161829">
                  <a:moveTo>
                    <a:pt x="43434" y="161830"/>
                  </a:moveTo>
                  <a:cubicBezTo>
                    <a:pt x="17717" y="106108"/>
                    <a:pt x="0" y="53721"/>
                    <a:pt x="0" y="53721"/>
                  </a:cubicBezTo>
                  <a:lnTo>
                    <a:pt x="19050" y="0"/>
                  </a:lnTo>
                  <a:cubicBezTo>
                    <a:pt x="32385" y="37148"/>
                    <a:pt x="51911" y="104489"/>
                    <a:pt x="43434" y="16183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0" name="Freeform: Shape 99">
              <a:extLst>
                <a:ext uri="{FF2B5EF4-FFF2-40B4-BE49-F238E27FC236}">
                  <a16:creationId xmlns:a16="http://schemas.microsoft.com/office/drawing/2014/main" id="{5FAEFD6B-E423-C5AA-703F-9AD737E2C91C}"/>
                </a:ext>
              </a:extLst>
            </p:cNvPr>
            <p:cNvSpPr/>
            <p:nvPr/>
          </p:nvSpPr>
          <p:spPr>
            <a:xfrm>
              <a:off x="7493513" y="2972085"/>
              <a:ext cx="59811" cy="134743"/>
            </a:xfrm>
            <a:custGeom>
              <a:avLst/>
              <a:gdLst>
                <a:gd name="connsiteX0" fmla="*/ 59812 w 59811"/>
                <a:gd name="connsiteY0" fmla="*/ 126397 h 134743"/>
                <a:gd name="connsiteX1" fmla="*/ 59812 w 59811"/>
                <a:gd name="connsiteY1" fmla="*/ 126397 h 134743"/>
                <a:gd name="connsiteX2" fmla="*/ 9710 w 59811"/>
                <a:gd name="connsiteY2" fmla="*/ 115824 h 134743"/>
                <a:gd name="connsiteX3" fmla="*/ 24379 w 59811"/>
                <a:gd name="connsiteY3" fmla="*/ 0 h 134743"/>
                <a:gd name="connsiteX4" fmla="*/ 51811 w 59811"/>
                <a:gd name="connsiteY4" fmla="*/ 100108 h 134743"/>
                <a:gd name="connsiteX5" fmla="*/ 59812 w 59811"/>
                <a:gd name="connsiteY5" fmla="*/ 126397 h 1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11" h="134743">
                  <a:moveTo>
                    <a:pt x="59812" y="126397"/>
                  </a:moveTo>
                  <a:lnTo>
                    <a:pt x="59812" y="126397"/>
                  </a:lnTo>
                  <a:cubicBezTo>
                    <a:pt x="40762" y="138970"/>
                    <a:pt x="20854" y="138779"/>
                    <a:pt x="9710" y="115824"/>
                  </a:cubicBezTo>
                  <a:cubicBezTo>
                    <a:pt x="-12864" y="69437"/>
                    <a:pt x="8948" y="23527"/>
                    <a:pt x="24379" y="0"/>
                  </a:cubicBezTo>
                  <a:cubicBezTo>
                    <a:pt x="32856" y="29718"/>
                    <a:pt x="42571" y="62960"/>
                    <a:pt x="51811" y="100108"/>
                  </a:cubicBezTo>
                  <a:cubicBezTo>
                    <a:pt x="51506" y="109513"/>
                    <a:pt x="54319" y="118756"/>
                    <a:pt x="59812" y="12639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1" name="Freeform: Shape 100">
              <a:extLst>
                <a:ext uri="{FF2B5EF4-FFF2-40B4-BE49-F238E27FC236}">
                  <a16:creationId xmlns:a16="http://schemas.microsoft.com/office/drawing/2014/main" id="{547A794D-C238-3736-8A95-1621F5854F03}"/>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2" name="Freeform: Shape 101">
              <a:extLst>
                <a:ext uri="{FF2B5EF4-FFF2-40B4-BE49-F238E27FC236}">
                  <a16:creationId xmlns:a16="http://schemas.microsoft.com/office/drawing/2014/main" id="{A218119E-EE7A-A0AF-326B-E2081DF67C4B}"/>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3" name="Freeform: Shape 102">
              <a:extLst>
                <a:ext uri="{FF2B5EF4-FFF2-40B4-BE49-F238E27FC236}">
                  <a16:creationId xmlns:a16="http://schemas.microsoft.com/office/drawing/2014/main" id="{63B43BC2-5F63-AC0A-A60E-EDF7E5700BA8}"/>
                </a:ext>
              </a:extLst>
            </p:cNvPr>
            <p:cNvSpPr/>
            <p:nvPr/>
          </p:nvSpPr>
          <p:spPr>
            <a:xfrm>
              <a:off x="7004439" y="2693098"/>
              <a:ext cx="425632" cy="504443"/>
            </a:xfrm>
            <a:custGeom>
              <a:avLst/>
              <a:gdLst>
                <a:gd name="connsiteX0" fmla="*/ 7580 w 425632"/>
                <a:gd name="connsiteY0" fmla="*/ 477298 h 504443"/>
                <a:gd name="connsiteX1" fmla="*/ 321905 w 425632"/>
                <a:gd name="connsiteY1" fmla="*/ 504444 h 504443"/>
                <a:gd name="connsiteX2" fmla="*/ 355338 w 425632"/>
                <a:gd name="connsiteY2" fmla="*/ 273558 h 504443"/>
                <a:gd name="connsiteX3" fmla="*/ 384389 w 425632"/>
                <a:gd name="connsiteY3" fmla="*/ 170974 h 504443"/>
                <a:gd name="connsiteX4" fmla="*/ 406011 w 425632"/>
                <a:gd name="connsiteY4" fmla="*/ 104299 h 504443"/>
                <a:gd name="connsiteX5" fmla="*/ 425632 w 425632"/>
                <a:gd name="connsiteY5" fmla="*/ 46387 h 504443"/>
                <a:gd name="connsiteX6" fmla="*/ 295140 w 425632"/>
                <a:gd name="connsiteY6" fmla="*/ 14859 h 504443"/>
                <a:gd name="connsiteX7" fmla="*/ 153979 w 425632"/>
                <a:gd name="connsiteY7" fmla="*/ 0 h 504443"/>
                <a:gd name="connsiteX8" fmla="*/ 22534 w 425632"/>
                <a:gd name="connsiteY8" fmla="*/ 6382 h 504443"/>
                <a:gd name="connsiteX9" fmla="*/ 6247 w 425632"/>
                <a:gd name="connsiteY9" fmla="*/ 73628 h 504443"/>
                <a:gd name="connsiteX10" fmla="*/ 7580 w 425632"/>
                <a:gd name="connsiteY10" fmla="*/ 477298 h 50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632" h="504443">
                  <a:moveTo>
                    <a:pt x="7580" y="477298"/>
                  </a:moveTo>
                  <a:lnTo>
                    <a:pt x="321905" y="504444"/>
                  </a:lnTo>
                  <a:cubicBezTo>
                    <a:pt x="324965" y="426526"/>
                    <a:pt x="336170" y="349143"/>
                    <a:pt x="355338" y="273558"/>
                  </a:cubicBezTo>
                  <a:cubicBezTo>
                    <a:pt x="362863" y="243459"/>
                    <a:pt x="372292" y="209836"/>
                    <a:pt x="384389" y="170974"/>
                  </a:cubicBezTo>
                  <a:cubicBezTo>
                    <a:pt x="390866" y="150209"/>
                    <a:pt x="398010" y="127921"/>
                    <a:pt x="406011" y="104299"/>
                  </a:cubicBezTo>
                  <a:cubicBezTo>
                    <a:pt x="412012" y="86106"/>
                    <a:pt x="418489" y="66770"/>
                    <a:pt x="425632" y="46387"/>
                  </a:cubicBezTo>
                  <a:cubicBezTo>
                    <a:pt x="382948" y="32759"/>
                    <a:pt x="339338" y="22223"/>
                    <a:pt x="295140" y="14859"/>
                  </a:cubicBezTo>
                  <a:cubicBezTo>
                    <a:pt x="248497" y="6575"/>
                    <a:pt x="201325" y="1610"/>
                    <a:pt x="153979" y="0"/>
                  </a:cubicBezTo>
                  <a:cubicBezTo>
                    <a:pt x="92829" y="0"/>
                    <a:pt x="22534" y="6382"/>
                    <a:pt x="22534" y="6382"/>
                  </a:cubicBezTo>
                  <a:cubicBezTo>
                    <a:pt x="22534" y="6382"/>
                    <a:pt x="12533" y="8763"/>
                    <a:pt x="6247" y="73628"/>
                  </a:cubicBezTo>
                  <a:cubicBezTo>
                    <a:pt x="627" y="134112"/>
                    <a:pt x="-4993" y="255842"/>
                    <a:pt x="7580" y="477298"/>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4" name="Freeform: Shape 103">
              <a:extLst>
                <a:ext uri="{FF2B5EF4-FFF2-40B4-BE49-F238E27FC236}">
                  <a16:creationId xmlns:a16="http://schemas.microsoft.com/office/drawing/2014/main" id="{EB2E5E77-964B-ED65-8402-48A2737EE36C}"/>
                </a:ext>
              </a:extLst>
            </p:cNvPr>
            <p:cNvSpPr/>
            <p:nvPr/>
          </p:nvSpPr>
          <p:spPr>
            <a:xfrm>
              <a:off x="7005279" y="2693098"/>
              <a:ext cx="425078" cy="550354"/>
            </a:xfrm>
            <a:custGeom>
              <a:avLst/>
              <a:gdLst>
                <a:gd name="connsiteX0" fmla="*/ 8264 w 425078"/>
                <a:gd name="connsiteY0" fmla="*/ 524447 h 550354"/>
                <a:gd name="connsiteX1" fmla="*/ 322589 w 425078"/>
                <a:gd name="connsiteY1" fmla="*/ 550355 h 550354"/>
                <a:gd name="connsiteX2" fmla="*/ 354784 w 425078"/>
                <a:gd name="connsiteY2" fmla="*/ 273558 h 550354"/>
                <a:gd name="connsiteX3" fmla="*/ 383835 w 425078"/>
                <a:gd name="connsiteY3" fmla="*/ 170974 h 550354"/>
                <a:gd name="connsiteX4" fmla="*/ 405457 w 425078"/>
                <a:gd name="connsiteY4" fmla="*/ 104299 h 550354"/>
                <a:gd name="connsiteX5" fmla="*/ 425078 w 425078"/>
                <a:gd name="connsiteY5" fmla="*/ 46387 h 550354"/>
                <a:gd name="connsiteX6" fmla="*/ 294585 w 425078"/>
                <a:gd name="connsiteY6" fmla="*/ 14859 h 550354"/>
                <a:gd name="connsiteX7" fmla="*/ 153425 w 425078"/>
                <a:gd name="connsiteY7" fmla="*/ 0 h 550354"/>
                <a:gd name="connsiteX8" fmla="*/ 21980 w 425078"/>
                <a:gd name="connsiteY8" fmla="*/ 6382 h 550354"/>
                <a:gd name="connsiteX9" fmla="*/ 5692 w 425078"/>
                <a:gd name="connsiteY9" fmla="*/ 73628 h 550354"/>
                <a:gd name="connsiteX10" fmla="*/ 8264 w 425078"/>
                <a:gd name="connsiteY10" fmla="*/ 524447 h 55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078" h="550354">
                  <a:moveTo>
                    <a:pt x="8264" y="524447"/>
                  </a:moveTo>
                  <a:lnTo>
                    <a:pt x="322589" y="550355"/>
                  </a:lnTo>
                  <a:cubicBezTo>
                    <a:pt x="327542" y="472250"/>
                    <a:pt x="331257" y="366713"/>
                    <a:pt x="354784" y="273558"/>
                  </a:cubicBezTo>
                  <a:cubicBezTo>
                    <a:pt x="362308" y="243459"/>
                    <a:pt x="371738" y="209836"/>
                    <a:pt x="383835" y="170974"/>
                  </a:cubicBezTo>
                  <a:cubicBezTo>
                    <a:pt x="390312" y="150209"/>
                    <a:pt x="397456" y="127921"/>
                    <a:pt x="405457" y="104299"/>
                  </a:cubicBezTo>
                  <a:cubicBezTo>
                    <a:pt x="411457" y="86106"/>
                    <a:pt x="417934" y="66770"/>
                    <a:pt x="425078" y="46387"/>
                  </a:cubicBezTo>
                  <a:cubicBezTo>
                    <a:pt x="382394" y="32759"/>
                    <a:pt x="338783" y="22223"/>
                    <a:pt x="294585" y="14859"/>
                  </a:cubicBezTo>
                  <a:cubicBezTo>
                    <a:pt x="247942" y="6575"/>
                    <a:pt x="200771" y="1610"/>
                    <a:pt x="153425" y="0"/>
                  </a:cubicBezTo>
                  <a:cubicBezTo>
                    <a:pt x="92275" y="0"/>
                    <a:pt x="21980" y="6382"/>
                    <a:pt x="21980" y="6382"/>
                  </a:cubicBezTo>
                  <a:cubicBezTo>
                    <a:pt x="21980" y="6382"/>
                    <a:pt x="11979" y="8763"/>
                    <a:pt x="5692" y="73628"/>
                  </a:cubicBezTo>
                  <a:cubicBezTo>
                    <a:pt x="-213" y="134112"/>
                    <a:pt x="-4404" y="302990"/>
                    <a:pt x="8264" y="52444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5" name="Freeform: Shape 104">
              <a:extLst>
                <a:ext uri="{FF2B5EF4-FFF2-40B4-BE49-F238E27FC236}">
                  <a16:creationId xmlns:a16="http://schemas.microsoft.com/office/drawing/2014/main" id="{AA63FFDD-9596-E957-F841-138FC78D7608}"/>
                </a:ext>
              </a:extLst>
            </p:cNvPr>
            <p:cNvSpPr/>
            <p:nvPr/>
          </p:nvSpPr>
          <p:spPr>
            <a:xfrm>
              <a:off x="7158350" y="2592419"/>
              <a:ext cx="126845" cy="169830"/>
            </a:xfrm>
            <a:custGeom>
              <a:avLst/>
              <a:gdLst>
                <a:gd name="connsiteX0" fmla="*/ 26071 w 126845"/>
                <a:gd name="connsiteY0" fmla="*/ 169831 h 169830"/>
                <a:gd name="connsiteX1" fmla="*/ 126846 w 126845"/>
                <a:gd name="connsiteY1" fmla="*/ 126778 h 169830"/>
                <a:gd name="connsiteX2" fmla="*/ 118559 w 126845"/>
                <a:gd name="connsiteY2" fmla="*/ 0 h 169830"/>
                <a:gd name="connsiteX3" fmla="*/ 25309 w 126845"/>
                <a:gd name="connsiteY3" fmla="*/ 17431 h 169830"/>
                <a:gd name="connsiteX4" fmla="*/ 28929 w 126845"/>
                <a:gd name="connsiteY4" fmla="*/ 56769 h 169830"/>
                <a:gd name="connsiteX5" fmla="*/ 4069 w 126845"/>
                <a:gd name="connsiteY5" fmla="*/ 113919 h 169830"/>
                <a:gd name="connsiteX6" fmla="*/ 26071 w 126845"/>
                <a:gd name="connsiteY6" fmla="*/ 169831 h 16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45" h="169830">
                  <a:moveTo>
                    <a:pt x="26071" y="169831"/>
                  </a:moveTo>
                  <a:cubicBezTo>
                    <a:pt x="103605" y="160306"/>
                    <a:pt x="126846" y="126778"/>
                    <a:pt x="126846" y="126778"/>
                  </a:cubicBezTo>
                  <a:cubicBezTo>
                    <a:pt x="77697" y="80391"/>
                    <a:pt x="118559" y="0"/>
                    <a:pt x="118559" y="0"/>
                  </a:cubicBezTo>
                  <a:lnTo>
                    <a:pt x="25309" y="17431"/>
                  </a:lnTo>
                  <a:cubicBezTo>
                    <a:pt x="27498" y="30434"/>
                    <a:pt x="28708" y="43584"/>
                    <a:pt x="28929" y="56769"/>
                  </a:cubicBezTo>
                  <a:cubicBezTo>
                    <a:pt x="29691" y="113348"/>
                    <a:pt x="4069" y="113919"/>
                    <a:pt x="4069" y="113919"/>
                  </a:cubicBezTo>
                  <a:cubicBezTo>
                    <a:pt x="-12314" y="144494"/>
                    <a:pt x="26071" y="169831"/>
                    <a:pt x="26071" y="16983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6" name="Freeform: Shape 105">
              <a:extLst>
                <a:ext uri="{FF2B5EF4-FFF2-40B4-BE49-F238E27FC236}">
                  <a16:creationId xmlns:a16="http://schemas.microsoft.com/office/drawing/2014/main" id="{7E6203C7-3FFC-6312-8E51-468AD3E7D2A9}"/>
                </a:ext>
              </a:extLst>
            </p:cNvPr>
            <p:cNvSpPr/>
            <p:nvPr/>
          </p:nvSpPr>
          <p:spPr>
            <a:xfrm>
              <a:off x="7183659" y="2592038"/>
              <a:ext cx="93249" cy="57150"/>
            </a:xfrm>
            <a:custGeom>
              <a:avLst/>
              <a:gdLst>
                <a:gd name="connsiteX0" fmla="*/ 0 w 93249"/>
                <a:gd name="connsiteY0" fmla="*/ 17812 h 57150"/>
                <a:gd name="connsiteX1" fmla="*/ 3620 w 93249"/>
                <a:gd name="connsiteY1" fmla="*/ 57150 h 57150"/>
                <a:gd name="connsiteX2" fmla="*/ 93250 w 93249"/>
                <a:gd name="connsiteY2" fmla="*/ 0 h 57150"/>
              </a:gdLst>
              <a:ahLst/>
              <a:cxnLst>
                <a:cxn ang="0">
                  <a:pos x="connsiteX0" y="connsiteY0"/>
                </a:cxn>
                <a:cxn ang="0">
                  <a:pos x="connsiteX1" y="connsiteY1"/>
                </a:cxn>
                <a:cxn ang="0">
                  <a:pos x="connsiteX2" y="connsiteY2"/>
                </a:cxn>
              </a:cxnLst>
              <a:rect l="l" t="t" r="r" b="b"/>
              <a:pathLst>
                <a:path w="93249" h="57150">
                  <a:moveTo>
                    <a:pt x="0" y="17812"/>
                  </a:moveTo>
                  <a:cubicBezTo>
                    <a:pt x="2189" y="30815"/>
                    <a:pt x="3399" y="43965"/>
                    <a:pt x="3620" y="57150"/>
                  </a:cubicBezTo>
                  <a:cubicBezTo>
                    <a:pt x="66580" y="57150"/>
                    <a:pt x="93250" y="0"/>
                    <a:pt x="9325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7" name="Freeform: Shape 106">
              <a:extLst>
                <a:ext uri="{FF2B5EF4-FFF2-40B4-BE49-F238E27FC236}">
                  <a16:creationId xmlns:a16="http://schemas.microsoft.com/office/drawing/2014/main" id="{4CD959CF-F161-1831-D321-1BD5D3A4E486}"/>
                </a:ext>
              </a:extLst>
            </p:cNvPr>
            <p:cNvSpPr/>
            <p:nvPr/>
          </p:nvSpPr>
          <p:spPr>
            <a:xfrm>
              <a:off x="7111505" y="2348649"/>
              <a:ext cx="220731" cy="286111"/>
            </a:xfrm>
            <a:custGeom>
              <a:avLst/>
              <a:gdLst>
                <a:gd name="connsiteX0" fmla="*/ 123685 w 220731"/>
                <a:gd name="connsiteY0" fmla="*/ 311 h 286111"/>
                <a:gd name="connsiteX1" fmla="*/ 3670 w 220731"/>
                <a:gd name="connsiteY1" fmla="*/ 121088 h 286111"/>
                <a:gd name="connsiteX2" fmla="*/ 112159 w 220731"/>
                <a:gd name="connsiteY2" fmla="*/ 283775 h 286111"/>
                <a:gd name="connsiteX3" fmla="*/ 123685 w 220731"/>
                <a:gd name="connsiteY3" fmla="*/ 311 h 286111"/>
              </a:gdLst>
              <a:ahLst/>
              <a:cxnLst>
                <a:cxn ang="0">
                  <a:pos x="connsiteX0" y="connsiteY0"/>
                </a:cxn>
                <a:cxn ang="0">
                  <a:pos x="connsiteX1" y="connsiteY1"/>
                </a:cxn>
                <a:cxn ang="0">
                  <a:pos x="connsiteX2" y="connsiteY2"/>
                </a:cxn>
                <a:cxn ang="0">
                  <a:pos x="connsiteX3" y="connsiteY3"/>
                </a:cxn>
              </a:cxnLst>
              <a:rect l="l" t="t" r="r" b="b"/>
              <a:pathLst>
                <a:path w="220731" h="286111">
                  <a:moveTo>
                    <a:pt x="123685" y="311"/>
                  </a:moveTo>
                  <a:cubicBezTo>
                    <a:pt x="42627" y="-4071"/>
                    <a:pt x="14147" y="37935"/>
                    <a:pt x="3670" y="121088"/>
                  </a:cubicBezTo>
                  <a:cubicBezTo>
                    <a:pt x="-9475" y="225101"/>
                    <a:pt x="9575" y="300539"/>
                    <a:pt x="112159" y="283775"/>
                  </a:cubicBezTo>
                  <a:cubicBezTo>
                    <a:pt x="251320" y="261201"/>
                    <a:pt x="258368" y="7740"/>
                    <a:pt x="123685" y="31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8" name="Freeform: Shape 107">
              <a:extLst>
                <a:ext uri="{FF2B5EF4-FFF2-40B4-BE49-F238E27FC236}">
                  <a16:creationId xmlns:a16="http://schemas.microsoft.com/office/drawing/2014/main" id="{1DD0723C-A98E-C44A-D80C-72723BB30E8A}"/>
                </a:ext>
              </a:extLst>
            </p:cNvPr>
            <p:cNvSpPr/>
            <p:nvPr/>
          </p:nvSpPr>
          <p:spPr>
            <a:xfrm>
              <a:off x="7142321" y="2468117"/>
              <a:ext cx="25431" cy="42757"/>
            </a:xfrm>
            <a:custGeom>
              <a:avLst/>
              <a:gdLst>
                <a:gd name="connsiteX0" fmla="*/ 25432 w 25431"/>
                <a:gd name="connsiteY0" fmla="*/ 0 h 42757"/>
                <a:gd name="connsiteX1" fmla="*/ 0 w 25431"/>
                <a:gd name="connsiteY1" fmla="*/ 32290 h 42757"/>
                <a:gd name="connsiteX2" fmla="*/ 20955 w 25431"/>
                <a:gd name="connsiteY2" fmla="*/ 42672 h 42757"/>
              </a:gdLst>
              <a:ahLst/>
              <a:cxnLst>
                <a:cxn ang="0">
                  <a:pos x="connsiteX0" y="connsiteY0"/>
                </a:cxn>
                <a:cxn ang="0">
                  <a:pos x="connsiteX1" y="connsiteY1"/>
                </a:cxn>
                <a:cxn ang="0">
                  <a:pos x="connsiteX2" y="connsiteY2"/>
                </a:cxn>
              </a:cxnLst>
              <a:rect l="l" t="t" r="r" b="b"/>
              <a:pathLst>
                <a:path w="25431" h="42757">
                  <a:moveTo>
                    <a:pt x="25432" y="0"/>
                  </a:moveTo>
                  <a:cubicBezTo>
                    <a:pt x="18295" y="11754"/>
                    <a:pt x="9755" y="22597"/>
                    <a:pt x="0" y="32290"/>
                  </a:cubicBezTo>
                  <a:cubicBezTo>
                    <a:pt x="4493" y="39397"/>
                    <a:pt x="12578" y="43403"/>
                    <a:pt x="20955" y="42672"/>
                  </a:cubicBezTo>
                  <a:close/>
                </a:path>
              </a:pathLst>
            </a:custGeom>
            <a:solidFill>
              <a:srgbClr val="A24E3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09" name="Freeform: Shape 108">
              <a:extLst>
                <a:ext uri="{FF2B5EF4-FFF2-40B4-BE49-F238E27FC236}">
                  <a16:creationId xmlns:a16="http://schemas.microsoft.com/office/drawing/2014/main" id="{B12A1699-3790-CAD2-DE30-D13820C73D8B}"/>
                </a:ext>
              </a:extLst>
            </p:cNvPr>
            <p:cNvSpPr/>
            <p:nvPr/>
          </p:nvSpPr>
          <p:spPr>
            <a:xfrm>
              <a:off x="7217759" y="2452762"/>
              <a:ext cx="16162" cy="24138"/>
            </a:xfrm>
            <a:custGeom>
              <a:avLst/>
              <a:gdLst>
                <a:gd name="connsiteX0" fmla="*/ 0 w 16162"/>
                <a:gd name="connsiteY0" fmla="*/ 11450 h 24138"/>
                <a:gd name="connsiteX1" fmla="*/ 7144 w 16162"/>
                <a:gd name="connsiteY1" fmla="*/ 24118 h 24138"/>
                <a:gd name="connsiteX2" fmla="*/ 16097 w 16162"/>
                <a:gd name="connsiteY2" fmla="*/ 12688 h 24138"/>
                <a:gd name="connsiteX3" fmla="*/ 8954 w 16162"/>
                <a:gd name="connsiteY3" fmla="*/ 20 h 24138"/>
                <a:gd name="connsiteX4" fmla="*/ 0 w 16162"/>
                <a:gd name="connsiteY4" fmla="*/ 11450 h 24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 h="24138">
                  <a:moveTo>
                    <a:pt x="0" y="11450"/>
                  </a:moveTo>
                  <a:cubicBezTo>
                    <a:pt x="0" y="18118"/>
                    <a:pt x="2667" y="23738"/>
                    <a:pt x="7144" y="24118"/>
                  </a:cubicBezTo>
                  <a:cubicBezTo>
                    <a:pt x="11621" y="24500"/>
                    <a:pt x="15526" y="19356"/>
                    <a:pt x="16097" y="12688"/>
                  </a:cubicBezTo>
                  <a:cubicBezTo>
                    <a:pt x="16669" y="6021"/>
                    <a:pt x="13430" y="401"/>
                    <a:pt x="8954" y="20"/>
                  </a:cubicBezTo>
                  <a:cubicBezTo>
                    <a:pt x="4477" y="-361"/>
                    <a:pt x="571" y="4688"/>
                    <a:pt x="0"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0" name="Freeform: Shape 109">
              <a:extLst>
                <a:ext uri="{FF2B5EF4-FFF2-40B4-BE49-F238E27FC236}">
                  <a16:creationId xmlns:a16="http://schemas.microsoft.com/office/drawing/2014/main" id="{B3A06285-FB73-76EA-DC61-68105BC9EF24}"/>
                </a:ext>
              </a:extLst>
            </p:cNvPr>
            <p:cNvSpPr/>
            <p:nvPr/>
          </p:nvSpPr>
          <p:spPr>
            <a:xfrm>
              <a:off x="7214520" y="2446400"/>
              <a:ext cx="14097" cy="8418"/>
            </a:xfrm>
            <a:custGeom>
              <a:avLst/>
              <a:gdLst>
                <a:gd name="connsiteX0" fmla="*/ 14097 w 14097"/>
                <a:gd name="connsiteY0" fmla="*/ 6858 h 8418"/>
                <a:gd name="connsiteX1" fmla="*/ 0 w 14097"/>
                <a:gd name="connsiteY1" fmla="*/ 0 h 8418"/>
                <a:gd name="connsiteX2" fmla="*/ 14097 w 14097"/>
                <a:gd name="connsiteY2" fmla="*/ 6858 h 8418"/>
              </a:gdLst>
              <a:ahLst/>
              <a:cxnLst>
                <a:cxn ang="0">
                  <a:pos x="connsiteX0" y="connsiteY0"/>
                </a:cxn>
                <a:cxn ang="0">
                  <a:pos x="connsiteX1" y="connsiteY1"/>
                </a:cxn>
                <a:cxn ang="0">
                  <a:pos x="connsiteX2" y="connsiteY2"/>
                </a:cxn>
              </a:cxnLst>
              <a:rect l="l" t="t" r="r" b="b"/>
              <a:pathLst>
                <a:path w="14097" h="8418">
                  <a:moveTo>
                    <a:pt x="14097" y="6858"/>
                  </a:moveTo>
                  <a:lnTo>
                    <a:pt x="0" y="0"/>
                  </a:lnTo>
                  <a:cubicBezTo>
                    <a:pt x="0" y="0"/>
                    <a:pt x="6287" y="12763"/>
                    <a:pt x="14097" y="6858"/>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1" name="Freeform: Shape 110">
              <a:extLst>
                <a:ext uri="{FF2B5EF4-FFF2-40B4-BE49-F238E27FC236}">
                  <a16:creationId xmlns:a16="http://schemas.microsoft.com/office/drawing/2014/main" id="{D3CA6A4C-2396-9506-A199-E87440B2FBE5}"/>
                </a:ext>
              </a:extLst>
            </p:cNvPr>
            <p:cNvSpPr/>
            <p:nvPr/>
          </p:nvSpPr>
          <p:spPr>
            <a:xfrm>
              <a:off x="7135129" y="2444857"/>
              <a:ext cx="16210" cy="24129"/>
            </a:xfrm>
            <a:custGeom>
              <a:avLst/>
              <a:gdLst>
                <a:gd name="connsiteX0" fmla="*/ 48 w 16210"/>
                <a:gd name="connsiteY0" fmla="*/ 11450 h 24129"/>
                <a:gd name="connsiteX1" fmla="*/ 7191 w 16210"/>
                <a:gd name="connsiteY1" fmla="*/ 24118 h 24129"/>
                <a:gd name="connsiteX2" fmla="*/ 16145 w 16210"/>
                <a:gd name="connsiteY2" fmla="*/ 12688 h 24129"/>
                <a:gd name="connsiteX3" fmla="*/ 9096 w 16210"/>
                <a:gd name="connsiteY3" fmla="*/ 20 h 24129"/>
                <a:gd name="connsiteX4" fmla="*/ 48 w 16210"/>
                <a:gd name="connsiteY4" fmla="*/ 1145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0" h="24129">
                  <a:moveTo>
                    <a:pt x="48" y="11450"/>
                  </a:moveTo>
                  <a:cubicBezTo>
                    <a:pt x="-429" y="18117"/>
                    <a:pt x="2715" y="23832"/>
                    <a:pt x="7191" y="24118"/>
                  </a:cubicBezTo>
                  <a:cubicBezTo>
                    <a:pt x="11668" y="24404"/>
                    <a:pt x="15573" y="19356"/>
                    <a:pt x="16145" y="12688"/>
                  </a:cubicBezTo>
                  <a:cubicBezTo>
                    <a:pt x="16716" y="6021"/>
                    <a:pt x="13478" y="401"/>
                    <a:pt x="9096" y="20"/>
                  </a:cubicBezTo>
                  <a:cubicBezTo>
                    <a:pt x="4715" y="-361"/>
                    <a:pt x="619" y="4782"/>
                    <a:pt x="48"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2" name="Freeform: Shape 111">
              <a:extLst>
                <a:ext uri="{FF2B5EF4-FFF2-40B4-BE49-F238E27FC236}">
                  <a16:creationId xmlns:a16="http://schemas.microsoft.com/office/drawing/2014/main" id="{A54C1042-2952-948E-B0B0-BBDFE94B077F}"/>
                </a:ext>
              </a:extLst>
            </p:cNvPr>
            <p:cNvSpPr/>
            <p:nvPr/>
          </p:nvSpPr>
          <p:spPr>
            <a:xfrm>
              <a:off x="7131939" y="2438590"/>
              <a:ext cx="14096" cy="8367"/>
            </a:xfrm>
            <a:custGeom>
              <a:avLst/>
              <a:gdLst>
                <a:gd name="connsiteX0" fmla="*/ 14097 w 14096"/>
                <a:gd name="connsiteY0" fmla="*/ 6763 h 8367"/>
                <a:gd name="connsiteX1" fmla="*/ 0 w 14096"/>
                <a:gd name="connsiteY1" fmla="*/ 0 h 8367"/>
                <a:gd name="connsiteX2" fmla="*/ 14097 w 14096"/>
                <a:gd name="connsiteY2" fmla="*/ 6763 h 8367"/>
              </a:gdLst>
              <a:ahLst/>
              <a:cxnLst>
                <a:cxn ang="0">
                  <a:pos x="connsiteX0" y="connsiteY0"/>
                </a:cxn>
                <a:cxn ang="0">
                  <a:pos x="connsiteX1" y="connsiteY1"/>
                </a:cxn>
                <a:cxn ang="0">
                  <a:pos x="connsiteX2" y="connsiteY2"/>
                </a:cxn>
              </a:cxnLst>
              <a:rect l="l" t="t" r="r" b="b"/>
              <a:pathLst>
                <a:path w="14096" h="8367">
                  <a:moveTo>
                    <a:pt x="14097" y="6763"/>
                  </a:moveTo>
                  <a:lnTo>
                    <a:pt x="0" y="0"/>
                  </a:lnTo>
                  <a:cubicBezTo>
                    <a:pt x="0" y="0"/>
                    <a:pt x="6287" y="12763"/>
                    <a:pt x="14097" y="676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3" name="Freeform: Shape 112">
              <a:extLst>
                <a:ext uri="{FF2B5EF4-FFF2-40B4-BE49-F238E27FC236}">
                  <a16:creationId xmlns:a16="http://schemas.microsoft.com/office/drawing/2014/main" id="{4A8C3006-2290-74BC-B6C7-4C0D005DA4DD}"/>
                </a:ext>
              </a:extLst>
            </p:cNvPr>
            <p:cNvSpPr/>
            <p:nvPr/>
          </p:nvSpPr>
          <p:spPr>
            <a:xfrm>
              <a:off x="7221664" y="2408110"/>
              <a:ext cx="34480" cy="14287"/>
            </a:xfrm>
            <a:custGeom>
              <a:avLst/>
              <a:gdLst>
                <a:gd name="connsiteX0" fmla="*/ 0 w 34480"/>
                <a:gd name="connsiteY0" fmla="*/ 95 h 14287"/>
                <a:gd name="connsiteX1" fmla="*/ 34480 w 34480"/>
                <a:gd name="connsiteY1" fmla="*/ 14288 h 14287"/>
              </a:gdLst>
              <a:ahLst/>
              <a:cxnLst>
                <a:cxn ang="0">
                  <a:pos x="connsiteX0" y="connsiteY0"/>
                </a:cxn>
                <a:cxn ang="0">
                  <a:pos x="connsiteX1" y="connsiteY1"/>
                </a:cxn>
              </a:cxnLst>
              <a:rect l="l" t="t" r="r" b="b"/>
              <a:pathLst>
                <a:path w="34480" h="14287">
                  <a:moveTo>
                    <a:pt x="0" y="95"/>
                  </a:moveTo>
                  <a:cubicBezTo>
                    <a:pt x="13074" y="-784"/>
                    <a:pt x="25814" y="4460"/>
                    <a:pt x="34480" y="1428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4" name="Freeform: Shape 113">
              <a:extLst>
                <a:ext uri="{FF2B5EF4-FFF2-40B4-BE49-F238E27FC236}">
                  <a16:creationId xmlns:a16="http://schemas.microsoft.com/office/drawing/2014/main" id="{185523E0-B0DC-2AE6-F2A3-073427FC8DF9}"/>
                </a:ext>
              </a:extLst>
            </p:cNvPr>
            <p:cNvSpPr/>
            <p:nvPr/>
          </p:nvSpPr>
          <p:spPr>
            <a:xfrm>
              <a:off x="7130129" y="2399923"/>
              <a:ext cx="32670" cy="6567"/>
            </a:xfrm>
            <a:custGeom>
              <a:avLst/>
              <a:gdLst>
                <a:gd name="connsiteX0" fmla="*/ 32671 w 32670"/>
                <a:gd name="connsiteY0" fmla="*/ 1710 h 6567"/>
                <a:gd name="connsiteX1" fmla="*/ 0 w 32670"/>
                <a:gd name="connsiteY1" fmla="*/ 6568 h 6567"/>
              </a:gdLst>
              <a:ahLst/>
              <a:cxnLst>
                <a:cxn ang="0">
                  <a:pos x="connsiteX0" y="connsiteY0"/>
                </a:cxn>
                <a:cxn ang="0">
                  <a:pos x="connsiteX1" y="connsiteY1"/>
                </a:cxn>
              </a:cxnLst>
              <a:rect l="l" t="t" r="r" b="b"/>
              <a:pathLst>
                <a:path w="32670" h="6567">
                  <a:moveTo>
                    <a:pt x="32671" y="1710"/>
                  </a:moveTo>
                  <a:cubicBezTo>
                    <a:pt x="21608" y="-1721"/>
                    <a:pt x="9586" y="67"/>
                    <a:pt x="0" y="656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5" name="Freeform: Shape 114">
              <a:extLst>
                <a:ext uri="{FF2B5EF4-FFF2-40B4-BE49-F238E27FC236}">
                  <a16:creationId xmlns:a16="http://schemas.microsoft.com/office/drawing/2014/main" id="{24287EB4-6373-0281-F590-9CCB84D2682E}"/>
                </a:ext>
              </a:extLst>
            </p:cNvPr>
            <p:cNvSpPr/>
            <p:nvPr/>
          </p:nvSpPr>
          <p:spPr>
            <a:xfrm>
              <a:off x="7173277" y="2531078"/>
              <a:ext cx="55260" cy="40743"/>
            </a:xfrm>
            <a:custGeom>
              <a:avLst/>
              <a:gdLst>
                <a:gd name="connsiteX0" fmla="*/ 0 w 55260"/>
                <a:gd name="connsiteY0" fmla="*/ 12097 h 40743"/>
                <a:gd name="connsiteX1" fmla="*/ 7906 w 55260"/>
                <a:gd name="connsiteY1" fmla="*/ 40672 h 40743"/>
                <a:gd name="connsiteX2" fmla="*/ 13240 w 55260"/>
                <a:gd name="connsiteY2" fmla="*/ 40672 h 40743"/>
                <a:gd name="connsiteX3" fmla="*/ 52197 w 55260"/>
                <a:gd name="connsiteY3" fmla="*/ 22384 h 40743"/>
                <a:gd name="connsiteX4" fmla="*/ 55245 w 55260"/>
                <a:gd name="connsiteY4" fmla="*/ 8192 h 40743"/>
                <a:gd name="connsiteX5" fmla="*/ 54197 w 55260"/>
                <a:gd name="connsiteY5" fmla="*/ 0 h 40743"/>
                <a:gd name="connsiteX6" fmla="*/ 8572 w 55260"/>
                <a:gd name="connsiteY6" fmla="*/ 12097 h 40743"/>
                <a:gd name="connsiteX7" fmla="*/ 0 w 55260"/>
                <a:gd name="connsiteY7" fmla="*/ 12097 h 4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60" h="40743">
                  <a:moveTo>
                    <a:pt x="0" y="12097"/>
                  </a:moveTo>
                  <a:cubicBezTo>
                    <a:pt x="3334" y="21415"/>
                    <a:pt x="5976" y="30966"/>
                    <a:pt x="7906" y="40672"/>
                  </a:cubicBezTo>
                  <a:cubicBezTo>
                    <a:pt x="9682" y="40767"/>
                    <a:pt x="11463" y="40767"/>
                    <a:pt x="13240" y="40672"/>
                  </a:cubicBezTo>
                  <a:cubicBezTo>
                    <a:pt x="36957" y="39624"/>
                    <a:pt x="47530" y="31147"/>
                    <a:pt x="52197" y="22384"/>
                  </a:cubicBezTo>
                  <a:cubicBezTo>
                    <a:pt x="54355" y="17973"/>
                    <a:pt x="55402" y="13100"/>
                    <a:pt x="55245" y="8192"/>
                  </a:cubicBezTo>
                  <a:cubicBezTo>
                    <a:pt x="55322" y="5423"/>
                    <a:pt x="54968" y="2660"/>
                    <a:pt x="54197" y="0"/>
                  </a:cubicBezTo>
                  <a:cubicBezTo>
                    <a:pt x="40026" y="7241"/>
                    <a:pt x="24470" y="11365"/>
                    <a:pt x="8572" y="12097"/>
                  </a:cubicBezTo>
                  <a:cubicBezTo>
                    <a:pt x="3143" y="12097"/>
                    <a:pt x="0" y="12097"/>
                    <a:pt x="0" y="1209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6" name="Freeform: Shape 115">
              <a:extLst>
                <a:ext uri="{FF2B5EF4-FFF2-40B4-BE49-F238E27FC236}">
                  <a16:creationId xmlns:a16="http://schemas.microsoft.com/office/drawing/2014/main" id="{AC7D98EA-6BBD-5942-B573-1E2D68C170D8}"/>
                </a:ext>
              </a:extLst>
            </p:cNvPr>
            <p:cNvSpPr/>
            <p:nvPr/>
          </p:nvSpPr>
          <p:spPr>
            <a:xfrm>
              <a:off x="7181850" y="2531459"/>
              <a:ext cx="47159" cy="20097"/>
            </a:xfrm>
            <a:custGeom>
              <a:avLst/>
              <a:gdLst>
                <a:gd name="connsiteX0" fmla="*/ 0 w 47159"/>
                <a:gd name="connsiteY0" fmla="*/ 11716 h 20097"/>
                <a:gd name="connsiteX1" fmla="*/ 2572 w 47159"/>
                <a:gd name="connsiteY1" fmla="*/ 20098 h 20097"/>
                <a:gd name="connsiteX2" fmla="*/ 47149 w 47159"/>
                <a:gd name="connsiteY2" fmla="*/ 8192 h 20097"/>
                <a:gd name="connsiteX3" fmla="*/ 46101 w 47159"/>
                <a:gd name="connsiteY3" fmla="*/ 0 h 20097"/>
                <a:gd name="connsiteX4" fmla="*/ 0 w 47159"/>
                <a:gd name="connsiteY4" fmla="*/ 11716 h 20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59" h="20097">
                  <a:moveTo>
                    <a:pt x="0" y="11716"/>
                  </a:moveTo>
                  <a:lnTo>
                    <a:pt x="2572" y="20098"/>
                  </a:lnTo>
                  <a:cubicBezTo>
                    <a:pt x="24955" y="19050"/>
                    <a:pt x="40672" y="15240"/>
                    <a:pt x="47149" y="8192"/>
                  </a:cubicBezTo>
                  <a:cubicBezTo>
                    <a:pt x="47226" y="5423"/>
                    <a:pt x="46872" y="2660"/>
                    <a:pt x="46101" y="0"/>
                  </a:cubicBezTo>
                  <a:cubicBezTo>
                    <a:pt x="31755" y="7175"/>
                    <a:pt x="16031" y="11171"/>
                    <a:pt x="0" y="11716"/>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7" name="Freeform: Shape 116">
              <a:extLst>
                <a:ext uri="{FF2B5EF4-FFF2-40B4-BE49-F238E27FC236}">
                  <a16:creationId xmlns:a16="http://schemas.microsoft.com/office/drawing/2014/main" id="{4AA2C4E9-A85A-45A6-3D41-F8A5C9D17D05}"/>
                </a:ext>
              </a:extLst>
            </p:cNvPr>
            <p:cNvSpPr/>
            <p:nvPr/>
          </p:nvSpPr>
          <p:spPr>
            <a:xfrm>
              <a:off x="7186517" y="2553462"/>
              <a:ext cx="38957" cy="18287"/>
            </a:xfrm>
            <a:custGeom>
              <a:avLst/>
              <a:gdLst>
                <a:gd name="connsiteX0" fmla="*/ 0 w 38957"/>
                <a:gd name="connsiteY0" fmla="*/ 18288 h 18287"/>
                <a:gd name="connsiteX1" fmla="*/ 38957 w 38957"/>
                <a:gd name="connsiteY1" fmla="*/ 0 h 18287"/>
                <a:gd name="connsiteX2" fmla="*/ 12859 w 38957"/>
                <a:gd name="connsiteY2" fmla="*/ 6382 h 18287"/>
                <a:gd name="connsiteX3" fmla="*/ 0 w 38957"/>
                <a:gd name="connsiteY3" fmla="*/ 18288 h 18287"/>
              </a:gdLst>
              <a:ahLst/>
              <a:cxnLst>
                <a:cxn ang="0">
                  <a:pos x="connsiteX0" y="connsiteY0"/>
                </a:cxn>
                <a:cxn ang="0">
                  <a:pos x="connsiteX1" y="connsiteY1"/>
                </a:cxn>
                <a:cxn ang="0">
                  <a:pos x="connsiteX2" y="connsiteY2"/>
                </a:cxn>
                <a:cxn ang="0">
                  <a:pos x="connsiteX3" y="connsiteY3"/>
                </a:cxn>
              </a:cxnLst>
              <a:rect l="l" t="t" r="r" b="b"/>
              <a:pathLst>
                <a:path w="38957" h="18287">
                  <a:moveTo>
                    <a:pt x="0" y="18288"/>
                  </a:moveTo>
                  <a:cubicBezTo>
                    <a:pt x="23717" y="17240"/>
                    <a:pt x="34290" y="8763"/>
                    <a:pt x="38957" y="0"/>
                  </a:cubicBezTo>
                  <a:cubicBezTo>
                    <a:pt x="29948" y="565"/>
                    <a:pt x="21112" y="2726"/>
                    <a:pt x="12859" y="6382"/>
                  </a:cubicBezTo>
                  <a:cubicBezTo>
                    <a:pt x="7431" y="8906"/>
                    <a:pt x="2934" y="13070"/>
                    <a:pt x="0" y="18288"/>
                  </a:cubicBezTo>
                  <a:close/>
                </a:path>
              </a:pathLst>
            </a:custGeom>
            <a:solidFill>
              <a:srgbClr val="DE575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8" name="Freeform: Shape 117">
              <a:extLst>
                <a:ext uri="{FF2B5EF4-FFF2-40B4-BE49-F238E27FC236}">
                  <a16:creationId xmlns:a16="http://schemas.microsoft.com/office/drawing/2014/main" id="{A905B132-532C-2B6C-9707-F4A3D2306117}"/>
                </a:ext>
              </a:extLst>
            </p:cNvPr>
            <p:cNvSpPr/>
            <p:nvPr/>
          </p:nvSpPr>
          <p:spPr>
            <a:xfrm>
              <a:off x="7116619" y="2317526"/>
              <a:ext cx="239367" cy="265177"/>
            </a:xfrm>
            <a:custGeom>
              <a:avLst/>
              <a:gdLst>
                <a:gd name="connsiteX0" fmla="*/ 199723 w 239367"/>
                <a:gd name="connsiteY0" fmla="*/ 172976 h 265177"/>
                <a:gd name="connsiteX1" fmla="*/ 174006 w 239367"/>
                <a:gd name="connsiteY1" fmla="*/ 53151 h 265177"/>
                <a:gd name="connsiteX2" fmla="*/ 79 w 239367"/>
                <a:gd name="connsiteY2" fmla="*/ 141353 h 265177"/>
                <a:gd name="connsiteX3" fmla="*/ 131810 w 239367"/>
                <a:gd name="connsiteY3" fmla="*/ 97 h 265177"/>
                <a:gd name="connsiteX4" fmla="*/ 184293 w 239367"/>
                <a:gd name="connsiteY4" fmla="*/ 265178 h 265177"/>
                <a:gd name="connsiteX5" fmla="*/ 199723 w 239367"/>
                <a:gd name="connsiteY5" fmla="*/ 172976 h 2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367" h="265177">
                  <a:moveTo>
                    <a:pt x="199723" y="172976"/>
                  </a:moveTo>
                  <a:cubicBezTo>
                    <a:pt x="199723" y="172976"/>
                    <a:pt x="165433" y="104300"/>
                    <a:pt x="174006" y="53151"/>
                  </a:cubicBezTo>
                  <a:cubicBezTo>
                    <a:pt x="174006" y="53151"/>
                    <a:pt x="16938" y="-21239"/>
                    <a:pt x="79" y="141353"/>
                  </a:cubicBezTo>
                  <a:cubicBezTo>
                    <a:pt x="79" y="141353"/>
                    <a:pt x="-7731" y="-4285"/>
                    <a:pt x="131810" y="97"/>
                  </a:cubicBezTo>
                  <a:cubicBezTo>
                    <a:pt x="271351" y="4478"/>
                    <a:pt x="259635" y="208409"/>
                    <a:pt x="184293" y="265178"/>
                  </a:cubicBezTo>
                  <a:cubicBezTo>
                    <a:pt x="184293" y="265178"/>
                    <a:pt x="220869" y="216124"/>
                    <a:pt x="199723" y="172976"/>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19" name="Freeform: Shape 118">
              <a:extLst>
                <a:ext uri="{FF2B5EF4-FFF2-40B4-BE49-F238E27FC236}">
                  <a16:creationId xmlns:a16="http://schemas.microsoft.com/office/drawing/2014/main" id="{4307C7AB-A128-154C-F22D-0790226D7F86}"/>
                </a:ext>
              </a:extLst>
            </p:cNvPr>
            <p:cNvSpPr/>
            <p:nvPr/>
          </p:nvSpPr>
          <p:spPr>
            <a:xfrm>
              <a:off x="7301399" y="2476156"/>
              <a:ext cx="59839" cy="65806"/>
            </a:xfrm>
            <a:custGeom>
              <a:avLst/>
              <a:gdLst>
                <a:gd name="connsiteX0" fmla="*/ 751 w 59839"/>
                <a:gd name="connsiteY0" fmla="*/ 30728 h 65806"/>
                <a:gd name="connsiteX1" fmla="*/ 40758 w 59839"/>
                <a:gd name="connsiteY1" fmla="*/ 331 h 65806"/>
                <a:gd name="connsiteX2" fmla="*/ 40852 w 59839"/>
                <a:gd name="connsiteY2" fmla="*/ 344 h 65806"/>
                <a:gd name="connsiteX3" fmla="*/ 12276 w 59839"/>
                <a:gd name="connsiteY3" fmla="*/ 65685 h 65806"/>
                <a:gd name="connsiteX4" fmla="*/ 751 w 59839"/>
                <a:gd name="connsiteY4" fmla="*/ 30728 h 6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39" h="65806">
                  <a:moveTo>
                    <a:pt x="751" y="30728"/>
                  </a:moveTo>
                  <a:cubicBezTo>
                    <a:pt x="3405" y="11287"/>
                    <a:pt x="21316" y="-2323"/>
                    <a:pt x="40758" y="331"/>
                  </a:cubicBezTo>
                  <a:cubicBezTo>
                    <a:pt x="40789" y="335"/>
                    <a:pt x="40820" y="339"/>
                    <a:pt x="40852" y="344"/>
                  </a:cubicBezTo>
                  <a:cubicBezTo>
                    <a:pt x="65807" y="4439"/>
                    <a:pt x="74951" y="56636"/>
                    <a:pt x="12276" y="65685"/>
                  </a:cubicBezTo>
                  <a:cubicBezTo>
                    <a:pt x="2656" y="67019"/>
                    <a:pt x="-1916" y="57494"/>
                    <a:pt x="751" y="30728"/>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0" name="Freeform: Shape 119">
              <a:extLst>
                <a:ext uri="{FF2B5EF4-FFF2-40B4-BE49-F238E27FC236}">
                  <a16:creationId xmlns:a16="http://schemas.microsoft.com/office/drawing/2014/main" id="{31608A0A-5005-432A-A773-B8564DDC7496}"/>
                </a:ext>
              </a:extLst>
            </p:cNvPr>
            <p:cNvSpPr/>
            <p:nvPr/>
          </p:nvSpPr>
          <p:spPr>
            <a:xfrm>
              <a:off x="7067550" y="2692007"/>
              <a:ext cx="289559" cy="108357"/>
            </a:xfrm>
            <a:custGeom>
              <a:avLst/>
              <a:gdLst>
                <a:gd name="connsiteX0" fmla="*/ 289560 w 289559"/>
                <a:gd name="connsiteY0" fmla="*/ 35762 h 108357"/>
                <a:gd name="connsiteX1" fmla="*/ 114300 w 289559"/>
                <a:gd name="connsiteY1" fmla="*/ 108342 h 108357"/>
                <a:gd name="connsiteX2" fmla="*/ 0 w 289559"/>
                <a:gd name="connsiteY2" fmla="*/ 11949 h 108357"/>
                <a:gd name="connsiteX3" fmla="*/ 289560 w 289559"/>
                <a:gd name="connsiteY3" fmla="*/ 35762 h 108357"/>
              </a:gdLst>
              <a:ahLst/>
              <a:cxnLst>
                <a:cxn ang="0">
                  <a:pos x="connsiteX0" y="connsiteY0"/>
                </a:cxn>
                <a:cxn ang="0">
                  <a:pos x="connsiteX1" y="connsiteY1"/>
                </a:cxn>
                <a:cxn ang="0">
                  <a:pos x="connsiteX2" y="connsiteY2"/>
                </a:cxn>
                <a:cxn ang="0">
                  <a:pos x="connsiteX3" y="connsiteY3"/>
                </a:cxn>
              </a:cxnLst>
              <a:rect l="l" t="t" r="r" b="b"/>
              <a:pathLst>
                <a:path w="289559" h="108357">
                  <a:moveTo>
                    <a:pt x="289560" y="35762"/>
                  </a:moveTo>
                  <a:cubicBezTo>
                    <a:pt x="289560" y="35762"/>
                    <a:pt x="198501" y="109580"/>
                    <a:pt x="114300" y="108342"/>
                  </a:cubicBezTo>
                  <a:cubicBezTo>
                    <a:pt x="30099" y="107104"/>
                    <a:pt x="0" y="11949"/>
                    <a:pt x="0" y="11949"/>
                  </a:cubicBezTo>
                  <a:cubicBezTo>
                    <a:pt x="0" y="11949"/>
                    <a:pt x="130778" y="-27008"/>
                    <a:pt x="289560" y="3576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1" name="Freeform: Shape 120">
              <a:extLst>
                <a:ext uri="{FF2B5EF4-FFF2-40B4-BE49-F238E27FC236}">
                  <a16:creationId xmlns:a16="http://schemas.microsoft.com/office/drawing/2014/main" id="{BBE05671-4FC4-2FDD-D9A2-BF4211789FE0}"/>
                </a:ext>
              </a:extLst>
            </p:cNvPr>
            <p:cNvSpPr/>
            <p:nvPr/>
          </p:nvSpPr>
          <p:spPr>
            <a:xfrm>
              <a:off x="7285175" y="2713862"/>
              <a:ext cx="144990" cy="496062"/>
            </a:xfrm>
            <a:custGeom>
              <a:avLst/>
              <a:gdLst>
                <a:gd name="connsiteX0" fmla="*/ 64124 w 144990"/>
                <a:gd name="connsiteY0" fmla="*/ 0 h 496062"/>
                <a:gd name="connsiteX1" fmla="*/ 71934 w 144990"/>
                <a:gd name="connsiteY1" fmla="*/ 496062 h 496062"/>
                <a:gd name="connsiteX2" fmla="*/ 144991 w 144990"/>
                <a:gd name="connsiteY2" fmla="*/ 25241 h 496062"/>
              </a:gdLst>
              <a:ahLst/>
              <a:cxnLst>
                <a:cxn ang="0">
                  <a:pos x="connsiteX0" y="connsiteY0"/>
                </a:cxn>
                <a:cxn ang="0">
                  <a:pos x="connsiteX1" y="connsiteY1"/>
                </a:cxn>
                <a:cxn ang="0">
                  <a:pos x="connsiteX2" y="connsiteY2"/>
                </a:cxn>
              </a:cxnLst>
              <a:rect l="l" t="t" r="r" b="b"/>
              <a:pathLst>
                <a:path w="144990" h="496062">
                  <a:moveTo>
                    <a:pt x="64124" y="0"/>
                  </a:moveTo>
                  <a:cubicBezTo>
                    <a:pt x="64124" y="0"/>
                    <a:pt x="-85228" y="267462"/>
                    <a:pt x="71934" y="496062"/>
                  </a:cubicBezTo>
                  <a:cubicBezTo>
                    <a:pt x="71934" y="496062"/>
                    <a:pt x="93270" y="214027"/>
                    <a:pt x="144991" y="25241"/>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2" name="Freeform: Shape 121">
              <a:extLst>
                <a:ext uri="{FF2B5EF4-FFF2-40B4-BE49-F238E27FC236}">
                  <a16:creationId xmlns:a16="http://schemas.microsoft.com/office/drawing/2014/main" id="{7D626B41-1021-20FB-5F17-61E1B89F97E4}"/>
                </a:ext>
              </a:extLst>
            </p:cNvPr>
            <p:cNvSpPr/>
            <p:nvPr/>
          </p:nvSpPr>
          <p:spPr>
            <a:xfrm>
              <a:off x="6978180" y="2692717"/>
              <a:ext cx="97085" cy="461676"/>
            </a:xfrm>
            <a:custGeom>
              <a:avLst/>
              <a:gdLst>
                <a:gd name="connsiteX0" fmla="*/ 97085 w 97085"/>
                <a:gd name="connsiteY0" fmla="*/ 0 h 461676"/>
                <a:gd name="connsiteX1" fmla="*/ 68510 w 97085"/>
                <a:gd name="connsiteY1" fmla="*/ 259556 h 461676"/>
                <a:gd name="connsiteX2" fmla="*/ 6693 w 97085"/>
                <a:gd name="connsiteY2" fmla="*/ 461677 h 461676"/>
                <a:gd name="connsiteX3" fmla="*/ 32030 w 97085"/>
                <a:gd name="connsiteY3" fmla="*/ 6382 h 461676"/>
              </a:gdLst>
              <a:ahLst/>
              <a:cxnLst>
                <a:cxn ang="0">
                  <a:pos x="connsiteX0" y="connsiteY0"/>
                </a:cxn>
                <a:cxn ang="0">
                  <a:pos x="connsiteX1" y="connsiteY1"/>
                </a:cxn>
                <a:cxn ang="0">
                  <a:pos x="connsiteX2" y="connsiteY2"/>
                </a:cxn>
                <a:cxn ang="0">
                  <a:pos x="connsiteX3" y="connsiteY3"/>
                </a:cxn>
              </a:cxnLst>
              <a:rect l="l" t="t" r="r" b="b"/>
              <a:pathLst>
                <a:path w="97085" h="461676">
                  <a:moveTo>
                    <a:pt x="97085" y="0"/>
                  </a:moveTo>
                  <a:cubicBezTo>
                    <a:pt x="97085" y="0"/>
                    <a:pt x="95752" y="189262"/>
                    <a:pt x="68510" y="259556"/>
                  </a:cubicBezTo>
                  <a:cubicBezTo>
                    <a:pt x="41269" y="329851"/>
                    <a:pt x="6693" y="461677"/>
                    <a:pt x="6693" y="461677"/>
                  </a:cubicBezTo>
                  <a:cubicBezTo>
                    <a:pt x="6693" y="461677"/>
                    <a:pt x="-19596" y="146399"/>
                    <a:pt x="32030" y="6382"/>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3" name="Freeform: Shape 122">
              <a:extLst>
                <a:ext uri="{FF2B5EF4-FFF2-40B4-BE49-F238E27FC236}">
                  <a16:creationId xmlns:a16="http://schemas.microsoft.com/office/drawing/2014/main" id="{D2971362-ED27-BC65-9E70-6FA287F4A399}"/>
                </a:ext>
              </a:extLst>
            </p:cNvPr>
            <p:cNvSpPr/>
            <p:nvPr/>
          </p:nvSpPr>
          <p:spPr>
            <a:xfrm>
              <a:off x="7111460" y="2361406"/>
              <a:ext cx="179165" cy="95567"/>
            </a:xfrm>
            <a:custGeom>
              <a:avLst/>
              <a:gdLst>
                <a:gd name="connsiteX0" fmla="*/ 179166 w 179165"/>
                <a:gd name="connsiteY0" fmla="*/ 9271 h 95567"/>
                <a:gd name="connsiteX1" fmla="*/ 65627 w 179165"/>
                <a:gd name="connsiteY1" fmla="*/ 9271 h 95567"/>
                <a:gd name="connsiteX2" fmla="*/ 0 w 179165"/>
                <a:gd name="connsiteY2" fmla="*/ 95567 h 95567"/>
              </a:gdLst>
              <a:ahLst/>
              <a:cxnLst>
                <a:cxn ang="0">
                  <a:pos x="connsiteX0" y="connsiteY0"/>
                </a:cxn>
                <a:cxn ang="0">
                  <a:pos x="connsiteX1" y="connsiteY1"/>
                </a:cxn>
                <a:cxn ang="0">
                  <a:pos x="connsiteX2" y="connsiteY2"/>
                </a:cxn>
              </a:cxnLst>
              <a:rect l="l" t="t" r="r" b="b"/>
              <a:pathLst>
                <a:path w="179165" h="95567">
                  <a:moveTo>
                    <a:pt x="179166" y="9271"/>
                  </a:moveTo>
                  <a:cubicBezTo>
                    <a:pt x="179166" y="9271"/>
                    <a:pt x="118777" y="-11589"/>
                    <a:pt x="65627" y="9271"/>
                  </a:cubicBezTo>
                  <a:cubicBezTo>
                    <a:pt x="12478" y="30131"/>
                    <a:pt x="26956" y="85471"/>
                    <a:pt x="0" y="95567"/>
                  </a:cubicBezTo>
                </a:path>
              </a:pathLst>
            </a:custGeom>
            <a:noFill/>
            <a:ln w="476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4" name="Freeform: Shape 123">
              <a:extLst>
                <a:ext uri="{FF2B5EF4-FFF2-40B4-BE49-F238E27FC236}">
                  <a16:creationId xmlns:a16="http://schemas.microsoft.com/office/drawing/2014/main" id="{18B458D3-EB1E-0928-2B87-C498278546FC}"/>
                </a:ext>
              </a:extLst>
            </p:cNvPr>
            <p:cNvSpPr/>
            <p:nvPr/>
          </p:nvSpPr>
          <p:spPr>
            <a:xfrm>
              <a:off x="7498312" y="2637282"/>
              <a:ext cx="271705" cy="208311"/>
            </a:xfrm>
            <a:custGeom>
              <a:avLst/>
              <a:gdLst>
                <a:gd name="connsiteX0" fmla="*/ 271706 w 271705"/>
                <a:gd name="connsiteY0" fmla="*/ 21336 h 208311"/>
                <a:gd name="connsiteX1" fmla="*/ 246750 w 271705"/>
                <a:gd name="connsiteY1" fmla="*/ 7048 h 208311"/>
                <a:gd name="connsiteX2" fmla="*/ 155025 w 271705"/>
                <a:gd name="connsiteY2" fmla="*/ 32099 h 208311"/>
                <a:gd name="connsiteX3" fmla="*/ 31200 w 271705"/>
                <a:gd name="connsiteY3" fmla="*/ 0 h 208311"/>
                <a:gd name="connsiteX4" fmla="*/ 2625 w 271705"/>
                <a:gd name="connsiteY4" fmla="*/ 94012 h 208311"/>
                <a:gd name="connsiteX5" fmla="*/ 2625 w 271705"/>
                <a:gd name="connsiteY5" fmla="*/ 200025 h 208311"/>
                <a:gd name="connsiteX6" fmla="*/ 144357 w 271705"/>
                <a:gd name="connsiteY6" fmla="*/ 208312 h 208311"/>
                <a:gd name="connsiteX7" fmla="*/ 213413 w 271705"/>
                <a:gd name="connsiteY7" fmla="*/ 164306 h 20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705" h="208311">
                  <a:moveTo>
                    <a:pt x="271706" y="21336"/>
                  </a:moveTo>
                  <a:lnTo>
                    <a:pt x="246750" y="7048"/>
                  </a:lnTo>
                  <a:lnTo>
                    <a:pt x="155025" y="32099"/>
                  </a:lnTo>
                  <a:lnTo>
                    <a:pt x="31200" y="0"/>
                  </a:lnTo>
                  <a:lnTo>
                    <a:pt x="2625" y="94012"/>
                  </a:lnTo>
                  <a:cubicBezTo>
                    <a:pt x="2625" y="94012"/>
                    <a:pt x="-3281" y="198787"/>
                    <a:pt x="2625" y="200025"/>
                  </a:cubicBezTo>
                  <a:cubicBezTo>
                    <a:pt x="8530" y="201263"/>
                    <a:pt x="144357" y="208312"/>
                    <a:pt x="144357" y="208312"/>
                  </a:cubicBezTo>
                  <a:lnTo>
                    <a:pt x="213413" y="164306"/>
                  </a:lnTo>
                  <a:close/>
                </a:path>
              </a:pathLst>
            </a:custGeom>
            <a:solidFill>
              <a:srgbClr val="E0E0E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5" name="Freeform: Shape 124">
              <a:extLst>
                <a:ext uri="{FF2B5EF4-FFF2-40B4-BE49-F238E27FC236}">
                  <a16:creationId xmlns:a16="http://schemas.microsoft.com/office/drawing/2014/main" id="{C0293540-38E4-8392-D308-3E1834672F8C}"/>
                </a:ext>
              </a:extLst>
            </p:cNvPr>
            <p:cNvSpPr/>
            <p:nvPr/>
          </p:nvSpPr>
          <p:spPr>
            <a:xfrm>
              <a:off x="7441406" y="2644330"/>
              <a:ext cx="345281" cy="235839"/>
            </a:xfrm>
            <a:custGeom>
              <a:avLst/>
              <a:gdLst>
                <a:gd name="connsiteX0" fmla="*/ 54769 w 345281"/>
                <a:gd name="connsiteY0" fmla="*/ 0 h 235839"/>
                <a:gd name="connsiteX1" fmla="*/ 0 w 345281"/>
                <a:gd name="connsiteY1" fmla="*/ 216884 h 235839"/>
                <a:gd name="connsiteX2" fmla="*/ 169069 w 345281"/>
                <a:gd name="connsiteY2" fmla="*/ 235839 h 235839"/>
                <a:gd name="connsiteX3" fmla="*/ 285750 w 345281"/>
                <a:gd name="connsiteY3" fmla="*/ 203645 h 235839"/>
                <a:gd name="connsiteX4" fmla="*/ 345281 w 345281"/>
                <a:gd name="connsiteY4" fmla="*/ 0 h 235839"/>
                <a:gd name="connsiteX5" fmla="*/ 211931 w 345281"/>
                <a:gd name="connsiteY5" fmla="*/ 34576 h 235839"/>
                <a:gd name="connsiteX6" fmla="*/ 54769 w 345281"/>
                <a:gd name="connsiteY6" fmla="*/ 0 h 23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281" h="235839">
                  <a:moveTo>
                    <a:pt x="54769" y="0"/>
                  </a:moveTo>
                  <a:lnTo>
                    <a:pt x="0" y="216884"/>
                  </a:lnTo>
                  <a:lnTo>
                    <a:pt x="169069" y="235839"/>
                  </a:lnTo>
                  <a:lnTo>
                    <a:pt x="285750" y="203645"/>
                  </a:lnTo>
                  <a:lnTo>
                    <a:pt x="345281" y="0"/>
                  </a:lnTo>
                  <a:lnTo>
                    <a:pt x="211931" y="34576"/>
                  </a:lnTo>
                  <a:lnTo>
                    <a:pt x="54769"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6" name="Freeform: Shape 125">
              <a:extLst>
                <a:ext uri="{FF2B5EF4-FFF2-40B4-BE49-F238E27FC236}">
                  <a16:creationId xmlns:a16="http://schemas.microsoft.com/office/drawing/2014/main" id="{28A6A9BD-7C73-308A-7E6C-422C322BFC09}"/>
                </a:ext>
              </a:extLst>
            </p:cNvPr>
            <p:cNvSpPr/>
            <p:nvPr/>
          </p:nvSpPr>
          <p:spPr>
            <a:xfrm>
              <a:off x="7441406" y="2644574"/>
              <a:ext cx="211931" cy="235839"/>
            </a:xfrm>
            <a:custGeom>
              <a:avLst/>
              <a:gdLst>
                <a:gd name="connsiteX0" fmla="*/ 211931 w 211931"/>
                <a:gd name="connsiteY0" fmla="*/ 34576 h 235839"/>
                <a:gd name="connsiteX1" fmla="*/ 169069 w 211931"/>
                <a:gd name="connsiteY1" fmla="*/ 235839 h 235839"/>
                <a:gd name="connsiteX2" fmla="*/ 0 w 211931"/>
                <a:gd name="connsiteY2" fmla="*/ 216884 h 235839"/>
                <a:gd name="connsiteX3" fmla="*/ 54769 w 211931"/>
                <a:gd name="connsiteY3" fmla="*/ 0 h 235839"/>
                <a:gd name="connsiteX4" fmla="*/ 211931 w 211931"/>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1" h="235839">
                  <a:moveTo>
                    <a:pt x="211931" y="34576"/>
                  </a:moveTo>
                  <a:lnTo>
                    <a:pt x="169069" y="235839"/>
                  </a:lnTo>
                  <a:lnTo>
                    <a:pt x="0" y="216884"/>
                  </a:lnTo>
                  <a:lnTo>
                    <a:pt x="54769" y="0"/>
                  </a:lnTo>
                  <a:lnTo>
                    <a:pt x="211931" y="34576"/>
                  </a:lnTo>
                  <a:close/>
                </a:path>
              </a:pathLst>
            </a:custGeom>
            <a:solidFill>
              <a:srgbClr val="FFFFFF">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7" name="Freeform: Shape 126">
              <a:extLst>
                <a:ext uri="{FF2B5EF4-FFF2-40B4-BE49-F238E27FC236}">
                  <a16:creationId xmlns:a16="http://schemas.microsoft.com/office/drawing/2014/main" id="{AB309955-7A10-2FF8-402C-A48583E88B68}"/>
                </a:ext>
              </a:extLst>
            </p:cNvPr>
            <p:cNvSpPr/>
            <p:nvPr/>
          </p:nvSpPr>
          <p:spPr>
            <a:xfrm>
              <a:off x="7610475" y="2644574"/>
              <a:ext cx="176212" cy="235839"/>
            </a:xfrm>
            <a:custGeom>
              <a:avLst/>
              <a:gdLst>
                <a:gd name="connsiteX0" fmla="*/ 42863 w 176212"/>
                <a:gd name="connsiteY0" fmla="*/ 34576 h 235839"/>
                <a:gd name="connsiteX1" fmla="*/ 0 w 176212"/>
                <a:gd name="connsiteY1" fmla="*/ 235839 h 235839"/>
                <a:gd name="connsiteX2" fmla="*/ 116681 w 176212"/>
                <a:gd name="connsiteY2" fmla="*/ 203645 h 235839"/>
                <a:gd name="connsiteX3" fmla="*/ 176213 w 176212"/>
                <a:gd name="connsiteY3" fmla="*/ 0 h 235839"/>
                <a:gd name="connsiteX4" fmla="*/ 42863 w 176212"/>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 h="235839">
                  <a:moveTo>
                    <a:pt x="42863" y="34576"/>
                  </a:moveTo>
                  <a:lnTo>
                    <a:pt x="0" y="235839"/>
                  </a:lnTo>
                  <a:lnTo>
                    <a:pt x="116681" y="203645"/>
                  </a:lnTo>
                  <a:lnTo>
                    <a:pt x="176213" y="0"/>
                  </a:lnTo>
                  <a:lnTo>
                    <a:pt x="42863" y="34576"/>
                  </a:lnTo>
                  <a:close/>
                </a:path>
              </a:pathLst>
            </a:custGeom>
            <a:solidFill>
              <a:srgbClr val="FFFFFF">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8" name="Freeform: Shape 127">
              <a:extLst>
                <a:ext uri="{FF2B5EF4-FFF2-40B4-BE49-F238E27FC236}">
                  <a16:creationId xmlns:a16="http://schemas.microsoft.com/office/drawing/2014/main" id="{228A636F-376F-92FF-CF25-BCCEAFFA0F49}"/>
                </a:ext>
              </a:extLst>
            </p:cNvPr>
            <p:cNvSpPr/>
            <p:nvPr/>
          </p:nvSpPr>
          <p:spPr>
            <a:xfrm>
              <a:off x="7504938" y="2811371"/>
              <a:ext cx="188619" cy="265203"/>
            </a:xfrm>
            <a:custGeom>
              <a:avLst/>
              <a:gdLst>
                <a:gd name="connsiteX0" fmla="*/ 0 w 188619"/>
                <a:gd name="connsiteY0" fmla="*/ 265203 h 265203"/>
                <a:gd name="connsiteX1" fmla="*/ 78581 w 188619"/>
                <a:gd name="connsiteY1" fmla="*/ 114327 h 265203"/>
                <a:gd name="connsiteX2" fmla="*/ 78581 w 188619"/>
                <a:gd name="connsiteY2" fmla="*/ 44033 h 265203"/>
                <a:gd name="connsiteX3" fmla="*/ 113442 w 188619"/>
                <a:gd name="connsiteY3" fmla="*/ 599 h 265203"/>
                <a:gd name="connsiteX4" fmla="*/ 188119 w 188619"/>
                <a:gd name="connsiteY4" fmla="*/ 6695 h 265203"/>
                <a:gd name="connsiteX5" fmla="*/ 140494 w 188619"/>
                <a:gd name="connsiteY5" fmla="*/ 114423 h 265203"/>
                <a:gd name="connsiteX6" fmla="*/ 94297 w 188619"/>
                <a:gd name="connsiteY6" fmla="*/ 265203 h 26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19" h="265203">
                  <a:moveTo>
                    <a:pt x="0" y="265203"/>
                  </a:moveTo>
                  <a:lnTo>
                    <a:pt x="78581" y="114327"/>
                  </a:lnTo>
                  <a:cubicBezTo>
                    <a:pt x="75730" y="90983"/>
                    <a:pt x="75730" y="67378"/>
                    <a:pt x="78581" y="44033"/>
                  </a:cubicBezTo>
                  <a:cubicBezTo>
                    <a:pt x="83344" y="5933"/>
                    <a:pt x="83344" y="-2544"/>
                    <a:pt x="113442" y="599"/>
                  </a:cubicBezTo>
                  <a:cubicBezTo>
                    <a:pt x="143542" y="3742"/>
                    <a:pt x="183356" y="-4449"/>
                    <a:pt x="188119" y="6695"/>
                  </a:cubicBezTo>
                  <a:cubicBezTo>
                    <a:pt x="192881" y="17839"/>
                    <a:pt x="162687" y="99469"/>
                    <a:pt x="140494" y="114423"/>
                  </a:cubicBezTo>
                  <a:lnTo>
                    <a:pt x="94297" y="265203"/>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29" name="Freeform: Shape 128">
              <a:extLst>
                <a:ext uri="{FF2B5EF4-FFF2-40B4-BE49-F238E27FC236}">
                  <a16:creationId xmlns:a16="http://schemas.microsoft.com/office/drawing/2014/main" id="{4FCA9A05-CC66-BD5B-E2F9-8DDC546EC371}"/>
                </a:ext>
              </a:extLst>
            </p:cNvPr>
            <p:cNvSpPr/>
            <p:nvPr/>
          </p:nvSpPr>
          <p:spPr>
            <a:xfrm>
              <a:off x="7479506" y="3030569"/>
              <a:ext cx="138874" cy="145925"/>
            </a:xfrm>
            <a:custGeom>
              <a:avLst/>
              <a:gdLst>
                <a:gd name="connsiteX0" fmla="*/ 0 w 138874"/>
                <a:gd name="connsiteY0" fmla="*/ 128873 h 145925"/>
                <a:gd name="connsiteX1" fmla="*/ 138874 w 138874"/>
                <a:gd name="connsiteY1" fmla="*/ 12668 h 145925"/>
                <a:gd name="connsiteX2" fmla="*/ 40481 w 138874"/>
                <a:gd name="connsiteY2" fmla="*/ 0 h 145925"/>
              </a:gdLst>
              <a:ahLst/>
              <a:cxnLst>
                <a:cxn ang="0">
                  <a:pos x="connsiteX0" y="connsiteY0"/>
                </a:cxn>
                <a:cxn ang="0">
                  <a:pos x="connsiteX1" y="connsiteY1"/>
                </a:cxn>
                <a:cxn ang="0">
                  <a:pos x="connsiteX2" y="connsiteY2"/>
                </a:cxn>
              </a:cxnLst>
              <a:rect l="l" t="t" r="r" b="b"/>
              <a:pathLst>
                <a:path w="138874" h="145925">
                  <a:moveTo>
                    <a:pt x="0" y="128873"/>
                  </a:moveTo>
                  <a:cubicBezTo>
                    <a:pt x="50006" y="171450"/>
                    <a:pt x="107156" y="134874"/>
                    <a:pt x="138874" y="12668"/>
                  </a:cubicBezTo>
                  <a:lnTo>
                    <a:pt x="40481"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0" name="Freeform: Shape 129">
              <a:extLst>
                <a:ext uri="{FF2B5EF4-FFF2-40B4-BE49-F238E27FC236}">
                  <a16:creationId xmlns:a16="http://schemas.microsoft.com/office/drawing/2014/main" id="{4F8BD706-5A21-CDF1-D085-DEB62E6F606D}"/>
                </a:ext>
              </a:extLst>
            </p:cNvPr>
            <p:cNvSpPr/>
            <p:nvPr/>
          </p:nvSpPr>
          <p:spPr>
            <a:xfrm>
              <a:off x="7504938" y="3003708"/>
              <a:ext cx="124586" cy="52196"/>
            </a:xfrm>
            <a:custGeom>
              <a:avLst/>
              <a:gdLst>
                <a:gd name="connsiteX0" fmla="*/ 20098 w 124586"/>
                <a:gd name="connsiteY0" fmla="*/ 0 h 52196"/>
                <a:gd name="connsiteX1" fmla="*/ 0 w 124586"/>
                <a:gd name="connsiteY1" fmla="*/ 35433 h 52196"/>
                <a:gd name="connsiteX2" fmla="*/ 124587 w 124586"/>
                <a:gd name="connsiteY2" fmla="*/ 52197 h 52196"/>
                <a:gd name="connsiteX3" fmla="*/ 124587 w 124586"/>
                <a:gd name="connsiteY3" fmla="*/ 15716 h 52196"/>
                <a:gd name="connsiteX4" fmla="*/ 20098 w 124586"/>
                <a:gd name="connsiteY4" fmla="*/ 0 h 52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2196">
                  <a:moveTo>
                    <a:pt x="20098" y="0"/>
                  </a:moveTo>
                  <a:lnTo>
                    <a:pt x="0" y="35433"/>
                  </a:lnTo>
                  <a:lnTo>
                    <a:pt x="124587" y="52197"/>
                  </a:lnTo>
                  <a:lnTo>
                    <a:pt x="124587" y="15716"/>
                  </a:lnTo>
                  <a:lnTo>
                    <a:pt x="20098" y="0"/>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1" name="Freeform: Shape 130">
              <a:extLst>
                <a:ext uri="{FF2B5EF4-FFF2-40B4-BE49-F238E27FC236}">
                  <a16:creationId xmlns:a16="http://schemas.microsoft.com/office/drawing/2014/main" id="{144B6626-1C4B-F9A7-F91A-7FABB5727DB2}"/>
                </a:ext>
              </a:extLst>
            </p:cNvPr>
            <p:cNvSpPr/>
            <p:nvPr/>
          </p:nvSpPr>
          <p:spPr>
            <a:xfrm>
              <a:off x="6502908" y="2717196"/>
              <a:ext cx="57054" cy="125348"/>
            </a:xfrm>
            <a:custGeom>
              <a:avLst/>
              <a:gdLst>
                <a:gd name="connsiteX0" fmla="*/ 0 w 57054"/>
                <a:gd name="connsiteY0" fmla="*/ 103632 h 125348"/>
                <a:gd name="connsiteX1" fmla="*/ 34480 w 57054"/>
                <a:gd name="connsiteY1" fmla="*/ 125349 h 125348"/>
                <a:gd name="connsiteX2" fmla="*/ 57055 w 57054"/>
                <a:gd name="connsiteY2" fmla="*/ 1714 h 125348"/>
                <a:gd name="connsiteX3" fmla="*/ 20574 w 57054"/>
                <a:gd name="connsiteY3" fmla="*/ 0 h 125348"/>
                <a:gd name="connsiteX4" fmla="*/ 0 w 57054"/>
                <a:gd name="connsiteY4" fmla="*/ 103632 h 125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54" h="125348">
                  <a:moveTo>
                    <a:pt x="0" y="103632"/>
                  </a:moveTo>
                  <a:lnTo>
                    <a:pt x="34480" y="125349"/>
                  </a:lnTo>
                  <a:lnTo>
                    <a:pt x="57055" y="1714"/>
                  </a:lnTo>
                  <a:lnTo>
                    <a:pt x="20574" y="0"/>
                  </a:lnTo>
                  <a:lnTo>
                    <a:pt x="0" y="103632"/>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2" name="Freeform: Shape 131">
              <a:extLst>
                <a:ext uri="{FF2B5EF4-FFF2-40B4-BE49-F238E27FC236}">
                  <a16:creationId xmlns:a16="http://schemas.microsoft.com/office/drawing/2014/main" id="{66212DD6-A4D2-BDCB-253D-C3B604BF9A12}"/>
                </a:ext>
              </a:extLst>
            </p:cNvPr>
            <p:cNvSpPr/>
            <p:nvPr/>
          </p:nvSpPr>
          <p:spPr>
            <a:xfrm>
              <a:off x="6815423" y="3217545"/>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3" name="Freeform: Shape 132">
              <a:extLst>
                <a:ext uri="{FF2B5EF4-FFF2-40B4-BE49-F238E27FC236}">
                  <a16:creationId xmlns:a16="http://schemas.microsoft.com/office/drawing/2014/main" id="{75A272E8-00AE-1696-A89B-6E045685C45B}"/>
                </a:ext>
              </a:extLst>
            </p:cNvPr>
            <p:cNvSpPr/>
            <p:nvPr/>
          </p:nvSpPr>
          <p:spPr>
            <a:xfrm>
              <a:off x="6815423" y="3203542"/>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FF869E">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4" name="Freeform: Shape 133">
              <a:extLst>
                <a:ext uri="{FF2B5EF4-FFF2-40B4-BE49-F238E27FC236}">
                  <a16:creationId xmlns:a16="http://schemas.microsoft.com/office/drawing/2014/main" id="{3015256B-3AD4-829D-748E-75CE37D884C4}"/>
                </a:ext>
              </a:extLst>
            </p:cNvPr>
            <p:cNvSpPr/>
            <p:nvPr/>
          </p:nvSpPr>
          <p:spPr>
            <a:xfrm>
              <a:off x="6048565" y="2372105"/>
              <a:ext cx="335184" cy="333756"/>
            </a:xfrm>
            <a:custGeom>
              <a:avLst/>
              <a:gdLst>
                <a:gd name="connsiteX0" fmla="*/ 321659 w 335184"/>
                <a:gd name="connsiteY0" fmla="*/ 333756 h 333756"/>
                <a:gd name="connsiteX1" fmla="*/ 272320 w 335184"/>
                <a:gd name="connsiteY1" fmla="*/ 282797 h 333756"/>
                <a:gd name="connsiteX2" fmla="*/ 163163 w 335184"/>
                <a:gd name="connsiteY2" fmla="*/ 171260 h 333756"/>
                <a:gd name="connsiteX3" fmla="*/ 104394 w 335184"/>
                <a:gd name="connsiteY3" fmla="*/ 112205 h 333756"/>
                <a:gd name="connsiteX4" fmla="*/ 53054 w 335184"/>
                <a:gd name="connsiteY4" fmla="*/ 60674 h 333756"/>
                <a:gd name="connsiteX5" fmla="*/ 16764 w 335184"/>
                <a:gd name="connsiteY5" fmla="*/ 24289 h 333756"/>
                <a:gd name="connsiteX6" fmla="*/ 6572 w 335184"/>
                <a:gd name="connsiteY6" fmla="*/ 14097 h 333756"/>
                <a:gd name="connsiteX7" fmla="*/ 0 w 335184"/>
                <a:gd name="connsiteY7" fmla="*/ 13526 h 333756"/>
                <a:gd name="connsiteX8" fmla="*/ 13430 w 335184"/>
                <a:gd name="connsiteY8" fmla="*/ 0 h 333756"/>
                <a:gd name="connsiteX9" fmla="*/ 14002 w 335184"/>
                <a:gd name="connsiteY9" fmla="*/ 6572 h 333756"/>
                <a:gd name="connsiteX10" fmla="*/ 24289 w 335184"/>
                <a:gd name="connsiteY10" fmla="*/ 16764 h 333756"/>
                <a:gd name="connsiteX11" fmla="*/ 60865 w 335184"/>
                <a:gd name="connsiteY11" fmla="*/ 52864 h 333756"/>
                <a:gd name="connsiteX12" fmla="*/ 112490 w 335184"/>
                <a:gd name="connsiteY12" fmla="*/ 104013 h 333756"/>
                <a:gd name="connsiteX13" fmla="*/ 171926 w 335184"/>
                <a:gd name="connsiteY13" fmla="*/ 162497 h 333756"/>
                <a:gd name="connsiteX14" fmla="*/ 283940 w 335184"/>
                <a:gd name="connsiteY14" fmla="*/ 271177 h 333756"/>
                <a:gd name="connsiteX15" fmla="*/ 335185 w 335184"/>
                <a:gd name="connsiteY15" fmla="*/ 320231 h 3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184" h="333756">
                  <a:moveTo>
                    <a:pt x="321659" y="333756"/>
                  </a:moveTo>
                  <a:lnTo>
                    <a:pt x="272320" y="282797"/>
                  </a:lnTo>
                  <a:cubicBezTo>
                    <a:pt x="242887" y="252032"/>
                    <a:pt x="202883" y="211741"/>
                    <a:pt x="163163" y="171260"/>
                  </a:cubicBezTo>
                  <a:lnTo>
                    <a:pt x="104394" y="112205"/>
                  </a:lnTo>
                  <a:lnTo>
                    <a:pt x="53054" y="60674"/>
                  </a:lnTo>
                  <a:lnTo>
                    <a:pt x="16764" y="24289"/>
                  </a:lnTo>
                  <a:cubicBezTo>
                    <a:pt x="12383" y="19907"/>
                    <a:pt x="8858" y="16478"/>
                    <a:pt x="6572" y="14097"/>
                  </a:cubicBezTo>
                  <a:cubicBezTo>
                    <a:pt x="4558" y="12994"/>
                    <a:pt x="2174" y="12787"/>
                    <a:pt x="0" y="13526"/>
                  </a:cubicBezTo>
                  <a:lnTo>
                    <a:pt x="13430" y="0"/>
                  </a:lnTo>
                  <a:cubicBezTo>
                    <a:pt x="12691" y="2174"/>
                    <a:pt x="12898" y="4558"/>
                    <a:pt x="14002" y="6572"/>
                  </a:cubicBezTo>
                  <a:lnTo>
                    <a:pt x="24289" y="16764"/>
                  </a:lnTo>
                  <a:lnTo>
                    <a:pt x="60865" y="52864"/>
                  </a:lnTo>
                  <a:lnTo>
                    <a:pt x="112490" y="104013"/>
                  </a:lnTo>
                  <a:lnTo>
                    <a:pt x="171926" y="162497"/>
                  </a:lnTo>
                  <a:cubicBezTo>
                    <a:pt x="212598" y="202025"/>
                    <a:pt x="253079" y="241840"/>
                    <a:pt x="283940" y="271177"/>
                  </a:cubicBezTo>
                  <a:lnTo>
                    <a:pt x="335185" y="320231"/>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5" name="Freeform: Shape 134">
              <a:extLst>
                <a:ext uri="{FF2B5EF4-FFF2-40B4-BE49-F238E27FC236}">
                  <a16:creationId xmlns:a16="http://schemas.microsoft.com/office/drawing/2014/main" id="{5DB007FF-4F5D-6CA9-4CE2-DAD40F411A48}"/>
                </a:ext>
              </a:extLst>
            </p:cNvPr>
            <p:cNvSpPr/>
            <p:nvPr/>
          </p:nvSpPr>
          <p:spPr>
            <a:xfrm>
              <a:off x="6655593" y="4810427"/>
              <a:ext cx="144494" cy="131733"/>
            </a:xfrm>
            <a:custGeom>
              <a:avLst/>
              <a:gdLst>
                <a:gd name="connsiteX0" fmla="*/ 79343 w 144494"/>
                <a:gd name="connsiteY0" fmla="*/ 841 h 131733"/>
                <a:gd name="connsiteX1" fmla="*/ 0 w 144494"/>
                <a:gd name="connsiteY1" fmla="*/ 126571 h 131733"/>
                <a:gd name="connsiteX2" fmla="*/ 79343 w 144494"/>
                <a:gd name="connsiteY2" fmla="*/ 97996 h 131733"/>
                <a:gd name="connsiteX3" fmla="*/ 144494 w 144494"/>
                <a:gd name="connsiteY3" fmla="*/ 50371 h 131733"/>
                <a:gd name="connsiteX4" fmla="*/ 138208 w 144494"/>
                <a:gd name="connsiteY4" fmla="*/ 16366 h 131733"/>
                <a:gd name="connsiteX5" fmla="*/ 79343 w 144494"/>
                <a:gd name="connsiteY5" fmla="*/ 841 h 13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94" h="131733">
                  <a:moveTo>
                    <a:pt x="79343" y="841"/>
                  </a:moveTo>
                  <a:cubicBezTo>
                    <a:pt x="79343" y="841"/>
                    <a:pt x="29051" y="106187"/>
                    <a:pt x="0" y="126571"/>
                  </a:cubicBezTo>
                  <a:cubicBezTo>
                    <a:pt x="0" y="126571"/>
                    <a:pt x="38862" y="149716"/>
                    <a:pt x="79343" y="97996"/>
                  </a:cubicBezTo>
                  <a:cubicBezTo>
                    <a:pt x="131731" y="31321"/>
                    <a:pt x="144494" y="50371"/>
                    <a:pt x="144494" y="50371"/>
                  </a:cubicBezTo>
                  <a:cubicBezTo>
                    <a:pt x="143455" y="38866"/>
                    <a:pt x="141350" y="27482"/>
                    <a:pt x="138208" y="16366"/>
                  </a:cubicBezTo>
                  <a:cubicBezTo>
                    <a:pt x="130302" y="-5446"/>
                    <a:pt x="79343" y="841"/>
                    <a:pt x="79343" y="84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36" name="Freeform: Shape 135">
              <a:extLst>
                <a:ext uri="{FF2B5EF4-FFF2-40B4-BE49-F238E27FC236}">
                  <a16:creationId xmlns:a16="http://schemas.microsoft.com/office/drawing/2014/main" id="{E8D5DCEC-0C22-8805-9897-78B5BFAD04F1}"/>
                </a:ext>
              </a:extLst>
            </p:cNvPr>
            <p:cNvSpPr/>
            <p:nvPr/>
          </p:nvSpPr>
          <p:spPr>
            <a:xfrm>
              <a:off x="7094315" y="4810125"/>
              <a:ext cx="133635" cy="144520"/>
            </a:xfrm>
            <a:custGeom>
              <a:avLst/>
              <a:gdLst>
                <a:gd name="connsiteX0" fmla="*/ 71438 w 133635"/>
                <a:gd name="connsiteY0" fmla="*/ 0 h 144520"/>
                <a:gd name="connsiteX1" fmla="*/ 38100 w 133635"/>
                <a:gd name="connsiteY1" fmla="*/ 81915 h 144520"/>
                <a:gd name="connsiteX2" fmla="*/ 0 w 133635"/>
                <a:gd name="connsiteY2" fmla="*/ 141732 h 144520"/>
                <a:gd name="connsiteX3" fmla="*/ 50959 w 133635"/>
                <a:gd name="connsiteY3" fmla="*/ 131731 h 144520"/>
                <a:gd name="connsiteX4" fmla="*/ 133636 w 133635"/>
                <a:gd name="connsiteY4" fmla="*/ 44672 h 144520"/>
                <a:gd name="connsiteX5" fmla="*/ 126016 w 133635"/>
                <a:gd name="connsiteY5" fmla="*/ 27242 h 144520"/>
                <a:gd name="connsiteX6" fmla="*/ 71438 w 133635"/>
                <a:gd name="connsiteY6" fmla="*/ 0 h 14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5" h="144520">
                  <a:moveTo>
                    <a:pt x="71438" y="0"/>
                  </a:moveTo>
                  <a:cubicBezTo>
                    <a:pt x="71438" y="0"/>
                    <a:pt x="57150" y="39053"/>
                    <a:pt x="38100" y="81915"/>
                  </a:cubicBezTo>
                  <a:cubicBezTo>
                    <a:pt x="29375" y="104124"/>
                    <a:pt x="16437" y="124436"/>
                    <a:pt x="0" y="141732"/>
                  </a:cubicBezTo>
                  <a:cubicBezTo>
                    <a:pt x="0" y="141732"/>
                    <a:pt x="33147" y="152495"/>
                    <a:pt x="50959" y="131731"/>
                  </a:cubicBezTo>
                  <a:cubicBezTo>
                    <a:pt x="68771" y="110966"/>
                    <a:pt x="99346" y="36481"/>
                    <a:pt x="133636" y="44672"/>
                  </a:cubicBezTo>
                  <a:cubicBezTo>
                    <a:pt x="131815" y="38574"/>
                    <a:pt x="129256" y="32720"/>
                    <a:pt x="126016" y="27242"/>
                  </a:cubicBezTo>
                  <a:cubicBezTo>
                    <a:pt x="120872" y="19050"/>
                    <a:pt x="71438" y="0"/>
                    <a:pt x="71438" y="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grpSp>
      <p:pic>
        <p:nvPicPr>
          <p:cNvPr id="145" name="Picture 144" descr="A knife with a red handle&#10;&#10;Description automatically generated with low confidence">
            <a:extLst>
              <a:ext uri="{FF2B5EF4-FFF2-40B4-BE49-F238E27FC236}">
                <a16:creationId xmlns:a16="http://schemas.microsoft.com/office/drawing/2014/main" id="{197FA687-3D54-3C47-47CA-58D5A0F95FE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580774">
            <a:off x="7043624" y="265878"/>
            <a:ext cx="4307563" cy="2864671"/>
          </a:xfrm>
          <a:prstGeom prst="rect">
            <a:avLst/>
          </a:prstGeom>
        </p:spPr>
      </p:pic>
      <p:grpSp>
        <p:nvGrpSpPr>
          <p:cNvPr id="146" name="Group 145">
            <a:extLst>
              <a:ext uri="{FF2B5EF4-FFF2-40B4-BE49-F238E27FC236}">
                <a16:creationId xmlns:a16="http://schemas.microsoft.com/office/drawing/2014/main" id="{6589ADA9-D1C2-7ABA-2A2C-F26117573A29}"/>
              </a:ext>
            </a:extLst>
          </p:cNvPr>
          <p:cNvGrpSpPr/>
          <p:nvPr/>
        </p:nvGrpSpPr>
        <p:grpSpPr>
          <a:xfrm>
            <a:off x="743793" y="901329"/>
            <a:ext cx="3932556" cy="1482542"/>
            <a:chOff x="2328010" y="2687729"/>
            <a:chExt cx="3932556" cy="1482542"/>
          </a:xfrm>
        </p:grpSpPr>
        <p:sp>
          <p:nvSpPr>
            <p:cNvPr id="147" name="Isosceles Triangle 146">
              <a:extLst>
                <a:ext uri="{FF2B5EF4-FFF2-40B4-BE49-F238E27FC236}">
                  <a16:creationId xmlns:a16="http://schemas.microsoft.com/office/drawing/2014/main" id="{CFC8F990-D37A-E9AA-2457-AD3C5854B684}"/>
                </a:ext>
              </a:extLst>
            </p:cNvPr>
            <p:cNvSpPr/>
            <p:nvPr/>
          </p:nvSpPr>
          <p:spPr>
            <a:xfrm rot="16200000">
              <a:off x="2569878" y="2445861"/>
              <a:ext cx="1482542" cy="1966278"/>
            </a:xfrm>
            <a:prstGeom prst="triangle">
              <a:avLst/>
            </a:prstGeom>
            <a:solidFill>
              <a:srgbClr val="0070C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9Slide03 Cabin"/>
                <a:ea typeface="+mn-ea"/>
                <a:cs typeface="+mn-cs"/>
              </a:endParaRPr>
            </a:p>
          </p:txBody>
        </p:sp>
        <p:sp>
          <p:nvSpPr>
            <p:cNvPr id="148" name="Isosceles Triangle 147">
              <a:extLst>
                <a:ext uri="{FF2B5EF4-FFF2-40B4-BE49-F238E27FC236}">
                  <a16:creationId xmlns:a16="http://schemas.microsoft.com/office/drawing/2014/main" id="{EB33A7FB-98F6-4F6D-AF9A-5760D3AB652B}"/>
                </a:ext>
              </a:extLst>
            </p:cNvPr>
            <p:cNvSpPr/>
            <p:nvPr/>
          </p:nvSpPr>
          <p:spPr>
            <a:xfrm rot="5400000" flipH="1">
              <a:off x="4536156" y="2445861"/>
              <a:ext cx="1482542" cy="1966278"/>
            </a:xfrm>
            <a:prstGeom prst="triangle">
              <a:avLst/>
            </a:prstGeom>
            <a:solidFill>
              <a:srgbClr val="ED5565">
                <a:lumMod val="7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9Slide03 Cabin"/>
                <a:ea typeface="+mn-ea"/>
                <a:cs typeface="+mn-cs"/>
              </a:endParaRPr>
            </a:p>
          </p:txBody>
        </p:sp>
        <p:sp>
          <p:nvSpPr>
            <p:cNvPr id="149" name="TextBox 148">
              <a:extLst>
                <a:ext uri="{FF2B5EF4-FFF2-40B4-BE49-F238E27FC236}">
                  <a16:creationId xmlns:a16="http://schemas.microsoft.com/office/drawing/2014/main" id="{64FE5118-FC93-1A69-64D6-D5CDDB664F48}"/>
                </a:ext>
              </a:extLst>
            </p:cNvPr>
            <p:cNvSpPr txBox="1"/>
            <p:nvPr/>
          </p:nvSpPr>
          <p:spPr>
            <a:xfrm>
              <a:off x="3526822" y="3077520"/>
              <a:ext cx="357470" cy="738664"/>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vi-VN" sz="4800" b="0" i="0" u="none" strike="noStrike" kern="0" cap="none" spc="0" normalizeH="0" baseline="0" noProof="0" dirty="0">
                  <a:ln>
                    <a:noFill/>
                  </a:ln>
                  <a:solidFill>
                    <a:prstClr val="black"/>
                  </a:solidFill>
                  <a:effectLst/>
                  <a:uLnTx/>
                  <a:uFillTx/>
                  <a:latin typeface="#9Slide03 Cabin Bold"/>
                </a:rPr>
                <a:t>S</a:t>
              </a:r>
              <a:endParaRPr kumimoji="0" lang="en-US" sz="4800" b="0" i="0" u="none" strike="noStrike" kern="0" cap="none" spc="0" normalizeH="0" baseline="0" noProof="0" dirty="0">
                <a:ln>
                  <a:noFill/>
                </a:ln>
                <a:solidFill>
                  <a:prstClr val="black"/>
                </a:solidFill>
                <a:effectLst/>
                <a:uLnTx/>
                <a:uFillTx/>
                <a:latin typeface="#9Slide03 Cabin Bold"/>
              </a:endParaRPr>
            </a:p>
          </p:txBody>
        </p:sp>
        <p:sp>
          <p:nvSpPr>
            <p:cNvPr id="150" name="TextBox 149">
              <a:extLst>
                <a:ext uri="{FF2B5EF4-FFF2-40B4-BE49-F238E27FC236}">
                  <a16:creationId xmlns:a16="http://schemas.microsoft.com/office/drawing/2014/main" id="{4389CFAF-ECC2-B60E-5CCC-4DE325AE7631}"/>
                </a:ext>
              </a:extLst>
            </p:cNvPr>
            <p:cNvSpPr txBox="1"/>
            <p:nvPr/>
          </p:nvSpPr>
          <p:spPr>
            <a:xfrm>
              <a:off x="4776420" y="3077520"/>
              <a:ext cx="434414" cy="738664"/>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vi-VN" sz="4800" b="0" i="0" u="none" strike="noStrike" kern="0" cap="none" spc="0" normalizeH="0" baseline="0" noProof="0" dirty="0">
                  <a:ln>
                    <a:noFill/>
                  </a:ln>
                  <a:solidFill>
                    <a:prstClr val="black"/>
                  </a:solidFill>
                  <a:effectLst/>
                  <a:uLnTx/>
                  <a:uFillTx/>
                  <a:latin typeface="#9Slide03 Cabin Bold"/>
                </a:rPr>
                <a:t>N</a:t>
              </a:r>
              <a:endParaRPr kumimoji="0" lang="en-US" sz="4800" b="0" i="0" u="none" strike="noStrike" kern="0" cap="none" spc="0" normalizeH="0" baseline="0" noProof="0" dirty="0">
                <a:ln>
                  <a:noFill/>
                </a:ln>
                <a:solidFill>
                  <a:prstClr val="black"/>
                </a:solidFill>
                <a:effectLst/>
                <a:uLnTx/>
                <a:uFillTx/>
                <a:latin typeface="#9Slide03 Cabin Bold"/>
              </a:endParaRPr>
            </a:p>
          </p:txBody>
        </p:sp>
      </p:grpSp>
    </p:spTree>
    <p:extLst>
      <p:ext uri="{BB962C8B-B14F-4D97-AF65-F5344CB8AC3E}">
        <p14:creationId xmlns:p14="http://schemas.microsoft.com/office/powerpoint/2010/main" val="83919809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1"/>
                                        </p:tgtEl>
                                        <p:attrNameLst>
                                          <p:attrName>style.visibility</p:attrName>
                                        </p:attrNameLst>
                                      </p:cBhvr>
                                      <p:to>
                                        <p:strVal val="visible"/>
                                      </p:to>
                                    </p:set>
                                    <p:animEffect transition="in" filter="wipe(left)">
                                      <p:cBhvr>
                                        <p:cTn id="7" dur="1000"/>
                                        <p:tgtEl>
                                          <p:spTgt spid="921"/>
                                        </p:tgtEl>
                                      </p:cBhvr>
                                    </p:animEffect>
                                  </p:childTnLst>
                                </p:cTn>
                              </p:par>
                              <p:par>
                                <p:cTn id="8" presetID="42" presetClass="path" presetSubtype="0" decel="100000" fill="hold" nodeType="withEffect">
                                  <p:stCondLst>
                                    <p:cond delay="0"/>
                                  </p:stCondLst>
                                  <p:childTnLst>
                                    <p:animMotion origin="layout" path="M 3.125E-6 -3.7037E-6 L -0.20951 0.00625 " pathEditMode="relative" rAng="0" ptsTypes="AA">
                                      <p:cBhvr>
                                        <p:cTn id="9" dur="1250" fill="hold"/>
                                        <p:tgtEl>
                                          <p:spTgt spid="145"/>
                                        </p:tgtEl>
                                        <p:attrNameLst>
                                          <p:attrName>ppt_x</p:attrName>
                                          <p:attrName>ppt_y</p:attrName>
                                        </p:attrNameLst>
                                      </p:cBhvr>
                                      <p:rCtr x="-10482" y="301"/>
                                    </p:animMotion>
                                  </p:childTnLst>
                                </p:cTn>
                              </p:par>
                              <p:par>
                                <p:cTn id="10" presetID="8" presetClass="emph" presetSubtype="0" autoRev="1" fill="hold" nodeType="withEffect">
                                  <p:stCondLst>
                                    <p:cond delay="1250"/>
                                  </p:stCondLst>
                                  <p:childTnLst>
                                    <p:animRot by="1800000">
                                      <p:cBhvr>
                                        <p:cTn id="11" dur="1250" fill="hold"/>
                                        <p:tgtEl>
                                          <p:spTgt spid="145"/>
                                        </p:tgtEl>
                                        <p:attrNameLst>
                                          <p:attrName>r</p:attrName>
                                        </p:attrNameLst>
                                      </p:cBhvr>
                                    </p:animRot>
                                  </p:childTnLst>
                                </p:cTn>
                              </p:par>
                              <p:par>
                                <p:cTn id="12" presetID="8" presetClass="emph" presetSubtype="0" autoRev="1" fill="hold" nodeType="withEffect">
                                  <p:stCondLst>
                                    <p:cond delay="1250"/>
                                  </p:stCondLst>
                                  <p:childTnLst>
                                    <p:animRot by="-1800000">
                                      <p:cBhvr>
                                        <p:cTn id="13" dur="1250" fill="hold"/>
                                        <p:tgtEl>
                                          <p:spTgt spid="146"/>
                                        </p:tgtEl>
                                        <p:attrNameLst>
                                          <p:attrName>r</p:attrName>
                                        </p:attrNameLst>
                                      </p:cBhvr>
                                    </p:animRot>
                                  </p:childTnLst>
                                </p:cTn>
                              </p:par>
                              <p:par>
                                <p:cTn id="14" presetID="8" presetClass="emph" presetSubtype="0" autoRev="1" fill="hold" nodeType="withEffect">
                                  <p:stCondLst>
                                    <p:cond delay="3750"/>
                                  </p:stCondLst>
                                  <p:childTnLst>
                                    <p:animRot by="-1800000">
                                      <p:cBhvr>
                                        <p:cTn id="15" dur="1250" fill="hold"/>
                                        <p:tgtEl>
                                          <p:spTgt spid="145"/>
                                        </p:tgtEl>
                                        <p:attrNameLst>
                                          <p:attrName>r</p:attrName>
                                        </p:attrNameLst>
                                      </p:cBhvr>
                                    </p:animRot>
                                  </p:childTnLst>
                                </p:cTn>
                              </p:par>
                              <p:par>
                                <p:cTn id="16" presetID="8" presetClass="emph" presetSubtype="0" autoRev="1" fill="hold" nodeType="withEffect">
                                  <p:stCondLst>
                                    <p:cond delay="3750"/>
                                  </p:stCondLst>
                                  <p:childTnLst>
                                    <p:animRot by="1800000">
                                      <p:cBhvr>
                                        <p:cTn id="17" dur="1250" fill="hold"/>
                                        <p:tgtEl>
                                          <p:spTgt spid="14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4" descr="Bài 21. Nam châm vĩnh cửu - Hoc24">
            <a:extLst>
              <a:ext uri="{FF2B5EF4-FFF2-40B4-BE49-F238E27FC236}">
                <a16:creationId xmlns:a16="http://schemas.microsoft.com/office/drawing/2014/main" id="{2F1BF018-6F78-067A-FFC9-205F15887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54165" y="4847103"/>
            <a:ext cx="2442076" cy="1678927"/>
          </a:xfrm>
          <a:prstGeom prst="rect">
            <a:avLst/>
          </a:prstGeom>
          <a:noFill/>
          <a:extLst>
            <a:ext uri="{909E8E84-426E-40DD-AFC4-6F175D3DCCD1}">
              <a14:hiddenFill xmlns:a14="http://schemas.microsoft.com/office/drawing/2010/main">
                <a:solidFill>
                  <a:srgbClr val="FFFFFF"/>
                </a:solidFill>
              </a14:hiddenFill>
            </a:ext>
          </a:extLst>
        </p:spPr>
      </p:pic>
      <p:sp>
        <p:nvSpPr>
          <p:cNvPr id="189626" name="Rectangle: Rounded Corners 189625">
            <a:extLst>
              <a:ext uri="{FF2B5EF4-FFF2-40B4-BE49-F238E27FC236}">
                <a16:creationId xmlns:a16="http://schemas.microsoft.com/office/drawing/2014/main" id="{27B6AB5C-C2E9-3703-2A3C-B010ED5AE496}"/>
              </a:ext>
            </a:extLst>
          </p:cNvPr>
          <p:cNvSpPr/>
          <p:nvPr/>
        </p:nvSpPr>
        <p:spPr>
          <a:xfrm>
            <a:off x="625900" y="596901"/>
            <a:ext cx="10196407" cy="5914762"/>
          </a:xfrm>
          <a:prstGeom prst="roundRect">
            <a:avLst/>
          </a:prstGeom>
          <a:noFill/>
          <a:ln w="38100">
            <a:solidFill>
              <a:srgbClr val="3E4DB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nvGrpSpPr>
          <p:cNvPr id="55" name="Group 54">
            <a:extLst>
              <a:ext uri="{FF2B5EF4-FFF2-40B4-BE49-F238E27FC236}">
                <a16:creationId xmlns:a16="http://schemas.microsoft.com/office/drawing/2014/main" id="{564F0457-C3D8-4607-97A8-57295C0E5144}"/>
              </a:ext>
            </a:extLst>
          </p:cNvPr>
          <p:cNvGrpSpPr/>
          <p:nvPr/>
        </p:nvGrpSpPr>
        <p:grpSpPr>
          <a:xfrm rot="19857971">
            <a:off x="9895584" y="-1151763"/>
            <a:ext cx="3581400" cy="2037299"/>
            <a:chOff x="7823334" y="-697505"/>
            <a:chExt cx="4276665" cy="2432804"/>
          </a:xfrm>
        </p:grpSpPr>
        <p:sp>
          <p:nvSpPr>
            <p:cNvPr id="56" name="Freeform: Shape 55">
              <a:extLst>
                <a:ext uri="{FF2B5EF4-FFF2-40B4-BE49-F238E27FC236}">
                  <a16:creationId xmlns:a16="http://schemas.microsoft.com/office/drawing/2014/main" id="{55C81D15-2845-4289-8C4E-ED0CDF2EE0EC}"/>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7" name="Freeform: Shape 56">
              <a:extLst>
                <a:ext uri="{FF2B5EF4-FFF2-40B4-BE49-F238E27FC236}">
                  <a16:creationId xmlns:a16="http://schemas.microsoft.com/office/drawing/2014/main" id="{E9642F2A-C271-4B66-B31C-8C05009EB8DE}"/>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58" name="Group 57">
            <a:extLst>
              <a:ext uri="{FF2B5EF4-FFF2-40B4-BE49-F238E27FC236}">
                <a16:creationId xmlns:a16="http://schemas.microsoft.com/office/drawing/2014/main" id="{2833CCCC-BEB8-4D22-9065-0574CD43A3CD}"/>
              </a:ext>
            </a:extLst>
          </p:cNvPr>
          <p:cNvGrpSpPr/>
          <p:nvPr/>
        </p:nvGrpSpPr>
        <p:grpSpPr>
          <a:xfrm rot="3800731" flipV="1">
            <a:off x="548161" y="5297385"/>
            <a:ext cx="3069190" cy="3633408"/>
            <a:chOff x="7823334" y="-697505"/>
            <a:chExt cx="4276665" cy="2432804"/>
          </a:xfrm>
        </p:grpSpPr>
        <p:sp>
          <p:nvSpPr>
            <p:cNvPr id="59" name="Freeform: Shape 58">
              <a:extLst>
                <a:ext uri="{FF2B5EF4-FFF2-40B4-BE49-F238E27FC236}">
                  <a16:creationId xmlns:a16="http://schemas.microsoft.com/office/drawing/2014/main" id="{298E6811-4D8C-4F23-9708-D85A53944E13}"/>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0" name="Freeform: Shape 59">
              <a:extLst>
                <a:ext uri="{FF2B5EF4-FFF2-40B4-BE49-F238E27FC236}">
                  <a16:creationId xmlns:a16="http://schemas.microsoft.com/office/drawing/2014/main" id="{9FAB2109-51DA-41C0-B9EA-9A22D4900066}"/>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89509" name="Graphic 6">
            <a:extLst>
              <a:ext uri="{FF2B5EF4-FFF2-40B4-BE49-F238E27FC236}">
                <a16:creationId xmlns:a16="http://schemas.microsoft.com/office/drawing/2014/main" id="{1612D3CE-B9AD-6A74-F033-A8B08EE00D36}"/>
              </a:ext>
            </a:extLst>
          </p:cNvPr>
          <p:cNvGrpSpPr/>
          <p:nvPr/>
        </p:nvGrpSpPr>
        <p:grpSpPr>
          <a:xfrm>
            <a:off x="9716501" y="2637931"/>
            <a:ext cx="2712121" cy="4220069"/>
            <a:chOff x="6048565" y="2282479"/>
            <a:chExt cx="1738122" cy="2704524"/>
          </a:xfrm>
        </p:grpSpPr>
        <p:sp>
          <p:nvSpPr>
            <p:cNvPr id="189510" name="Freeform: Shape 189509">
              <a:extLst>
                <a:ext uri="{FF2B5EF4-FFF2-40B4-BE49-F238E27FC236}">
                  <a16:creationId xmlns:a16="http://schemas.microsoft.com/office/drawing/2014/main" id="{6652A4A8-D897-0F05-6B31-1DE2AC59735D}"/>
                </a:ext>
              </a:extLst>
            </p:cNvPr>
            <p:cNvSpPr/>
            <p:nvPr/>
          </p:nvSpPr>
          <p:spPr>
            <a:xfrm>
              <a:off x="6314597" y="2643879"/>
              <a:ext cx="264510" cy="200475"/>
            </a:xfrm>
            <a:custGeom>
              <a:avLst/>
              <a:gdLst>
                <a:gd name="connsiteX0" fmla="*/ 260129 w 264510"/>
                <a:gd name="connsiteY0" fmla="*/ 200475 h 200475"/>
                <a:gd name="connsiteX1" fmla="*/ 113063 w 264510"/>
                <a:gd name="connsiteY1" fmla="*/ 114750 h 200475"/>
                <a:gd name="connsiteX2" fmla="*/ 42864 w 264510"/>
                <a:gd name="connsiteY2" fmla="*/ 111512 h 200475"/>
                <a:gd name="connsiteX3" fmla="*/ 1144 w 264510"/>
                <a:gd name="connsiteY3" fmla="*/ 74555 h 200475"/>
                <a:gd name="connsiteX4" fmla="*/ 10669 w 264510"/>
                <a:gd name="connsiteY4" fmla="*/ 355 h 200475"/>
                <a:gd name="connsiteX5" fmla="*/ 116111 w 264510"/>
                <a:gd name="connsiteY5" fmla="*/ 52933 h 200475"/>
                <a:gd name="connsiteX6" fmla="*/ 264510 w 264510"/>
                <a:gd name="connsiteY6" fmla="*/ 105988 h 2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10" h="200475">
                  <a:moveTo>
                    <a:pt x="260129" y="200475"/>
                  </a:moveTo>
                  <a:lnTo>
                    <a:pt x="113063" y="114750"/>
                  </a:lnTo>
                  <a:cubicBezTo>
                    <a:pt x="89618" y="116502"/>
                    <a:pt x="66048" y="115414"/>
                    <a:pt x="42864" y="111512"/>
                  </a:cubicBezTo>
                  <a:cubicBezTo>
                    <a:pt x="4764" y="104940"/>
                    <a:pt x="-3428" y="104559"/>
                    <a:pt x="1144" y="74555"/>
                  </a:cubicBezTo>
                  <a:cubicBezTo>
                    <a:pt x="5716" y="44551"/>
                    <a:pt x="-666" y="4546"/>
                    <a:pt x="10669" y="355"/>
                  </a:cubicBezTo>
                  <a:cubicBezTo>
                    <a:pt x="22004" y="-3836"/>
                    <a:pt x="102204" y="29978"/>
                    <a:pt x="116111" y="52933"/>
                  </a:cubicBezTo>
                  <a:lnTo>
                    <a:pt x="264510" y="105988"/>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1" name="Freeform: Shape 189510">
              <a:extLst>
                <a:ext uri="{FF2B5EF4-FFF2-40B4-BE49-F238E27FC236}">
                  <a16:creationId xmlns:a16="http://schemas.microsoft.com/office/drawing/2014/main" id="{D81358AA-E9EF-6202-F01F-BFBED5064D21}"/>
                </a:ext>
              </a:extLst>
            </p:cNvPr>
            <p:cNvSpPr/>
            <p:nvPr/>
          </p:nvSpPr>
          <p:spPr>
            <a:xfrm>
              <a:off x="6507956" y="2699099"/>
              <a:ext cx="502443" cy="224850"/>
            </a:xfrm>
            <a:custGeom>
              <a:avLst/>
              <a:gdLst>
                <a:gd name="connsiteX0" fmla="*/ 502444 w 502443"/>
                <a:gd name="connsiteY0" fmla="*/ 0 h 224850"/>
                <a:gd name="connsiteX1" fmla="*/ 502444 w 502443"/>
                <a:gd name="connsiteY1" fmla="*/ 171450 h 224850"/>
                <a:gd name="connsiteX2" fmla="*/ 420434 w 502443"/>
                <a:gd name="connsiteY2" fmla="*/ 196215 h 224850"/>
                <a:gd name="connsiteX3" fmla="*/ 271463 w 502443"/>
                <a:gd name="connsiteY3" fmla="*/ 224790 h 224850"/>
                <a:gd name="connsiteX4" fmla="*/ 0 w 502443"/>
                <a:gd name="connsiteY4" fmla="*/ 112967 h 224850"/>
                <a:gd name="connsiteX5" fmla="*/ 38100 w 502443"/>
                <a:gd name="connsiteY5" fmla="*/ 40386 h 224850"/>
                <a:gd name="connsiteX6" fmla="*/ 295275 w 502443"/>
                <a:gd name="connsiteY6" fmla="*/ 112681 h 224850"/>
                <a:gd name="connsiteX7" fmla="*/ 502444 w 502443"/>
                <a:gd name="connsiteY7" fmla="*/ 0 h 22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443" h="224850">
                  <a:moveTo>
                    <a:pt x="502444" y="0"/>
                  </a:moveTo>
                  <a:lnTo>
                    <a:pt x="502444" y="171450"/>
                  </a:lnTo>
                  <a:cubicBezTo>
                    <a:pt x="502444" y="171450"/>
                    <a:pt x="465868" y="183547"/>
                    <a:pt x="420434" y="196215"/>
                  </a:cubicBezTo>
                  <a:cubicBezTo>
                    <a:pt x="368332" y="210693"/>
                    <a:pt x="304610" y="225933"/>
                    <a:pt x="271463" y="224790"/>
                  </a:cubicBezTo>
                  <a:cubicBezTo>
                    <a:pt x="209550" y="221742"/>
                    <a:pt x="0" y="112967"/>
                    <a:pt x="0" y="112967"/>
                  </a:cubicBezTo>
                  <a:lnTo>
                    <a:pt x="38100" y="40386"/>
                  </a:lnTo>
                  <a:cubicBezTo>
                    <a:pt x="38100" y="40386"/>
                    <a:pt x="266700" y="118300"/>
                    <a:pt x="295275" y="112681"/>
                  </a:cubicBezTo>
                  <a:cubicBezTo>
                    <a:pt x="323850" y="107061"/>
                    <a:pt x="502444" y="0"/>
                    <a:pt x="502444" y="0"/>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2" name="Freeform: Shape 189511">
              <a:extLst>
                <a:ext uri="{FF2B5EF4-FFF2-40B4-BE49-F238E27FC236}">
                  <a16:creationId xmlns:a16="http://schemas.microsoft.com/office/drawing/2014/main" id="{657BCB3A-891A-1158-77C6-606403E0495F}"/>
                </a:ext>
              </a:extLst>
            </p:cNvPr>
            <p:cNvSpPr/>
            <p:nvPr/>
          </p:nvSpPr>
          <p:spPr>
            <a:xfrm>
              <a:off x="6928389" y="2782633"/>
              <a:ext cx="82010" cy="112775"/>
            </a:xfrm>
            <a:custGeom>
              <a:avLst/>
              <a:gdLst>
                <a:gd name="connsiteX0" fmla="*/ 82010 w 82010"/>
                <a:gd name="connsiteY0" fmla="*/ 0 h 112775"/>
                <a:gd name="connsiteX1" fmla="*/ 82010 w 82010"/>
                <a:gd name="connsiteY1" fmla="*/ 88011 h 112775"/>
                <a:gd name="connsiteX2" fmla="*/ 0 w 82010"/>
                <a:gd name="connsiteY2" fmla="*/ 112776 h 112775"/>
                <a:gd name="connsiteX3" fmla="*/ 82010 w 82010"/>
                <a:gd name="connsiteY3" fmla="*/ 0 h 112775"/>
              </a:gdLst>
              <a:ahLst/>
              <a:cxnLst>
                <a:cxn ang="0">
                  <a:pos x="connsiteX0" y="connsiteY0"/>
                </a:cxn>
                <a:cxn ang="0">
                  <a:pos x="connsiteX1" y="connsiteY1"/>
                </a:cxn>
                <a:cxn ang="0">
                  <a:pos x="connsiteX2" y="connsiteY2"/>
                </a:cxn>
                <a:cxn ang="0">
                  <a:pos x="connsiteX3" y="connsiteY3"/>
                </a:cxn>
              </a:cxnLst>
              <a:rect l="l" t="t" r="r" b="b"/>
              <a:pathLst>
                <a:path w="82010" h="112775">
                  <a:moveTo>
                    <a:pt x="82010" y="0"/>
                  </a:moveTo>
                  <a:lnTo>
                    <a:pt x="82010" y="88011"/>
                  </a:lnTo>
                  <a:cubicBezTo>
                    <a:pt x="82010" y="88011"/>
                    <a:pt x="45434" y="100108"/>
                    <a:pt x="0" y="112776"/>
                  </a:cubicBezTo>
                  <a:cubicBezTo>
                    <a:pt x="16764" y="61722"/>
                    <a:pt x="58579" y="20098"/>
                    <a:pt x="8201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3" name="Freeform: Shape 189512">
              <a:extLst>
                <a:ext uri="{FF2B5EF4-FFF2-40B4-BE49-F238E27FC236}">
                  <a16:creationId xmlns:a16="http://schemas.microsoft.com/office/drawing/2014/main" id="{E82FC898-83C6-7911-AFAC-D7B73140BD5A}"/>
                </a:ext>
              </a:extLst>
            </p:cNvPr>
            <p:cNvSpPr/>
            <p:nvPr/>
          </p:nvSpPr>
          <p:spPr>
            <a:xfrm>
              <a:off x="6734556" y="3309366"/>
              <a:ext cx="484536" cy="1517141"/>
            </a:xfrm>
            <a:custGeom>
              <a:avLst/>
              <a:gdLst>
                <a:gd name="connsiteX0" fmla="*/ 313944 w 484536"/>
                <a:gd name="connsiteY0" fmla="*/ 0 h 1517141"/>
                <a:gd name="connsiteX1" fmla="*/ 183166 w 484536"/>
                <a:gd name="connsiteY1" fmla="*/ 776097 h 1517141"/>
                <a:gd name="connsiteX2" fmla="*/ 0 w 484536"/>
                <a:gd name="connsiteY2" fmla="*/ 1501902 h 1517141"/>
                <a:gd name="connsiteX3" fmla="*/ 58864 w 484536"/>
                <a:gd name="connsiteY3" fmla="*/ 1517142 h 1517141"/>
                <a:gd name="connsiteX4" fmla="*/ 306514 w 484536"/>
                <a:gd name="connsiteY4" fmla="*/ 821150 h 1517141"/>
                <a:gd name="connsiteX5" fmla="*/ 484537 w 484536"/>
                <a:gd name="connsiteY5" fmla="*/ 69342 h 151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536" h="1517141">
                  <a:moveTo>
                    <a:pt x="313944" y="0"/>
                  </a:moveTo>
                  <a:cubicBezTo>
                    <a:pt x="313944" y="0"/>
                    <a:pt x="210693" y="550164"/>
                    <a:pt x="183166" y="776097"/>
                  </a:cubicBezTo>
                  <a:cubicBezTo>
                    <a:pt x="147161" y="1070800"/>
                    <a:pt x="0" y="1501902"/>
                    <a:pt x="0" y="1501902"/>
                  </a:cubicBezTo>
                  <a:lnTo>
                    <a:pt x="58864" y="1517142"/>
                  </a:lnTo>
                  <a:cubicBezTo>
                    <a:pt x="58864" y="1517142"/>
                    <a:pt x="266319" y="1150811"/>
                    <a:pt x="306514" y="821150"/>
                  </a:cubicBezTo>
                  <a:cubicBezTo>
                    <a:pt x="471297" y="484251"/>
                    <a:pt x="484537" y="69342"/>
                    <a:pt x="484537" y="6934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4" name="Freeform: Shape 189513">
              <a:extLst>
                <a:ext uri="{FF2B5EF4-FFF2-40B4-BE49-F238E27FC236}">
                  <a16:creationId xmlns:a16="http://schemas.microsoft.com/office/drawing/2014/main" id="{398A24DB-8BC9-61F7-1D33-97024196B748}"/>
                </a:ext>
              </a:extLst>
            </p:cNvPr>
            <p:cNvSpPr/>
            <p:nvPr/>
          </p:nvSpPr>
          <p:spPr>
            <a:xfrm>
              <a:off x="6619989" y="4832984"/>
              <a:ext cx="180098" cy="151637"/>
            </a:xfrm>
            <a:custGeom>
              <a:avLst/>
              <a:gdLst>
                <a:gd name="connsiteX0" fmla="*/ 5410 w 180098"/>
                <a:gd name="connsiteY0" fmla="*/ 111633 h 151637"/>
                <a:gd name="connsiteX1" fmla="*/ 35604 w 180098"/>
                <a:gd name="connsiteY1" fmla="*/ 104013 h 151637"/>
                <a:gd name="connsiteX2" fmla="*/ 35604 w 180098"/>
                <a:gd name="connsiteY2" fmla="*/ 104013 h 151637"/>
                <a:gd name="connsiteX3" fmla="*/ 107709 w 180098"/>
                <a:gd name="connsiteY3" fmla="*/ 0 h 151637"/>
                <a:gd name="connsiteX4" fmla="*/ 147999 w 180098"/>
                <a:gd name="connsiteY4" fmla="*/ 0 h 151637"/>
                <a:gd name="connsiteX5" fmla="*/ 178956 w 180098"/>
                <a:gd name="connsiteY5" fmla="*/ 22193 h 151637"/>
                <a:gd name="connsiteX6" fmla="*/ 180099 w 180098"/>
                <a:gd name="connsiteY6" fmla="*/ 27813 h 151637"/>
                <a:gd name="connsiteX7" fmla="*/ 177050 w 180098"/>
                <a:gd name="connsiteY7" fmla="*/ 56388 h 151637"/>
                <a:gd name="connsiteX8" fmla="*/ 153428 w 180098"/>
                <a:gd name="connsiteY8" fmla="*/ 151638 h 151637"/>
                <a:gd name="connsiteX9" fmla="*/ 146571 w 180098"/>
                <a:gd name="connsiteY9" fmla="*/ 149828 h 151637"/>
                <a:gd name="connsiteX10" fmla="*/ 159048 w 180098"/>
                <a:gd name="connsiteY10" fmla="*/ 89726 h 151637"/>
                <a:gd name="connsiteX11" fmla="*/ 131712 w 180098"/>
                <a:gd name="connsiteY11" fmla="*/ 109633 h 151637"/>
                <a:gd name="connsiteX12" fmla="*/ 61989 w 180098"/>
                <a:gd name="connsiteY12" fmla="*/ 140779 h 151637"/>
                <a:gd name="connsiteX13" fmla="*/ 5410 w 180098"/>
                <a:gd name="connsiteY13" fmla="*/ 111633 h 15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098" h="151637">
                  <a:moveTo>
                    <a:pt x="5410" y="111633"/>
                  </a:moveTo>
                  <a:cubicBezTo>
                    <a:pt x="14920" y="107257"/>
                    <a:pt x="25157" y="104673"/>
                    <a:pt x="35604" y="104013"/>
                  </a:cubicBezTo>
                  <a:lnTo>
                    <a:pt x="35604" y="104013"/>
                  </a:lnTo>
                  <a:cubicBezTo>
                    <a:pt x="35604" y="104013"/>
                    <a:pt x="71799" y="82677"/>
                    <a:pt x="107709" y="0"/>
                  </a:cubicBezTo>
                  <a:lnTo>
                    <a:pt x="147999" y="0"/>
                  </a:lnTo>
                  <a:cubicBezTo>
                    <a:pt x="161944" y="194"/>
                    <a:pt x="174295" y="9049"/>
                    <a:pt x="178956" y="22193"/>
                  </a:cubicBezTo>
                  <a:cubicBezTo>
                    <a:pt x="179618" y="23998"/>
                    <a:pt x="180003" y="25893"/>
                    <a:pt x="180099" y="27813"/>
                  </a:cubicBezTo>
                  <a:cubicBezTo>
                    <a:pt x="179681" y="37392"/>
                    <a:pt x="178663" y="46936"/>
                    <a:pt x="177050" y="56388"/>
                  </a:cubicBezTo>
                  <a:cubicBezTo>
                    <a:pt x="171078" y="88579"/>
                    <a:pt x="163190" y="120386"/>
                    <a:pt x="153428" y="151638"/>
                  </a:cubicBezTo>
                  <a:lnTo>
                    <a:pt x="146571" y="149828"/>
                  </a:lnTo>
                  <a:lnTo>
                    <a:pt x="159048" y="89726"/>
                  </a:lnTo>
                  <a:cubicBezTo>
                    <a:pt x="163144" y="69247"/>
                    <a:pt x="141713" y="88963"/>
                    <a:pt x="131712" y="109633"/>
                  </a:cubicBezTo>
                  <a:cubicBezTo>
                    <a:pt x="121710" y="130302"/>
                    <a:pt x="106470" y="150971"/>
                    <a:pt x="61989" y="140779"/>
                  </a:cubicBezTo>
                  <a:cubicBezTo>
                    <a:pt x="10077" y="128492"/>
                    <a:pt x="-10878" y="120968"/>
                    <a:pt x="5410" y="1116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5" name="Freeform: Shape 189514">
              <a:extLst>
                <a:ext uri="{FF2B5EF4-FFF2-40B4-BE49-F238E27FC236}">
                  <a16:creationId xmlns:a16="http://schemas.microsoft.com/office/drawing/2014/main" id="{6B52C0F7-E091-E95F-6D40-6C3CD61A0A75}"/>
                </a:ext>
              </a:extLst>
            </p:cNvPr>
            <p:cNvSpPr/>
            <p:nvPr/>
          </p:nvSpPr>
          <p:spPr>
            <a:xfrm>
              <a:off x="7156037" y="3300603"/>
              <a:ext cx="209162" cy="1537049"/>
            </a:xfrm>
            <a:custGeom>
              <a:avLst/>
              <a:gdLst>
                <a:gd name="connsiteX0" fmla="*/ 0 w 209162"/>
                <a:gd name="connsiteY0" fmla="*/ 0 h 1537049"/>
                <a:gd name="connsiteX1" fmla="*/ 32671 w 209162"/>
                <a:gd name="connsiteY1" fmla="*/ 786384 h 1537049"/>
                <a:gd name="connsiteX2" fmla="*/ 3524 w 209162"/>
                <a:gd name="connsiteY2" fmla="*/ 1534382 h 1537049"/>
                <a:gd name="connsiteX3" fmla="*/ 64294 w 209162"/>
                <a:gd name="connsiteY3" fmla="*/ 1537049 h 1537049"/>
                <a:gd name="connsiteX4" fmla="*/ 162878 w 209162"/>
                <a:gd name="connsiteY4" fmla="*/ 804862 h 1537049"/>
                <a:gd name="connsiteX5" fmla="*/ 181928 w 209162"/>
                <a:gd name="connsiteY5" fmla="*/ 32480 h 153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62" h="1537049">
                  <a:moveTo>
                    <a:pt x="0" y="0"/>
                  </a:moveTo>
                  <a:cubicBezTo>
                    <a:pt x="0" y="0"/>
                    <a:pt x="12859" y="559594"/>
                    <a:pt x="32671" y="786384"/>
                  </a:cubicBezTo>
                  <a:cubicBezTo>
                    <a:pt x="58388" y="1082135"/>
                    <a:pt x="3524" y="1534382"/>
                    <a:pt x="3524" y="1534382"/>
                  </a:cubicBezTo>
                  <a:lnTo>
                    <a:pt x="64294" y="1537049"/>
                  </a:lnTo>
                  <a:cubicBezTo>
                    <a:pt x="64294" y="1537049"/>
                    <a:pt x="191453" y="1135761"/>
                    <a:pt x="162878" y="804862"/>
                  </a:cubicBezTo>
                  <a:cubicBezTo>
                    <a:pt x="254413" y="441103"/>
                    <a:pt x="181928" y="32480"/>
                    <a:pt x="181928" y="3248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6" name="Freeform: Shape 189515">
              <a:extLst>
                <a:ext uri="{FF2B5EF4-FFF2-40B4-BE49-F238E27FC236}">
                  <a16:creationId xmlns:a16="http://schemas.microsoft.com/office/drawing/2014/main" id="{1DC54B2C-2DA6-7214-7BFB-BA04B7CCAFD8}"/>
                </a:ext>
              </a:extLst>
            </p:cNvPr>
            <p:cNvSpPr/>
            <p:nvPr/>
          </p:nvSpPr>
          <p:spPr>
            <a:xfrm>
              <a:off x="7060344" y="4836263"/>
              <a:ext cx="169785" cy="150740"/>
            </a:xfrm>
            <a:custGeom>
              <a:avLst/>
              <a:gdLst>
                <a:gd name="connsiteX0" fmla="*/ 4729 w 169785"/>
                <a:gd name="connsiteY0" fmla="*/ 126833 h 150740"/>
                <a:gd name="connsiteX1" fmla="*/ 33971 w 169785"/>
                <a:gd name="connsiteY1" fmla="*/ 115879 h 150740"/>
                <a:gd name="connsiteX2" fmla="*/ 33971 w 169785"/>
                <a:gd name="connsiteY2" fmla="*/ 115879 h 150740"/>
                <a:gd name="connsiteX3" fmla="*/ 94359 w 169785"/>
                <a:gd name="connsiteY3" fmla="*/ 4722 h 150740"/>
                <a:gd name="connsiteX4" fmla="*/ 134460 w 169785"/>
                <a:gd name="connsiteY4" fmla="*/ 150 h 150740"/>
                <a:gd name="connsiteX5" fmla="*/ 167607 w 169785"/>
                <a:gd name="connsiteY5" fmla="*/ 19200 h 150740"/>
                <a:gd name="connsiteX6" fmla="*/ 169321 w 169785"/>
                <a:gd name="connsiteY6" fmla="*/ 24629 h 150740"/>
                <a:gd name="connsiteX7" fmla="*/ 169321 w 169785"/>
                <a:gd name="connsiteY7" fmla="*/ 53871 h 150740"/>
                <a:gd name="connsiteX8" fmla="*/ 156176 w 169785"/>
                <a:gd name="connsiteY8" fmla="*/ 150741 h 150740"/>
                <a:gd name="connsiteX9" fmla="*/ 149128 w 169785"/>
                <a:gd name="connsiteY9" fmla="*/ 149692 h 150740"/>
                <a:gd name="connsiteX10" fmla="*/ 155034 w 169785"/>
                <a:gd name="connsiteY10" fmla="*/ 88542 h 150740"/>
                <a:gd name="connsiteX11" fmla="*/ 129983 w 169785"/>
                <a:gd name="connsiteY11" fmla="*/ 111307 h 150740"/>
                <a:gd name="connsiteX12" fmla="*/ 63975 w 169785"/>
                <a:gd name="connsiteY12" fmla="*/ 149883 h 150740"/>
                <a:gd name="connsiteX13" fmla="*/ 4729 w 169785"/>
                <a:gd name="connsiteY13" fmla="*/ 126833 h 15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85" h="150740">
                  <a:moveTo>
                    <a:pt x="4729" y="126833"/>
                  </a:moveTo>
                  <a:cubicBezTo>
                    <a:pt x="13724" y="121422"/>
                    <a:pt x="23635" y="117709"/>
                    <a:pt x="33971" y="115879"/>
                  </a:cubicBezTo>
                  <a:lnTo>
                    <a:pt x="33971" y="115879"/>
                  </a:lnTo>
                  <a:cubicBezTo>
                    <a:pt x="33971" y="115879"/>
                    <a:pt x="67689" y="90828"/>
                    <a:pt x="94359" y="4722"/>
                  </a:cubicBezTo>
                  <a:lnTo>
                    <a:pt x="134460" y="150"/>
                  </a:lnTo>
                  <a:cubicBezTo>
                    <a:pt x="148433" y="-1183"/>
                    <a:pt x="161724" y="6456"/>
                    <a:pt x="167607" y="19200"/>
                  </a:cubicBezTo>
                  <a:cubicBezTo>
                    <a:pt x="168461" y="20908"/>
                    <a:pt x="169040" y="22741"/>
                    <a:pt x="169321" y="24629"/>
                  </a:cubicBezTo>
                  <a:cubicBezTo>
                    <a:pt x="169940" y="34367"/>
                    <a:pt x="169940" y="44134"/>
                    <a:pt x="169321" y="53871"/>
                  </a:cubicBezTo>
                  <a:cubicBezTo>
                    <a:pt x="166885" y="86395"/>
                    <a:pt x="162495" y="118743"/>
                    <a:pt x="156176" y="150741"/>
                  </a:cubicBezTo>
                  <a:lnTo>
                    <a:pt x="149128" y="149692"/>
                  </a:lnTo>
                  <a:lnTo>
                    <a:pt x="155034" y="88542"/>
                  </a:lnTo>
                  <a:cubicBezTo>
                    <a:pt x="156939" y="67777"/>
                    <a:pt x="137698" y="89780"/>
                    <a:pt x="129983" y="111307"/>
                  </a:cubicBezTo>
                  <a:cubicBezTo>
                    <a:pt x="122268" y="132833"/>
                    <a:pt x="109409" y="155122"/>
                    <a:pt x="63975" y="149883"/>
                  </a:cubicBezTo>
                  <a:cubicBezTo>
                    <a:pt x="11206" y="143025"/>
                    <a:pt x="-10416" y="137882"/>
                    <a:pt x="4729" y="1268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7" name="Freeform: Shape 189516">
              <a:extLst>
                <a:ext uri="{FF2B5EF4-FFF2-40B4-BE49-F238E27FC236}">
                  <a16:creationId xmlns:a16="http://schemas.microsoft.com/office/drawing/2014/main" id="{CEE66E4F-D5A3-24FA-495F-9460A3E15F05}"/>
                </a:ext>
              </a:extLst>
            </p:cNvPr>
            <p:cNvSpPr/>
            <p:nvPr/>
          </p:nvSpPr>
          <p:spPr>
            <a:xfrm>
              <a:off x="7047271" y="2282479"/>
              <a:ext cx="432239" cy="582098"/>
            </a:xfrm>
            <a:custGeom>
              <a:avLst/>
              <a:gdLst>
                <a:gd name="connsiteX0" fmla="*/ 313934 w 432239"/>
                <a:gd name="connsiteY0" fmla="*/ 66195 h 582098"/>
                <a:gd name="connsiteX1" fmla="*/ 369561 w 432239"/>
                <a:gd name="connsiteY1" fmla="*/ 117440 h 582098"/>
                <a:gd name="connsiteX2" fmla="*/ 356797 w 432239"/>
                <a:gd name="connsiteY2" fmla="*/ 248599 h 582098"/>
                <a:gd name="connsiteX3" fmla="*/ 371084 w 432239"/>
                <a:gd name="connsiteY3" fmla="*/ 338229 h 582098"/>
                <a:gd name="connsiteX4" fmla="*/ 412423 w 432239"/>
                <a:gd name="connsiteY4" fmla="*/ 463673 h 582098"/>
                <a:gd name="connsiteX5" fmla="*/ 355273 w 432239"/>
                <a:gd name="connsiteY5" fmla="*/ 571877 h 582098"/>
                <a:gd name="connsiteX6" fmla="*/ 39329 w 432239"/>
                <a:gd name="connsiteY6" fmla="*/ 494058 h 582098"/>
                <a:gd name="connsiteX7" fmla="*/ 47044 w 432239"/>
                <a:gd name="connsiteY7" fmla="*/ 366613 h 582098"/>
                <a:gd name="connsiteX8" fmla="*/ 1229 w 432239"/>
                <a:gd name="connsiteY8" fmla="*/ 268696 h 582098"/>
                <a:gd name="connsiteX9" fmla="*/ 47044 w 432239"/>
                <a:gd name="connsiteY9" fmla="*/ 167636 h 582098"/>
                <a:gd name="connsiteX10" fmla="*/ 47044 w 432239"/>
                <a:gd name="connsiteY10" fmla="*/ 46383 h 582098"/>
                <a:gd name="connsiteX11" fmla="*/ 313934 w 432239"/>
                <a:gd name="connsiteY11" fmla="*/ 66195 h 58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239" h="582098">
                  <a:moveTo>
                    <a:pt x="313934" y="66195"/>
                  </a:moveTo>
                  <a:cubicBezTo>
                    <a:pt x="313934" y="66195"/>
                    <a:pt x="344129" y="67814"/>
                    <a:pt x="369561" y="117440"/>
                  </a:cubicBezTo>
                  <a:cubicBezTo>
                    <a:pt x="394992" y="167065"/>
                    <a:pt x="363179" y="222215"/>
                    <a:pt x="356797" y="248599"/>
                  </a:cubicBezTo>
                  <a:cubicBezTo>
                    <a:pt x="350415" y="274983"/>
                    <a:pt x="318697" y="298319"/>
                    <a:pt x="371084" y="338229"/>
                  </a:cubicBezTo>
                  <a:cubicBezTo>
                    <a:pt x="423472" y="378139"/>
                    <a:pt x="454905" y="420525"/>
                    <a:pt x="412423" y="463673"/>
                  </a:cubicBezTo>
                  <a:cubicBezTo>
                    <a:pt x="369942" y="506821"/>
                    <a:pt x="416614" y="539873"/>
                    <a:pt x="355273" y="571877"/>
                  </a:cubicBezTo>
                  <a:cubicBezTo>
                    <a:pt x="293932" y="603881"/>
                    <a:pt x="67904" y="555971"/>
                    <a:pt x="39329" y="494058"/>
                  </a:cubicBezTo>
                  <a:cubicBezTo>
                    <a:pt x="10754" y="432146"/>
                    <a:pt x="45234" y="385092"/>
                    <a:pt x="47044" y="366613"/>
                  </a:cubicBezTo>
                  <a:cubicBezTo>
                    <a:pt x="48854" y="348135"/>
                    <a:pt x="10754" y="329180"/>
                    <a:pt x="1229" y="268696"/>
                  </a:cubicBezTo>
                  <a:cubicBezTo>
                    <a:pt x="-8296" y="208213"/>
                    <a:pt x="40472" y="195259"/>
                    <a:pt x="47044" y="167636"/>
                  </a:cubicBezTo>
                  <a:cubicBezTo>
                    <a:pt x="53616" y="140014"/>
                    <a:pt x="23041" y="105152"/>
                    <a:pt x="47044" y="46383"/>
                  </a:cubicBezTo>
                  <a:cubicBezTo>
                    <a:pt x="71047" y="-12386"/>
                    <a:pt x="310696" y="-25054"/>
                    <a:pt x="313934" y="66195"/>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8" name="Freeform: Shape 189517">
              <a:extLst>
                <a:ext uri="{FF2B5EF4-FFF2-40B4-BE49-F238E27FC236}">
                  <a16:creationId xmlns:a16="http://schemas.microsoft.com/office/drawing/2014/main" id="{9485158F-E20D-3F68-0379-475B939AA88B}"/>
                </a:ext>
              </a:extLst>
            </p:cNvPr>
            <p:cNvSpPr/>
            <p:nvPr/>
          </p:nvSpPr>
          <p:spPr>
            <a:xfrm>
              <a:off x="7361491" y="2739104"/>
              <a:ext cx="191892" cy="433797"/>
            </a:xfrm>
            <a:custGeom>
              <a:avLst/>
              <a:gdLst>
                <a:gd name="connsiteX0" fmla="*/ 151829 w 191892"/>
                <a:gd name="connsiteY0" fmla="*/ 433578 h 433797"/>
                <a:gd name="connsiteX1" fmla="*/ 43815 w 191892"/>
                <a:gd name="connsiteY1" fmla="*/ 302038 h 433797"/>
                <a:gd name="connsiteX2" fmla="*/ 0 w 191892"/>
                <a:gd name="connsiteY2" fmla="*/ 193929 h 433797"/>
                <a:gd name="connsiteX3" fmla="*/ 19050 w 191892"/>
                <a:gd name="connsiteY3" fmla="*/ 140208 h 433797"/>
                <a:gd name="connsiteX4" fmla="*/ 68771 w 191892"/>
                <a:gd name="connsiteY4" fmla="*/ 0 h 433797"/>
                <a:gd name="connsiteX5" fmla="*/ 155829 w 191892"/>
                <a:gd name="connsiteY5" fmla="*/ 233077 h 433797"/>
                <a:gd name="connsiteX6" fmla="*/ 183547 w 191892"/>
                <a:gd name="connsiteY6" fmla="*/ 333184 h 433797"/>
                <a:gd name="connsiteX7" fmla="*/ 191834 w 191892"/>
                <a:gd name="connsiteY7" fmla="*/ 359378 h 433797"/>
                <a:gd name="connsiteX8" fmla="*/ 191834 w 191892"/>
                <a:gd name="connsiteY8" fmla="*/ 359378 h 433797"/>
                <a:gd name="connsiteX9" fmla="*/ 151829 w 191892"/>
                <a:gd name="connsiteY9" fmla="*/ 433578 h 433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92" h="433797">
                  <a:moveTo>
                    <a:pt x="151829" y="433578"/>
                  </a:moveTo>
                  <a:cubicBezTo>
                    <a:pt x="115729" y="438245"/>
                    <a:pt x="74009" y="367760"/>
                    <a:pt x="43815" y="302038"/>
                  </a:cubicBezTo>
                  <a:cubicBezTo>
                    <a:pt x="18002" y="246316"/>
                    <a:pt x="0" y="193929"/>
                    <a:pt x="0" y="193929"/>
                  </a:cubicBezTo>
                  <a:lnTo>
                    <a:pt x="19050" y="140208"/>
                  </a:lnTo>
                  <a:lnTo>
                    <a:pt x="68771" y="0"/>
                  </a:lnTo>
                  <a:cubicBezTo>
                    <a:pt x="68771" y="0"/>
                    <a:pt x="103537" y="48482"/>
                    <a:pt x="155829" y="233077"/>
                  </a:cubicBezTo>
                  <a:cubicBezTo>
                    <a:pt x="164211" y="262795"/>
                    <a:pt x="174308" y="296037"/>
                    <a:pt x="183547" y="333184"/>
                  </a:cubicBezTo>
                  <a:cubicBezTo>
                    <a:pt x="183476" y="342571"/>
                    <a:pt x="186377" y="351740"/>
                    <a:pt x="191834" y="359378"/>
                  </a:cubicBezTo>
                  <a:lnTo>
                    <a:pt x="191834" y="359378"/>
                  </a:lnTo>
                  <a:cubicBezTo>
                    <a:pt x="191834" y="387286"/>
                    <a:pt x="195167" y="427958"/>
                    <a:pt x="151829" y="433578"/>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19" name="Freeform: Shape 189518">
              <a:extLst>
                <a:ext uri="{FF2B5EF4-FFF2-40B4-BE49-F238E27FC236}">
                  <a16:creationId xmlns:a16="http://schemas.microsoft.com/office/drawing/2014/main" id="{5C7E5B85-6C9B-B26B-84F8-D71A9E5BD186}"/>
                </a:ext>
              </a:extLst>
            </p:cNvPr>
            <p:cNvSpPr/>
            <p:nvPr/>
          </p:nvSpPr>
          <p:spPr>
            <a:xfrm>
              <a:off x="7361205" y="2879312"/>
              <a:ext cx="45497" cy="161829"/>
            </a:xfrm>
            <a:custGeom>
              <a:avLst/>
              <a:gdLst>
                <a:gd name="connsiteX0" fmla="*/ 43434 w 45497"/>
                <a:gd name="connsiteY0" fmla="*/ 161830 h 161829"/>
                <a:gd name="connsiteX1" fmla="*/ 0 w 45497"/>
                <a:gd name="connsiteY1" fmla="*/ 53721 h 161829"/>
                <a:gd name="connsiteX2" fmla="*/ 19050 w 45497"/>
                <a:gd name="connsiteY2" fmla="*/ 0 h 161829"/>
                <a:gd name="connsiteX3" fmla="*/ 43434 w 45497"/>
                <a:gd name="connsiteY3" fmla="*/ 161830 h 161829"/>
              </a:gdLst>
              <a:ahLst/>
              <a:cxnLst>
                <a:cxn ang="0">
                  <a:pos x="connsiteX0" y="connsiteY0"/>
                </a:cxn>
                <a:cxn ang="0">
                  <a:pos x="connsiteX1" y="connsiteY1"/>
                </a:cxn>
                <a:cxn ang="0">
                  <a:pos x="connsiteX2" y="connsiteY2"/>
                </a:cxn>
                <a:cxn ang="0">
                  <a:pos x="connsiteX3" y="connsiteY3"/>
                </a:cxn>
              </a:cxnLst>
              <a:rect l="l" t="t" r="r" b="b"/>
              <a:pathLst>
                <a:path w="45497" h="161829">
                  <a:moveTo>
                    <a:pt x="43434" y="161830"/>
                  </a:moveTo>
                  <a:cubicBezTo>
                    <a:pt x="17717" y="106108"/>
                    <a:pt x="0" y="53721"/>
                    <a:pt x="0" y="53721"/>
                  </a:cubicBezTo>
                  <a:lnTo>
                    <a:pt x="19050" y="0"/>
                  </a:lnTo>
                  <a:cubicBezTo>
                    <a:pt x="32385" y="37148"/>
                    <a:pt x="51911" y="104489"/>
                    <a:pt x="43434" y="16183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0" name="Freeform: Shape 189519">
              <a:extLst>
                <a:ext uri="{FF2B5EF4-FFF2-40B4-BE49-F238E27FC236}">
                  <a16:creationId xmlns:a16="http://schemas.microsoft.com/office/drawing/2014/main" id="{70BD4B36-02CD-8B39-28C0-1E0A7C3F6AC5}"/>
                </a:ext>
              </a:extLst>
            </p:cNvPr>
            <p:cNvSpPr/>
            <p:nvPr/>
          </p:nvSpPr>
          <p:spPr>
            <a:xfrm>
              <a:off x="7493513" y="2972085"/>
              <a:ext cx="59811" cy="134743"/>
            </a:xfrm>
            <a:custGeom>
              <a:avLst/>
              <a:gdLst>
                <a:gd name="connsiteX0" fmla="*/ 59812 w 59811"/>
                <a:gd name="connsiteY0" fmla="*/ 126397 h 134743"/>
                <a:gd name="connsiteX1" fmla="*/ 59812 w 59811"/>
                <a:gd name="connsiteY1" fmla="*/ 126397 h 134743"/>
                <a:gd name="connsiteX2" fmla="*/ 9710 w 59811"/>
                <a:gd name="connsiteY2" fmla="*/ 115824 h 134743"/>
                <a:gd name="connsiteX3" fmla="*/ 24379 w 59811"/>
                <a:gd name="connsiteY3" fmla="*/ 0 h 134743"/>
                <a:gd name="connsiteX4" fmla="*/ 51811 w 59811"/>
                <a:gd name="connsiteY4" fmla="*/ 100108 h 134743"/>
                <a:gd name="connsiteX5" fmla="*/ 59812 w 59811"/>
                <a:gd name="connsiteY5" fmla="*/ 126397 h 1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11" h="134743">
                  <a:moveTo>
                    <a:pt x="59812" y="126397"/>
                  </a:moveTo>
                  <a:lnTo>
                    <a:pt x="59812" y="126397"/>
                  </a:lnTo>
                  <a:cubicBezTo>
                    <a:pt x="40762" y="138970"/>
                    <a:pt x="20854" y="138779"/>
                    <a:pt x="9710" y="115824"/>
                  </a:cubicBezTo>
                  <a:cubicBezTo>
                    <a:pt x="-12864" y="69437"/>
                    <a:pt x="8948" y="23527"/>
                    <a:pt x="24379" y="0"/>
                  </a:cubicBezTo>
                  <a:cubicBezTo>
                    <a:pt x="32856" y="29718"/>
                    <a:pt x="42571" y="62960"/>
                    <a:pt x="51811" y="100108"/>
                  </a:cubicBezTo>
                  <a:cubicBezTo>
                    <a:pt x="51506" y="109513"/>
                    <a:pt x="54319" y="118756"/>
                    <a:pt x="59812" y="12639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1" name="Freeform: Shape 189520">
              <a:extLst>
                <a:ext uri="{FF2B5EF4-FFF2-40B4-BE49-F238E27FC236}">
                  <a16:creationId xmlns:a16="http://schemas.microsoft.com/office/drawing/2014/main" id="{6452DDAA-5D80-AEAF-9027-31E26D07F1A1}"/>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2" name="Freeform: Shape 189521">
              <a:extLst>
                <a:ext uri="{FF2B5EF4-FFF2-40B4-BE49-F238E27FC236}">
                  <a16:creationId xmlns:a16="http://schemas.microsoft.com/office/drawing/2014/main" id="{B350789D-4626-5B90-89E5-D11FD670F14A}"/>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3" name="Freeform: Shape 189522">
              <a:extLst>
                <a:ext uri="{FF2B5EF4-FFF2-40B4-BE49-F238E27FC236}">
                  <a16:creationId xmlns:a16="http://schemas.microsoft.com/office/drawing/2014/main" id="{33842F35-573B-F7A1-E247-E9DCD733CC1F}"/>
                </a:ext>
              </a:extLst>
            </p:cNvPr>
            <p:cNvSpPr/>
            <p:nvPr/>
          </p:nvSpPr>
          <p:spPr>
            <a:xfrm>
              <a:off x="7004439" y="2693098"/>
              <a:ext cx="425632" cy="504443"/>
            </a:xfrm>
            <a:custGeom>
              <a:avLst/>
              <a:gdLst>
                <a:gd name="connsiteX0" fmla="*/ 7580 w 425632"/>
                <a:gd name="connsiteY0" fmla="*/ 477298 h 504443"/>
                <a:gd name="connsiteX1" fmla="*/ 321905 w 425632"/>
                <a:gd name="connsiteY1" fmla="*/ 504444 h 504443"/>
                <a:gd name="connsiteX2" fmla="*/ 355338 w 425632"/>
                <a:gd name="connsiteY2" fmla="*/ 273558 h 504443"/>
                <a:gd name="connsiteX3" fmla="*/ 384389 w 425632"/>
                <a:gd name="connsiteY3" fmla="*/ 170974 h 504443"/>
                <a:gd name="connsiteX4" fmla="*/ 406011 w 425632"/>
                <a:gd name="connsiteY4" fmla="*/ 104299 h 504443"/>
                <a:gd name="connsiteX5" fmla="*/ 425632 w 425632"/>
                <a:gd name="connsiteY5" fmla="*/ 46387 h 504443"/>
                <a:gd name="connsiteX6" fmla="*/ 295140 w 425632"/>
                <a:gd name="connsiteY6" fmla="*/ 14859 h 504443"/>
                <a:gd name="connsiteX7" fmla="*/ 153979 w 425632"/>
                <a:gd name="connsiteY7" fmla="*/ 0 h 504443"/>
                <a:gd name="connsiteX8" fmla="*/ 22534 w 425632"/>
                <a:gd name="connsiteY8" fmla="*/ 6382 h 504443"/>
                <a:gd name="connsiteX9" fmla="*/ 6247 w 425632"/>
                <a:gd name="connsiteY9" fmla="*/ 73628 h 504443"/>
                <a:gd name="connsiteX10" fmla="*/ 7580 w 425632"/>
                <a:gd name="connsiteY10" fmla="*/ 477298 h 50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632" h="504443">
                  <a:moveTo>
                    <a:pt x="7580" y="477298"/>
                  </a:moveTo>
                  <a:lnTo>
                    <a:pt x="321905" y="504444"/>
                  </a:lnTo>
                  <a:cubicBezTo>
                    <a:pt x="324965" y="426526"/>
                    <a:pt x="336170" y="349143"/>
                    <a:pt x="355338" y="273558"/>
                  </a:cubicBezTo>
                  <a:cubicBezTo>
                    <a:pt x="362863" y="243459"/>
                    <a:pt x="372292" y="209836"/>
                    <a:pt x="384389" y="170974"/>
                  </a:cubicBezTo>
                  <a:cubicBezTo>
                    <a:pt x="390866" y="150209"/>
                    <a:pt x="398010" y="127921"/>
                    <a:pt x="406011" y="104299"/>
                  </a:cubicBezTo>
                  <a:cubicBezTo>
                    <a:pt x="412012" y="86106"/>
                    <a:pt x="418489" y="66770"/>
                    <a:pt x="425632" y="46387"/>
                  </a:cubicBezTo>
                  <a:cubicBezTo>
                    <a:pt x="382948" y="32759"/>
                    <a:pt x="339338" y="22223"/>
                    <a:pt x="295140" y="14859"/>
                  </a:cubicBezTo>
                  <a:cubicBezTo>
                    <a:pt x="248497" y="6575"/>
                    <a:pt x="201325" y="1610"/>
                    <a:pt x="153979" y="0"/>
                  </a:cubicBezTo>
                  <a:cubicBezTo>
                    <a:pt x="92829" y="0"/>
                    <a:pt x="22534" y="6382"/>
                    <a:pt x="22534" y="6382"/>
                  </a:cubicBezTo>
                  <a:cubicBezTo>
                    <a:pt x="22534" y="6382"/>
                    <a:pt x="12533" y="8763"/>
                    <a:pt x="6247" y="73628"/>
                  </a:cubicBezTo>
                  <a:cubicBezTo>
                    <a:pt x="627" y="134112"/>
                    <a:pt x="-4993" y="255842"/>
                    <a:pt x="7580" y="477298"/>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4" name="Freeform: Shape 189523">
              <a:extLst>
                <a:ext uri="{FF2B5EF4-FFF2-40B4-BE49-F238E27FC236}">
                  <a16:creationId xmlns:a16="http://schemas.microsoft.com/office/drawing/2014/main" id="{2655D632-1D26-4D25-9AB9-475909333108}"/>
                </a:ext>
              </a:extLst>
            </p:cNvPr>
            <p:cNvSpPr/>
            <p:nvPr/>
          </p:nvSpPr>
          <p:spPr>
            <a:xfrm>
              <a:off x="7005279" y="2693098"/>
              <a:ext cx="425078" cy="550354"/>
            </a:xfrm>
            <a:custGeom>
              <a:avLst/>
              <a:gdLst>
                <a:gd name="connsiteX0" fmla="*/ 8264 w 425078"/>
                <a:gd name="connsiteY0" fmla="*/ 524447 h 550354"/>
                <a:gd name="connsiteX1" fmla="*/ 322589 w 425078"/>
                <a:gd name="connsiteY1" fmla="*/ 550355 h 550354"/>
                <a:gd name="connsiteX2" fmla="*/ 354784 w 425078"/>
                <a:gd name="connsiteY2" fmla="*/ 273558 h 550354"/>
                <a:gd name="connsiteX3" fmla="*/ 383835 w 425078"/>
                <a:gd name="connsiteY3" fmla="*/ 170974 h 550354"/>
                <a:gd name="connsiteX4" fmla="*/ 405457 w 425078"/>
                <a:gd name="connsiteY4" fmla="*/ 104299 h 550354"/>
                <a:gd name="connsiteX5" fmla="*/ 425078 w 425078"/>
                <a:gd name="connsiteY5" fmla="*/ 46387 h 550354"/>
                <a:gd name="connsiteX6" fmla="*/ 294585 w 425078"/>
                <a:gd name="connsiteY6" fmla="*/ 14859 h 550354"/>
                <a:gd name="connsiteX7" fmla="*/ 153425 w 425078"/>
                <a:gd name="connsiteY7" fmla="*/ 0 h 550354"/>
                <a:gd name="connsiteX8" fmla="*/ 21980 w 425078"/>
                <a:gd name="connsiteY8" fmla="*/ 6382 h 550354"/>
                <a:gd name="connsiteX9" fmla="*/ 5692 w 425078"/>
                <a:gd name="connsiteY9" fmla="*/ 73628 h 550354"/>
                <a:gd name="connsiteX10" fmla="*/ 8264 w 425078"/>
                <a:gd name="connsiteY10" fmla="*/ 524447 h 55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078" h="550354">
                  <a:moveTo>
                    <a:pt x="8264" y="524447"/>
                  </a:moveTo>
                  <a:lnTo>
                    <a:pt x="322589" y="550355"/>
                  </a:lnTo>
                  <a:cubicBezTo>
                    <a:pt x="327542" y="472250"/>
                    <a:pt x="331257" y="366713"/>
                    <a:pt x="354784" y="273558"/>
                  </a:cubicBezTo>
                  <a:cubicBezTo>
                    <a:pt x="362308" y="243459"/>
                    <a:pt x="371738" y="209836"/>
                    <a:pt x="383835" y="170974"/>
                  </a:cubicBezTo>
                  <a:cubicBezTo>
                    <a:pt x="390312" y="150209"/>
                    <a:pt x="397456" y="127921"/>
                    <a:pt x="405457" y="104299"/>
                  </a:cubicBezTo>
                  <a:cubicBezTo>
                    <a:pt x="411457" y="86106"/>
                    <a:pt x="417934" y="66770"/>
                    <a:pt x="425078" y="46387"/>
                  </a:cubicBezTo>
                  <a:cubicBezTo>
                    <a:pt x="382394" y="32759"/>
                    <a:pt x="338783" y="22223"/>
                    <a:pt x="294585" y="14859"/>
                  </a:cubicBezTo>
                  <a:cubicBezTo>
                    <a:pt x="247942" y="6575"/>
                    <a:pt x="200771" y="1610"/>
                    <a:pt x="153425" y="0"/>
                  </a:cubicBezTo>
                  <a:cubicBezTo>
                    <a:pt x="92275" y="0"/>
                    <a:pt x="21980" y="6382"/>
                    <a:pt x="21980" y="6382"/>
                  </a:cubicBezTo>
                  <a:cubicBezTo>
                    <a:pt x="21980" y="6382"/>
                    <a:pt x="11979" y="8763"/>
                    <a:pt x="5692" y="73628"/>
                  </a:cubicBezTo>
                  <a:cubicBezTo>
                    <a:pt x="-213" y="134112"/>
                    <a:pt x="-4404" y="302990"/>
                    <a:pt x="8264" y="52444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5" name="Freeform: Shape 189524">
              <a:extLst>
                <a:ext uri="{FF2B5EF4-FFF2-40B4-BE49-F238E27FC236}">
                  <a16:creationId xmlns:a16="http://schemas.microsoft.com/office/drawing/2014/main" id="{784A21E8-A917-4A16-41CE-DFAFF6F64825}"/>
                </a:ext>
              </a:extLst>
            </p:cNvPr>
            <p:cNvSpPr/>
            <p:nvPr/>
          </p:nvSpPr>
          <p:spPr>
            <a:xfrm>
              <a:off x="7158350" y="2592419"/>
              <a:ext cx="126845" cy="169830"/>
            </a:xfrm>
            <a:custGeom>
              <a:avLst/>
              <a:gdLst>
                <a:gd name="connsiteX0" fmla="*/ 26071 w 126845"/>
                <a:gd name="connsiteY0" fmla="*/ 169831 h 169830"/>
                <a:gd name="connsiteX1" fmla="*/ 126846 w 126845"/>
                <a:gd name="connsiteY1" fmla="*/ 126778 h 169830"/>
                <a:gd name="connsiteX2" fmla="*/ 118559 w 126845"/>
                <a:gd name="connsiteY2" fmla="*/ 0 h 169830"/>
                <a:gd name="connsiteX3" fmla="*/ 25309 w 126845"/>
                <a:gd name="connsiteY3" fmla="*/ 17431 h 169830"/>
                <a:gd name="connsiteX4" fmla="*/ 28929 w 126845"/>
                <a:gd name="connsiteY4" fmla="*/ 56769 h 169830"/>
                <a:gd name="connsiteX5" fmla="*/ 4069 w 126845"/>
                <a:gd name="connsiteY5" fmla="*/ 113919 h 169830"/>
                <a:gd name="connsiteX6" fmla="*/ 26071 w 126845"/>
                <a:gd name="connsiteY6" fmla="*/ 169831 h 16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45" h="169830">
                  <a:moveTo>
                    <a:pt x="26071" y="169831"/>
                  </a:moveTo>
                  <a:cubicBezTo>
                    <a:pt x="103605" y="160306"/>
                    <a:pt x="126846" y="126778"/>
                    <a:pt x="126846" y="126778"/>
                  </a:cubicBezTo>
                  <a:cubicBezTo>
                    <a:pt x="77697" y="80391"/>
                    <a:pt x="118559" y="0"/>
                    <a:pt x="118559" y="0"/>
                  </a:cubicBezTo>
                  <a:lnTo>
                    <a:pt x="25309" y="17431"/>
                  </a:lnTo>
                  <a:cubicBezTo>
                    <a:pt x="27498" y="30434"/>
                    <a:pt x="28708" y="43584"/>
                    <a:pt x="28929" y="56769"/>
                  </a:cubicBezTo>
                  <a:cubicBezTo>
                    <a:pt x="29691" y="113348"/>
                    <a:pt x="4069" y="113919"/>
                    <a:pt x="4069" y="113919"/>
                  </a:cubicBezTo>
                  <a:cubicBezTo>
                    <a:pt x="-12314" y="144494"/>
                    <a:pt x="26071" y="169831"/>
                    <a:pt x="26071" y="16983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6" name="Freeform: Shape 189525">
              <a:extLst>
                <a:ext uri="{FF2B5EF4-FFF2-40B4-BE49-F238E27FC236}">
                  <a16:creationId xmlns:a16="http://schemas.microsoft.com/office/drawing/2014/main" id="{3290A2EB-258B-8DA2-C859-CF03BED2E620}"/>
                </a:ext>
              </a:extLst>
            </p:cNvPr>
            <p:cNvSpPr/>
            <p:nvPr/>
          </p:nvSpPr>
          <p:spPr>
            <a:xfrm>
              <a:off x="7183659" y="2592038"/>
              <a:ext cx="93249" cy="57150"/>
            </a:xfrm>
            <a:custGeom>
              <a:avLst/>
              <a:gdLst>
                <a:gd name="connsiteX0" fmla="*/ 0 w 93249"/>
                <a:gd name="connsiteY0" fmla="*/ 17812 h 57150"/>
                <a:gd name="connsiteX1" fmla="*/ 3620 w 93249"/>
                <a:gd name="connsiteY1" fmla="*/ 57150 h 57150"/>
                <a:gd name="connsiteX2" fmla="*/ 93250 w 93249"/>
                <a:gd name="connsiteY2" fmla="*/ 0 h 57150"/>
              </a:gdLst>
              <a:ahLst/>
              <a:cxnLst>
                <a:cxn ang="0">
                  <a:pos x="connsiteX0" y="connsiteY0"/>
                </a:cxn>
                <a:cxn ang="0">
                  <a:pos x="connsiteX1" y="connsiteY1"/>
                </a:cxn>
                <a:cxn ang="0">
                  <a:pos x="connsiteX2" y="connsiteY2"/>
                </a:cxn>
              </a:cxnLst>
              <a:rect l="l" t="t" r="r" b="b"/>
              <a:pathLst>
                <a:path w="93249" h="57150">
                  <a:moveTo>
                    <a:pt x="0" y="17812"/>
                  </a:moveTo>
                  <a:cubicBezTo>
                    <a:pt x="2189" y="30815"/>
                    <a:pt x="3399" y="43965"/>
                    <a:pt x="3620" y="57150"/>
                  </a:cubicBezTo>
                  <a:cubicBezTo>
                    <a:pt x="66580" y="57150"/>
                    <a:pt x="93250" y="0"/>
                    <a:pt x="9325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7" name="Freeform: Shape 189526">
              <a:extLst>
                <a:ext uri="{FF2B5EF4-FFF2-40B4-BE49-F238E27FC236}">
                  <a16:creationId xmlns:a16="http://schemas.microsoft.com/office/drawing/2014/main" id="{141D2B04-8A6A-ACCA-C91A-3FA55B3F3F99}"/>
                </a:ext>
              </a:extLst>
            </p:cNvPr>
            <p:cNvSpPr/>
            <p:nvPr/>
          </p:nvSpPr>
          <p:spPr>
            <a:xfrm>
              <a:off x="7111505" y="2348649"/>
              <a:ext cx="220731" cy="286111"/>
            </a:xfrm>
            <a:custGeom>
              <a:avLst/>
              <a:gdLst>
                <a:gd name="connsiteX0" fmla="*/ 123685 w 220731"/>
                <a:gd name="connsiteY0" fmla="*/ 311 h 286111"/>
                <a:gd name="connsiteX1" fmla="*/ 3670 w 220731"/>
                <a:gd name="connsiteY1" fmla="*/ 121088 h 286111"/>
                <a:gd name="connsiteX2" fmla="*/ 112159 w 220731"/>
                <a:gd name="connsiteY2" fmla="*/ 283775 h 286111"/>
                <a:gd name="connsiteX3" fmla="*/ 123685 w 220731"/>
                <a:gd name="connsiteY3" fmla="*/ 311 h 286111"/>
              </a:gdLst>
              <a:ahLst/>
              <a:cxnLst>
                <a:cxn ang="0">
                  <a:pos x="connsiteX0" y="connsiteY0"/>
                </a:cxn>
                <a:cxn ang="0">
                  <a:pos x="connsiteX1" y="connsiteY1"/>
                </a:cxn>
                <a:cxn ang="0">
                  <a:pos x="connsiteX2" y="connsiteY2"/>
                </a:cxn>
                <a:cxn ang="0">
                  <a:pos x="connsiteX3" y="connsiteY3"/>
                </a:cxn>
              </a:cxnLst>
              <a:rect l="l" t="t" r="r" b="b"/>
              <a:pathLst>
                <a:path w="220731" h="286111">
                  <a:moveTo>
                    <a:pt x="123685" y="311"/>
                  </a:moveTo>
                  <a:cubicBezTo>
                    <a:pt x="42627" y="-4071"/>
                    <a:pt x="14147" y="37935"/>
                    <a:pt x="3670" y="121088"/>
                  </a:cubicBezTo>
                  <a:cubicBezTo>
                    <a:pt x="-9475" y="225101"/>
                    <a:pt x="9575" y="300539"/>
                    <a:pt x="112159" y="283775"/>
                  </a:cubicBezTo>
                  <a:cubicBezTo>
                    <a:pt x="251320" y="261201"/>
                    <a:pt x="258368" y="7740"/>
                    <a:pt x="123685" y="31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8" name="Freeform: Shape 189527">
              <a:extLst>
                <a:ext uri="{FF2B5EF4-FFF2-40B4-BE49-F238E27FC236}">
                  <a16:creationId xmlns:a16="http://schemas.microsoft.com/office/drawing/2014/main" id="{E9BA4ED0-BC11-6FAB-43CA-35931559DD1E}"/>
                </a:ext>
              </a:extLst>
            </p:cNvPr>
            <p:cNvSpPr/>
            <p:nvPr/>
          </p:nvSpPr>
          <p:spPr>
            <a:xfrm>
              <a:off x="7142321" y="2468117"/>
              <a:ext cx="25431" cy="42757"/>
            </a:xfrm>
            <a:custGeom>
              <a:avLst/>
              <a:gdLst>
                <a:gd name="connsiteX0" fmla="*/ 25432 w 25431"/>
                <a:gd name="connsiteY0" fmla="*/ 0 h 42757"/>
                <a:gd name="connsiteX1" fmla="*/ 0 w 25431"/>
                <a:gd name="connsiteY1" fmla="*/ 32290 h 42757"/>
                <a:gd name="connsiteX2" fmla="*/ 20955 w 25431"/>
                <a:gd name="connsiteY2" fmla="*/ 42672 h 42757"/>
              </a:gdLst>
              <a:ahLst/>
              <a:cxnLst>
                <a:cxn ang="0">
                  <a:pos x="connsiteX0" y="connsiteY0"/>
                </a:cxn>
                <a:cxn ang="0">
                  <a:pos x="connsiteX1" y="connsiteY1"/>
                </a:cxn>
                <a:cxn ang="0">
                  <a:pos x="connsiteX2" y="connsiteY2"/>
                </a:cxn>
              </a:cxnLst>
              <a:rect l="l" t="t" r="r" b="b"/>
              <a:pathLst>
                <a:path w="25431" h="42757">
                  <a:moveTo>
                    <a:pt x="25432" y="0"/>
                  </a:moveTo>
                  <a:cubicBezTo>
                    <a:pt x="18295" y="11754"/>
                    <a:pt x="9755" y="22597"/>
                    <a:pt x="0" y="32290"/>
                  </a:cubicBezTo>
                  <a:cubicBezTo>
                    <a:pt x="4493" y="39397"/>
                    <a:pt x="12578" y="43403"/>
                    <a:pt x="20955" y="42672"/>
                  </a:cubicBezTo>
                  <a:close/>
                </a:path>
              </a:pathLst>
            </a:custGeom>
            <a:solidFill>
              <a:srgbClr val="A24E3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29" name="Freeform: Shape 189528">
              <a:extLst>
                <a:ext uri="{FF2B5EF4-FFF2-40B4-BE49-F238E27FC236}">
                  <a16:creationId xmlns:a16="http://schemas.microsoft.com/office/drawing/2014/main" id="{33A857FB-B37A-A86C-3358-F6E5EF795600}"/>
                </a:ext>
              </a:extLst>
            </p:cNvPr>
            <p:cNvSpPr/>
            <p:nvPr/>
          </p:nvSpPr>
          <p:spPr>
            <a:xfrm>
              <a:off x="7217759" y="2452762"/>
              <a:ext cx="16162" cy="24138"/>
            </a:xfrm>
            <a:custGeom>
              <a:avLst/>
              <a:gdLst>
                <a:gd name="connsiteX0" fmla="*/ 0 w 16162"/>
                <a:gd name="connsiteY0" fmla="*/ 11450 h 24138"/>
                <a:gd name="connsiteX1" fmla="*/ 7144 w 16162"/>
                <a:gd name="connsiteY1" fmla="*/ 24118 h 24138"/>
                <a:gd name="connsiteX2" fmla="*/ 16097 w 16162"/>
                <a:gd name="connsiteY2" fmla="*/ 12688 h 24138"/>
                <a:gd name="connsiteX3" fmla="*/ 8954 w 16162"/>
                <a:gd name="connsiteY3" fmla="*/ 20 h 24138"/>
                <a:gd name="connsiteX4" fmla="*/ 0 w 16162"/>
                <a:gd name="connsiteY4" fmla="*/ 11450 h 24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 h="24138">
                  <a:moveTo>
                    <a:pt x="0" y="11450"/>
                  </a:moveTo>
                  <a:cubicBezTo>
                    <a:pt x="0" y="18118"/>
                    <a:pt x="2667" y="23738"/>
                    <a:pt x="7144" y="24118"/>
                  </a:cubicBezTo>
                  <a:cubicBezTo>
                    <a:pt x="11621" y="24500"/>
                    <a:pt x="15526" y="19356"/>
                    <a:pt x="16097" y="12688"/>
                  </a:cubicBezTo>
                  <a:cubicBezTo>
                    <a:pt x="16669" y="6021"/>
                    <a:pt x="13430" y="401"/>
                    <a:pt x="8954" y="20"/>
                  </a:cubicBezTo>
                  <a:cubicBezTo>
                    <a:pt x="4477" y="-361"/>
                    <a:pt x="571" y="4688"/>
                    <a:pt x="0"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0" name="Freeform: Shape 189529">
              <a:extLst>
                <a:ext uri="{FF2B5EF4-FFF2-40B4-BE49-F238E27FC236}">
                  <a16:creationId xmlns:a16="http://schemas.microsoft.com/office/drawing/2014/main" id="{55AE9C2C-2629-9860-9F99-EF0B5513F3F8}"/>
                </a:ext>
              </a:extLst>
            </p:cNvPr>
            <p:cNvSpPr/>
            <p:nvPr/>
          </p:nvSpPr>
          <p:spPr>
            <a:xfrm>
              <a:off x="7214520" y="2446400"/>
              <a:ext cx="14097" cy="8418"/>
            </a:xfrm>
            <a:custGeom>
              <a:avLst/>
              <a:gdLst>
                <a:gd name="connsiteX0" fmla="*/ 14097 w 14097"/>
                <a:gd name="connsiteY0" fmla="*/ 6858 h 8418"/>
                <a:gd name="connsiteX1" fmla="*/ 0 w 14097"/>
                <a:gd name="connsiteY1" fmla="*/ 0 h 8418"/>
                <a:gd name="connsiteX2" fmla="*/ 14097 w 14097"/>
                <a:gd name="connsiteY2" fmla="*/ 6858 h 8418"/>
              </a:gdLst>
              <a:ahLst/>
              <a:cxnLst>
                <a:cxn ang="0">
                  <a:pos x="connsiteX0" y="connsiteY0"/>
                </a:cxn>
                <a:cxn ang="0">
                  <a:pos x="connsiteX1" y="connsiteY1"/>
                </a:cxn>
                <a:cxn ang="0">
                  <a:pos x="connsiteX2" y="connsiteY2"/>
                </a:cxn>
              </a:cxnLst>
              <a:rect l="l" t="t" r="r" b="b"/>
              <a:pathLst>
                <a:path w="14097" h="8418">
                  <a:moveTo>
                    <a:pt x="14097" y="6858"/>
                  </a:moveTo>
                  <a:lnTo>
                    <a:pt x="0" y="0"/>
                  </a:lnTo>
                  <a:cubicBezTo>
                    <a:pt x="0" y="0"/>
                    <a:pt x="6287" y="12763"/>
                    <a:pt x="14097" y="6858"/>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1" name="Freeform: Shape 189530">
              <a:extLst>
                <a:ext uri="{FF2B5EF4-FFF2-40B4-BE49-F238E27FC236}">
                  <a16:creationId xmlns:a16="http://schemas.microsoft.com/office/drawing/2014/main" id="{ACD2C475-B969-7595-B7DC-B35AE9AF1224}"/>
                </a:ext>
              </a:extLst>
            </p:cNvPr>
            <p:cNvSpPr/>
            <p:nvPr/>
          </p:nvSpPr>
          <p:spPr>
            <a:xfrm>
              <a:off x="7135129" y="2444857"/>
              <a:ext cx="16210" cy="24129"/>
            </a:xfrm>
            <a:custGeom>
              <a:avLst/>
              <a:gdLst>
                <a:gd name="connsiteX0" fmla="*/ 48 w 16210"/>
                <a:gd name="connsiteY0" fmla="*/ 11450 h 24129"/>
                <a:gd name="connsiteX1" fmla="*/ 7191 w 16210"/>
                <a:gd name="connsiteY1" fmla="*/ 24118 h 24129"/>
                <a:gd name="connsiteX2" fmla="*/ 16145 w 16210"/>
                <a:gd name="connsiteY2" fmla="*/ 12688 h 24129"/>
                <a:gd name="connsiteX3" fmla="*/ 9096 w 16210"/>
                <a:gd name="connsiteY3" fmla="*/ 20 h 24129"/>
                <a:gd name="connsiteX4" fmla="*/ 48 w 16210"/>
                <a:gd name="connsiteY4" fmla="*/ 1145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0" h="24129">
                  <a:moveTo>
                    <a:pt x="48" y="11450"/>
                  </a:moveTo>
                  <a:cubicBezTo>
                    <a:pt x="-429" y="18117"/>
                    <a:pt x="2715" y="23832"/>
                    <a:pt x="7191" y="24118"/>
                  </a:cubicBezTo>
                  <a:cubicBezTo>
                    <a:pt x="11668" y="24404"/>
                    <a:pt x="15573" y="19356"/>
                    <a:pt x="16145" y="12688"/>
                  </a:cubicBezTo>
                  <a:cubicBezTo>
                    <a:pt x="16716" y="6021"/>
                    <a:pt x="13478" y="401"/>
                    <a:pt x="9096" y="20"/>
                  </a:cubicBezTo>
                  <a:cubicBezTo>
                    <a:pt x="4715" y="-361"/>
                    <a:pt x="619" y="4782"/>
                    <a:pt x="48"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2" name="Freeform: Shape 189531">
              <a:extLst>
                <a:ext uri="{FF2B5EF4-FFF2-40B4-BE49-F238E27FC236}">
                  <a16:creationId xmlns:a16="http://schemas.microsoft.com/office/drawing/2014/main" id="{0BB98B4B-C641-AD54-01C9-4B58BB50E05B}"/>
                </a:ext>
              </a:extLst>
            </p:cNvPr>
            <p:cNvSpPr/>
            <p:nvPr/>
          </p:nvSpPr>
          <p:spPr>
            <a:xfrm>
              <a:off x="7131939" y="2438590"/>
              <a:ext cx="14096" cy="8367"/>
            </a:xfrm>
            <a:custGeom>
              <a:avLst/>
              <a:gdLst>
                <a:gd name="connsiteX0" fmla="*/ 14097 w 14096"/>
                <a:gd name="connsiteY0" fmla="*/ 6763 h 8367"/>
                <a:gd name="connsiteX1" fmla="*/ 0 w 14096"/>
                <a:gd name="connsiteY1" fmla="*/ 0 h 8367"/>
                <a:gd name="connsiteX2" fmla="*/ 14097 w 14096"/>
                <a:gd name="connsiteY2" fmla="*/ 6763 h 8367"/>
              </a:gdLst>
              <a:ahLst/>
              <a:cxnLst>
                <a:cxn ang="0">
                  <a:pos x="connsiteX0" y="connsiteY0"/>
                </a:cxn>
                <a:cxn ang="0">
                  <a:pos x="connsiteX1" y="connsiteY1"/>
                </a:cxn>
                <a:cxn ang="0">
                  <a:pos x="connsiteX2" y="connsiteY2"/>
                </a:cxn>
              </a:cxnLst>
              <a:rect l="l" t="t" r="r" b="b"/>
              <a:pathLst>
                <a:path w="14096" h="8367">
                  <a:moveTo>
                    <a:pt x="14097" y="6763"/>
                  </a:moveTo>
                  <a:lnTo>
                    <a:pt x="0" y="0"/>
                  </a:lnTo>
                  <a:cubicBezTo>
                    <a:pt x="0" y="0"/>
                    <a:pt x="6287" y="12763"/>
                    <a:pt x="14097" y="676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3" name="Freeform: Shape 189532">
              <a:extLst>
                <a:ext uri="{FF2B5EF4-FFF2-40B4-BE49-F238E27FC236}">
                  <a16:creationId xmlns:a16="http://schemas.microsoft.com/office/drawing/2014/main" id="{A0AE21B7-36ED-A297-7359-435B91827C43}"/>
                </a:ext>
              </a:extLst>
            </p:cNvPr>
            <p:cNvSpPr/>
            <p:nvPr/>
          </p:nvSpPr>
          <p:spPr>
            <a:xfrm>
              <a:off x="7221664" y="2408110"/>
              <a:ext cx="34480" cy="14287"/>
            </a:xfrm>
            <a:custGeom>
              <a:avLst/>
              <a:gdLst>
                <a:gd name="connsiteX0" fmla="*/ 0 w 34480"/>
                <a:gd name="connsiteY0" fmla="*/ 95 h 14287"/>
                <a:gd name="connsiteX1" fmla="*/ 34480 w 34480"/>
                <a:gd name="connsiteY1" fmla="*/ 14288 h 14287"/>
              </a:gdLst>
              <a:ahLst/>
              <a:cxnLst>
                <a:cxn ang="0">
                  <a:pos x="connsiteX0" y="connsiteY0"/>
                </a:cxn>
                <a:cxn ang="0">
                  <a:pos x="connsiteX1" y="connsiteY1"/>
                </a:cxn>
              </a:cxnLst>
              <a:rect l="l" t="t" r="r" b="b"/>
              <a:pathLst>
                <a:path w="34480" h="14287">
                  <a:moveTo>
                    <a:pt x="0" y="95"/>
                  </a:moveTo>
                  <a:cubicBezTo>
                    <a:pt x="13074" y="-784"/>
                    <a:pt x="25814" y="4460"/>
                    <a:pt x="34480" y="1428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4" name="Freeform: Shape 189533">
              <a:extLst>
                <a:ext uri="{FF2B5EF4-FFF2-40B4-BE49-F238E27FC236}">
                  <a16:creationId xmlns:a16="http://schemas.microsoft.com/office/drawing/2014/main" id="{48B7AC3E-2984-5779-972E-CDF292BB2655}"/>
                </a:ext>
              </a:extLst>
            </p:cNvPr>
            <p:cNvSpPr/>
            <p:nvPr/>
          </p:nvSpPr>
          <p:spPr>
            <a:xfrm>
              <a:off x="7130129" y="2399923"/>
              <a:ext cx="32670" cy="6567"/>
            </a:xfrm>
            <a:custGeom>
              <a:avLst/>
              <a:gdLst>
                <a:gd name="connsiteX0" fmla="*/ 32671 w 32670"/>
                <a:gd name="connsiteY0" fmla="*/ 1710 h 6567"/>
                <a:gd name="connsiteX1" fmla="*/ 0 w 32670"/>
                <a:gd name="connsiteY1" fmla="*/ 6568 h 6567"/>
              </a:gdLst>
              <a:ahLst/>
              <a:cxnLst>
                <a:cxn ang="0">
                  <a:pos x="connsiteX0" y="connsiteY0"/>
                </a:cxn>
                <a:cxn ang="0">
                  <a:pos x="connsiteX1" y="connsiteY1"/>
                </a:cxn>
              </a:cxnLst>
              <a:rect l="l" t="t" r="r" b="b"/>
              <a:pathLst>
                <a:path w="32670" h="6567">
                  <a:moveTo>
                    <a:pt x="32671" y="1710"/>
                  </a:moveTo>
                  <a:cubicBezTo>
                    <a:pt x="21608" y="-1721"/>
                    <a:pt x="9586" y="67"/>
                    <a:pt x="0" y="656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5" name="Freeform: Shape 189534">
              <a:extLst>
                <a:ext uri="{FF2B5EF4-FFF2-40B4-BE49-F238E27FC236}">
                  <a16:creationId xmlns:a16="http://schemas.microsoft.com/office/drawing/2014/main" id="{D8CC5D20-17EB-F379-71AD-C2C6A8992C8E}"/>
                </a:ext>
              </a:extLst>
            </p:cNvPr>
            <p:cNvSpPr/>
            <p:nvPr/>
          </p:nvSpPr>
          <p:spPr>
            <a:xfrm>
              <a:off x="7173277" y="2531078"/>
              <a:ext cx="55260" cy="40743"/>
            </a:xfrm>
            <a:custGeom>
              <a:avLst/>
              <a:gdLst>
                <a:gd name="connsiteX0" fmla="*/ 0 w 55260"/>
                <a:gd name="connsiteY0" fmla="*/ 12097 h 40743"/>
                <a:gd name="connsiteX1" fmla="*/ 7906 w 55260"/>
                <a:gd name="connsiteY1" fmla="*/ 40672 h 40743"/>
                <a:gd name="connsiteX2" fmla="*/ 13240 w 55260"/>
                <a:gd name="connsiteY2" fmla="*/ 40672 h 40743"/>
                <a:gd name="connsiteX3" fmla="*/ 52197 w 55260"/>
                <a:gd name="connsiteY3" fmla="*/ 22384 h 40743"/>
                <a:gd name="connsiteX4" fmla="*/ 55245 w 55260"/>
                <a:gd name="connsiteY4" fmla="*/ 8192 h 40743"/>
                <a:gd name="connsiteX5" fmla="*/ 54197 w 55260"/>
                <a:gd name="connsiteY5" fmla="*/ 0 h 40743"/>
                <a:gd name="connsiteX6" fmla="*/ 8572 w 55260"/>
                <a:gd name="connsiteY6" fmla="*/ 12097 h 40743"/>
                <a:gd name="connsiteX7" fmla="*/ 0 w 55260"/>
                <a:gd name="connsiteY7" fmla="*/ 12097 h 4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60" h="40743">
                  <a:moveTo>
                    <a:pt x="0" y="12097"/>
                  </a:moveTo>
                  <a:cubicBezTo>
                    <a:pt x="3334" y="21415"/>
                    <a:pt x="5976" y="30966"/>
                    <a:pt x="7906" y="40672"/>
                  </a:cubicBezTo>
                  <a:cubicBezTo>
                    <a:pt x="9682" y="40767"/>
                    <a:pt x="11463" y="40767"/>
                    <a:pt x="13240" y="40672"/>
                  </a:cubicBezTo>
                  <a:cubicBezTo>
                    <a:pt x="36957" y="39624"/>
                    <a:pt x="47530" y="31147"/>
                    <a:pt x="52197" y="22384"/>
                  </a:cubicBezTo>
                  <a:cubicBezTo>
                    <a:pt x="54355" y="17973"/>
                    <a:pt x="55402" y="13100"/>
                    <a:pt x="55245" y="8192"/>
                  </a:cubicBezTo>
                  <a:cubicBezTo>
                    <a:pt x="55322" y="5423"/>
                    <a:pt x="54968" y="2660"/>
                    <a:pt x="54197" y="0"/>
                  </a:cubicBezTo>
                  <a:cubicBezTo>
                    <a:pt x="40026" y="7241"/>
                    <a:pt x="24470" y="11365"/>
                    <a:pt x="8572" y="12097"/>
                  </a:cubicBezTo>
                  <a:cubicBezTo>
                    <a:pt x="3143" y="12097"/>
                    <a:pt x="0" y="12097"/>
                    <a:pt x="0" y="1209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6" name="Freeform: Shape 189535">
              <a:extLst>
                <a:ext uri="{FF2B5EF4-FFF2-40B4-BE49-F238E27FC236}">
                  <a16:creationId xmlns:a16="http://schemas.microsoft.com/office/drawing/2014/main" id="{01217FF8-DAD4-D096-9DFD-73FBFB961790}"/>
                </a:ext>
              </a:extLst>
            </p:cNvPr>
            <p:cNvSpPr/>
            <p:nvPr/>
          </p:nvSpPr>
          <p:spPr>
            <a:xfrm>
              <a:off x="7181850" y="2531459"/>
              <a:ext cx="47159" cy="20097"/>
            </a:xfrm>
            <a:custGeom>
              <a:avLst/>
              <a:gdLst>
                <a:gd name="connsiteX0" fmla="*/ 0 w 47159"/>
                <a:gd name="connsiteY0" fmla="*/ 11716 h 20097"/>
                <a:gd name="connsiteX1" fmla="*/ 2572 w 47159"/>
                <a:gd name="connsiteY1" fmla="*/ 20098 h 20097"/>
                <a:gd name="connsiteX2" fmla="*/ 47149 w 47159"/>
                <a:gd name="connsiteY2" fmla="*/ 8192 h 20097"/>
                <a:gd name="connsiteX3" fmla="*/ 46101 w 47159"/>
                <a:gd name="connsiteY3" fmla="*/ 0 h 20097"/>
                <a:gd name="connsiteX4" fmla="*/ 0 w 47159"/>
                <a:gd name="connsiteY4" fmla="*/ 11716 h 20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59" h="20097">
                  <a:moveTo>
                    <a:pt x="0" y="11716"/>
                  </a:moveTo>
                  <a:lnTo>
                    <a:pt x="2572" y="20098"/>
                  </a:lnTo>
                  <a:cubicBezTo>
                    <a:pt x="24955" y="19050"/>
                    <a:pt x="40672" y="15240"/>
                    <a:pt x="47149" y="8192"/>
                  </a:cubicBezTo>
                  <a:cubicBezTo>
                    <a:pt x="47226" y="5423"/>
                    <a:pt x="46872" y="2660"/>
                    <a:pt x="46101" y="0"/>
                  </a:cubicBezTo>
                  <a:cubicBezTo>
                    <a:pt x="31755" y="7175"/>
                    <a:pt x="16031" y="11171"/>
                    <a:pt x="0" y="11716"/>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7" name="Freeform: Shape 189536">
              <a:extLst>
                <a:ext uri="{FF2B5EF4-FFF2-40B4-BE49-F238E27FC236}">
                  <a16:creationId xmlns:a16="http://schemas.microsoft.com/office/drawing/2014/main" id="{FBDADE6B-58D6-8807-15D7-CFC149A2A8A3}"/>
                </a:ext>
              </a:extLst>
            </p:cNvPr>
            <p:cNvSpPr/>
            <p:nvPr/>
          </p:nvSpPr>
          <p:spPr>
            <a:xfrm>
              <a:off x="7186517" y="2553462"/>
              <a:ext cx="38957" cy="18287"/>
            </a:xfrm>
            <a:custGeom>
              <a:avLst/>
              <a:gdLst>
                <a:gd name="connsiteX0" fmla="*/ 0 w 38957"/>
                <a:gd name="connsiteY0" fmla="*/ 18288 h 18287"/>
                <a:gd name="connsiteX1" fmla="*/ 38957 w 38957"/>
                <a:gd name="connsiteY1" fmla="*/ 0 h 18287"/>
                <a:gd name="connsiteX2" fmla="*/ 12859 w 38957"/>
                <a:gd name="connsiteY2" fmla="*/ 6382 h 18287"/>
                <a:gd name="connsiteX3" fmla="*/ 0 w 38957"/>
                <a:gd name="connsiteY3" fmla="*/ 18288 h 18287"/>
              </a:gdLst>
              <a:ahLst/>
              <a:cxnLst>
                <a:cxn ang="0">
                  <a:pos x="connsiteX0" y="connsiteY0"/>
                </a:cxn>
                <a:cxn ang="0">
                  <a:pos x="connsiteX1" y="connsiteY1"/>
                </a:cxn>
                <a:cxn ang="0">
                  <a:pos x="connsiteX2" y="connsiteY2"/>
                </a:cxn>
                <a:cxn ang="0">
                  <a:pos x="connsiteX3" y="connsiteY3"/>
                </a:cxn>
              </a:cxnLst>
              <a:rect l="l" t="t" r="r" b="b"/>
              <a:pathLst>
                <a:path w="38957" h="18287">
                  <a:moveTo>
                    <a:pt x="0" y="18288"/>
                  </a:moveTo>
                  <a:cubicBezTo>
                    <a:pt x="23717" y="17240"/>
                    <a:pt x="34290" y="8763"/>
                    <a:pt x="38957" y="0"/>
                  </a:cubicBezTo>
                  <a:cubicBezTo>
                    <a:pt x="29948" y="565"/>
                    <a:pt x="21112" y="2726"/>
                    <a:pt x="12859" y="6382"/>
                  </a:cubicBezTo>
                  <a:cubicBezTo>
                    <a:pt x="7431" y="8906"/>
                    <a:pt x="2934" y="13070"/>
                    <a:pt x="0" y="18288"/>
                  </a:cubicBezTo>
                  <a:close/>
                </a:path>
              </a:pathLst>
            </a:custGeom>
            <a:solidFill>
              <a:srgbClr val="DE575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8" name="Freeform: Shape 189537">
              <a:extLst>
                <a:ext uri="{FF2B5EF4-FFF2-40B4-BE49-F238E27FC236}">
                  <a16:creationId xmlns:a16="http://schemas.microsoft.com/office/drawing/2014/main" id="{69B755DC-C342-F2D9-C882-3238C31787EE}"/>
                </a:ext>
              </a:extLst>
            </p:cNvPr>
            <p:cNvSpPr/>
            <p:nvPr/>
          </p:nvSpPr>
          <p:spPr>
            <a:xfrm>
              <a:off x="7116619" y="2317526"/>
              <a:ext cx="239367" cy="265177"/>
            </a:xfrm>
            <a:custGeom>
              <a:avLst/>
              <a:gdLst>
                <a:gd name="connsiteX0" fmla="*/ 199723 w 239367"/>
                <a:gd name="connsiteY0" fmla="*/ 172976 h 265177"/>
                <a:gd name="connsiteX1" fmla="*/ 174006 w 239367"/>
                <a:gd name="connsiteY1" fmla="*/ 53151 h 265177"/>
                <a:gd name="connsiteX2" fmla="*/ 79 w 239367"/>
                <a:gd name="connsiteY2" fmla="*/ 141353 h 265177"/>
                <a:gd name="connsiteX3" fmla="*/ 131810 w 239367"/>
                <a:gd name="connsiteY3" fmla="*/ 97 h 265177"/>
                <a:gd name="connsiteX4" fmla="*/ 184293 w 239367"/>
                <a:gd name="connsiteY4" fmla="*/ 265178 h 265177"/>
                <a:gd name="connsiteX5" fmla="*/ 199723 w 239367"/>
                <a:gd name="connsiteY5" fmla="*/ 172976 h 2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367" h="265177">
                  <a:moveTo>
                    <a:pt x="199723" y="172976"/>
                  </a:moveTo>
                  <a:cubicBezTo>
                    <a:pt x="199723" y="172976"/>
                    <a:pt x="165433" y="104300"/>
                    <a:pt x="174006" y="53151"/>
                  </a:cubicBezTo>
                  <a:cubicBezTo>
                    <a:pt x="174006" y="53151"/>
                    <a:pt x="16938" y="-21239"/>
                    <a:pt x="79" y="141353"/>
                  </a:cubicBezTo>
                  <a:cubicBezTo>
                    <a:pt x="79" y="141353"/>
                    <a:pt x="-7731" y="-4285"/>
                    <a:pt x="131810" y="97"/>
                  </a:cubicBezTo>
                  <a:cubicBezTo>
                    <a:pt x="271351" y="4478"/>
                    <a:pt x="259635" y="208409"/>
                    <a:pt x="184293" y="265178"/>
                  </a:cubicBezTo>
                  <a:cubicBezTo>
                    <a:pt x="184293" y="265178"/>
                    <a:pt x="220869" y="216124"/>
                    <a:pt x="199723" y="172976"/>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39" name="Freeform: Shape 189538">
              <a:extLst>
                <a:ext uri="{FF2B5EF4-FFF2-40B4-BE49-F238E27FC236}">
                  <a16:creationId xmlns:a16="http://schemas.microsoft.com/office/drawing/2014/main" id="{BB5ADFC2-4F55-A444-CE9D-DEAA5E8E43D6}"/>
                </a:ext>
              </a:extLst>
            </p:cNvPr>
            <p:cNvSpPr/>
            <p:nvPr/>
          </p:nvSpPr>
          <p:spPr>
            <a:xfrm>
              <a:off x="7301399" y="2476156"/>
              <a:ext cx="59839" cy="65806"/>
            </a:xfrm>
            <a:custGeom>
              <a:avLst/>
              <a:gdLst>
                <a:gd name="connsiteX0" fmla="*/ 751 w 59839"/>
                <a:gd name="connsiteY0" fmla="*/ 30728 h 65806"/>
                <a:gd name="connsiteX1" fmla="*/ 40758 w 59839"/>
                <a:gd name="connsiteY1" fmla="*/ 331 h 65806"/>
                <a:gd name="connsiteX2" fmla="*/ 40852 w 59839"/>
                <a:gd name="connsiteY2" fmla="*/ 344 h 65806"/>
                <a:gd name="connsiteX3" fmla="*/ 12276 w 59839"/>
                <a:gd name="connsiteY3" fmla="*/ 65685 h 65806"/>
                <a:gd name="connsiteX4" fmla="*/ 751 w 59839"/>
                <a:gd name="connsiteY4" fmla="*/ 30728 h 6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39" h="65806">
                  <a:moveTo>
                    <a:pt x="751" y="30728"/>
                  </a:moveTo>
                  <a:cubicBezTo>
                    <a:pt x="3405" y="11287"/>
                    <a:pt x="21316" y="-2323"/>
                    <a:pt x="40758" y="331"/>
                  </a:cubicBezTo>
                  <a:cubicBezTo>
                    <a:pt x="40789" y="335"/>
                    <a:pt x="40820" y="339"/>
                    <a:pt x="40852" y="344"/>
                  </a:cubicBezTo>
                  <a:cubicBezTo>
                    <a:pt x="65807" y="4439"/>
                    <a:pt x="74951" y="56636"/>
                    <a:pt x="12276" y="65685"/>
                  </a:cubicBezTo>
                  <a:cubicBezTo>
                    <a:pt x="2656" y="67019"/>
                    <a:pt x="-1916" y="57494"/>
                    <a:pt x="751" y="30728"/>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0" name="Freeform: Shape 189539">
              <a:extLst>
                <a:ext uri="{FF2B5EF4-FFF2-40B4-BE49-F238E27FC236}">
                  <a16:creationId xmlns:a16="http://schemas.microsoft.com/office/drawing/2014/main" id="{807CF325-2047-DB5F-935F-215102BDC2F5}"/>
                </a:ext>
              </a:extLst>
            </p:cNvPr>
            <p:cNvSpPr/>
            <p:nvPr/>
          </p:nvSpPr>
          <p:spPr>
            <a:xfrm>
              <a:off x="7067550" y="2692007"/>
              <a:ext cx="289559" cy="108357"/>
            </a:xfrm>
            <a:custGeom>
              <a:avLst/>
              <a:gdLst>
                <a:gd name="connsiteX0" fmla="*/ 289560 w 289559"/>
                <a:gd name="connsiteY0" fmla="*/ 35762 h 108357"/>
                <a:gd name="connsiteX1" fmla="*/ 114300 w 289559"/>
                <a:gd name="connsiteY1" fmla="*/ 108342 h 108357"/>
                <a:gd name="connsiteX2" fmla="*/ 0 w 289559"/>
                <a:gd name="connsiteY2" fmla="*/ 11949 h 108357"/>
                <a:gd name="connsiteX3" fmla="*/ 289560 w 289559"/>
                <a:gd name="connsiteY3" fmla="*/ 35762 h 108357"/>
              </a:gdLst>
              <a:ahLst/>
              <a:cxnLst>
                <a:cxn ang="0">
                  <a:pos x="connsiteX0" y="connsiteY0"/>
                </a:cxn>
                <a:cxn ang="0">
                  <a:pos x="connsiteX1" y="connsiteY1"/>
                </a:cxn>
                <a:cxn ang="0">
                  <a:pos x="connsiteX2" y="connsiteY2"/>
                </a:cxn>
                <a:cxn ang="0">
                  <a:pos x="connsiteX3" y="connsiteY3"/>
                </a:cxn>
              </a:cxnLst>
              <a:rect l="l" t="t" r="r" b="b"/>
              <a:pathLst>
                <a:path w="289559" h="108357">
                  <a:moveTo>
                    <a:pt x="289560" y="35762"/>
                  </a:moveTo>
                  <a:cubicBezTo>
                    <a:pt x="289560" y="35762"/>
                    <a:pt x="198501" y="109580"/>
                    <a:pt x="114300" y="108342"/>
                  </a:cubicBezTo>
                  <a:cubicBezTo>
                    <a:pt x="30099" y="107104"/>
                    <a:pt x="0" y="11949"/>
                    <a:pt x="0" y="11949"/>
                  </a:cubicBezTo>
                  <a:cubicBezTo>
                    <a:pt x="0" y="11949"/>
                    <a:pt x="130778" y="-27008"/>
                    <a:pt x="289560" y="3576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1" name="Freeform: Shape 189540">
              <a:extLst>
                <a:ext uri="{FF2B5EF4-FFF2-40B4-BE49-F238E27FC236}">
                  <a16:creationId xmlns:a16="http://schemas.microsoft.com/office/drawing/2014/main" id="{25F75C4B-8823-B8D3-364C-A0047EAC6019}"/>
                </a:ext>
              </a:extLst>
            </p:cNvPr>
            <p:cNvSpPr/>
            <p:nvPr/>
          </p:nvSpPr>
          <p:spPr>
            <a:xfrm>
              <a:off x="7285175" y="2713862"/>
              <a:ext cx="144990" cy="496062"/>
            </a:xfrm>
            <a:custGeom>
              <a:avLst/>
              <a:gdLst>
                <a:gd name="connsiteX0" fmla="*/ 64124 w 144990"/>
                <a:gd name="connsiteY0" fmla="*/ 0 h 496062"/>
                <a:gd name="connsiteX1" fmla="*/ 71934 w 144990"/>
                <a:gd name="connsiteY1" fmla="*/ 496062 h 496062"/>
                <a:gd name="connsiteX2" fmla="*/ 144991 w 144990"/>
                <a:gd name="connsiteY2" fmla="*/ 25241 h 496062"/>
              </a:gdLst>
              <a:ahLst/>
              <a:cxnLst>
                <a:cxn ang="0">
                  <a:pos x="connsiteX0" y="connsiteY0"/>
                </a:cxn>
                <a:cxn ang="0">
                  <a:pos x="connsiteX1" y="connsiteY1"/>
                </a:cxn>
                <a:cxn ang="0">
                  <a:pos x="connsiteX2" y="connsiteY2"/>
                </a:cxn>
              </a:cxnLst>
              <a:rect l="l" t="t" r="r" b="b"/>
              <a:pathLst>
                <a:path w="144990" h="496062">
                  <a:moveTo>
                    <a:pt x="64124" y="0"/>
                  </a:moveTo>
                  <a:cubicBezTo>
                    <a:pt x="64124" y="0"/>
                    <a:pt x="-85228" y="267462"/>
                    <a:pt x="71934" y="496062"/>
                  </a:cubicBezTo>
                  <a:cubicBezTo>
                    <a:pt x="71934" y="496062"/>
                    <a:pt x="93270" y="214027"/>
                    <a:pt x="144991" y="25241"/>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2" name="Freeform: Shape 189541">
              <a:extLst>
                <a:ext uri="{FF2B5EF4-FFF2-40B4-BE49-F238E27FC236}">
                  <a16:creationId xmlns:a16="http://schemas.microsoft.com/office/drawing/2014/main" id="{960AF760-38AF-E90D-D714-41650CFB028F}"/>
                </a:ext>
              </a:extLst>
            </p:cNvPr>
            <p:cNvSpPr/>
            <p:nvPr/>
          </p:nvSpPr>
          <p:spPr>
            <a:xfrm>
              <a:off x="6978180" y="2692717"/>
              <a:ext cx="97085" cy="461676"/>
            </a:xfrm>
            <a:custGeom>
              <a:avLst/>
              <a:gdLst>
                <a:gd name="connsiteX0" fmla="*/ 97085 w 97085"/>
                <a:gd name="connsiteY0" fmla="*/ 0 h 461676"/>
                <a:gd name="connsiteX1" fmla="*/ 68510 w 97085"/>
                <a:gd name="connsiteY1" fmla="*/ 259556 h 461676"/>
                <a:gd name="connsiteX2" fmla="*/ 6693 w 97085"/>
                <a:gd name="connsiteY2" fmla="*/ 461677 h 461676"/>
                <a:gd name="connsiteX3" fmla="*/ 32030 w 97085"/>
                <a:gd name="connsiteY3" fmla="*/ 6382 h 461676"/>
              </a:gdLst>
              <a:ahLst/>
              <a:cxnLst>
                <a:cxn ang="0">
                  <a:pos x="connsiteX0" y="connsiteY0"/>
                </a:cxn>
                <a:cxn ang="0">
                  <a:pos x="connsiteX1" y="connsiteY1"/>
                </a:cxn>
                <a:cxn ang="0">
                  <a:pos x="connsiteX2" y="connsiteY2"/>
                </a:cxn>
                <a:cxn ang="0">
                  <a:pos x="connsiteX3" y="connsiteY3"/>
                </a:cxn>
              </a:cxnLst>
              <a:rect l="l" t="t" r="r" b="b"/>
              <a:pathLst>
                <a:path w="97085" h="461676">
                  <a:moveTo>
                    <a:pt x="97085" y="0"/>
                  </a:moveTo>
                  <a:cubicBezTo>
                    <a:pt x="97085" y="0"/>
                    <a:pt x="95752" y="189262"/>
                    <a:pt x="68510" y="259556"/>
                  </a:cubicBezTo>
                  <a:cubicBezTo>
                    <a:pt x="41269" y="329851"/>
                    <a:pt x="6693" y="461677"/>
                    <a:pt x="6693" y="461677"/>
                  </a:cubicBezTo>
                  <a:cubicBezTo>
                    <a:pt x="6693" y="461677"/>
                    <a:pt x="-19596" y="146399"/>
                    <a:pt x="32030" y="6382"/>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3" name="Freeform: Shape 189542">
              <a:extLst>
                <a:ext uri="{FF2B5EF4-FFF2-40B4-BE49-F238E27FC236}">
                  <a16:creationId xmlns:a16="http://schemas.microsoft.com/office/drawing/2014/main" id="{A88360AB-7D41-AD8D-A126-16CF304DF930}"/>
                </a:ext>
              </a:extLst>
            </p:cNvPr>
            <p:cNvSpPr/>
            <p:nvPr/>
          </p:nvSpPr>
          <p:spPr>
            <a:xfrm>
              <a:off x="7111460" y="2361406"/>
              <a:ext cx="179165" cy="95567"/>
            </a:xfrm>
            <a:custGeom>
              <a:avLst/>
              <a:gdLst>
                <a:gd name="connsiteX0" fmla="*/ 179166 w 179165"/>
                <a:gd name="connsiteY0" fmla="*/ 9271 h 95567"/>
                <a:gd name="connsiteX1" fmla="*/ 65627 w 179165"/>
                <a:gd name="connsiteY1" fmla="*/ 9271 h 95567"/>
                <a:gd name="connsiteX2" fmla="*/ 0 w 179165"/>
                <a:gd name="connsiteY2" fmla="*/ 95567 h 95567"/>
              </a:gdLst>
              <a:ahLst/>
              <a:cxnLst>
                <a:cxn ang="0">
                  <a:pos x="connsiteX0" y="connsiteY0"/>
                </a:cxn>
                <a:cxn ang="0">
                  <a:pos x="connsiteX1" y="connsiteY1"/>
                </a:cxn>
                <a:cxn ang="0">
                  <a:pos x="connsiteX2" y="connsiteY2"/>
                </a:cxn>
              </a:cxnLst>
              <a:rect l="l" t="t" r="r" b="b"/>
              <a:pathLst>
                <a:path w="179165" h="95567">
                  <a:moveTo>
                    <a:pt x="179166" y="9271"/>
                  </a:moveTo>
                  <a:cubicBezTo>
                    <a:pt x="179166" y="9271"/>
                    <a:pt x="118777" y="-11589"/>
                    <a:pt x="65627" y="9271"/>
                  </a:cubicBezTo>
                  <a:cubicBezTo>
                    <a:pt x="12478" y="30131"/>
                    <a:pt x="26956" y="85471"/>
                    <a:pt x="0" y="95567"/>
                  </a:cubicBezTo>
                </a:path>
              </a:pathLst>
            </a:custGeom>
            <a:noFill/>
            <a:ln w="476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4" name="Freeform: Shape 189543">
              <a:extLst>
                <a:ext uri="{FF2B5EF4-FFF2-40B4-BE49-F238E27FC236}">
                  <a16:creationId xmlns:a16="http://schemas.microsoft.com/office/drawing/2014/main" id="{F27D7788-4584-5BAB-6028-0D7B795C8EBD}"/>
                </a:ext>
              </a:extLst>
            </p:cNvPr>
            <p:cNvSpPr/>
            <p:nvPr/>
          </p:nvSpPr>
          <p:spPr>
            <a:xfrm>
              <a:off x="7498312" y="2637282"/>
              <a:ext cx="271705" cy="208311"/>
            </a:xfrm>
            <a:custGeom>
              <a:avLst/>
              <a:gdLst>
                <a:gd name="connsiteX0" fmla="*/ 271706 w 271705"/>
                <a:gd name="connsiteY0" fmla="*/ 21336 h 208311"/>
                <a:gd name="connsiteX1" fmla="*/ 246750 w 271705"/>
                <a:gd name="connsiteY1" fmla="*/ 7048 h 208311"/>
                <a:gd name="connsiteX2" fmla="*/ 155025 w 271705"/>
                <a:gd name="connsiteY2" fmla="*/ 32099 h 208311"/>
                <a:gd name="connsiteX3" fmla="*/ 31200 w 271705"/>
                <a:gd name="connsiteY3" fmla="*/ 0 h 208311"/>
                <a:gd name="connsiteX4" fmla="*/ 2625 w 271705"/>
                <a:gd name="connsiteY4" fmla="*/ 94012 h 208311"/>
                <a:gd name="connsiteX5" fmla="*/ 2625 w 271705"/>
                <a:gd name="connsiteY5" fmla="*/ 200025 h 208311"/>
                <a:gd name="connsiteX6" fmla="*/ 144357 w 271705"/>
                <a:gd name="connsiteY6" fmla="*/ 208312 h 208311"/>
                <a:gd name="connsiteX7" fmla="*/ 213413 w 271705"/>
                <a:gd name="connsiteY7" fmla="*/ 164306 h 20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705" h="208311">
                  <a:moveTo>
                    <a:pt x="271706" y="21336"/>
                  </a:moveTo>
                  <a:lnTo>
                    <a:pt x="246750" y="7048"/>
                  </a:lnTo>
                  <a:lnTo>
                    <a:pt x="155025" y="32099"/>
                  </a:lnTo>
                  <a:lnTo>
                    <a:pt x="31200" y="0"/>
                  </a:lnTo>
                  <a:lnTo>
                    <a:pt x="2625" y="94012"/>
                  </a:lnTo>
                  <a:cubicBezTo>
                    <a:pt x="2625" y="94012"/>
                    <a:pt x="-3281" y="198787"/>
                    <a:pt x="2625" y="200025"/>
                  </a:cubicBezTo>
                  <a:cubicBezTo>
                    <a:pt x="8530" y="201263"/>
                    <a:pt x="144357" y="208312"/>
                    <a:pt x="144357" y="208312"/>
                  </a:cubicBezTo>
                  <a:lnTo>
                    <a:pt x="213413" y="164306"/>
                  </a:lnTo>
                  <a:close/>
                </a:path>
              </a:pathLst>
            </a:custGeom>
            <a:solidFill>
              <a:srgbClr val="E0E0E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5" name="Freeform: Shape 189544">
              <a:extLst>
                <a:ext uri="{FF2B5EF4-FFF2-40B4-BE49-F238E27FC236}">
                  <a16:creationId xmlns:a16="http://schemas.microsoft.com/office/drawing/2014/main" id="{40E5DDD4-06AF-AD0B-F691-0AA57BEE8777}"/>
                </a:ext>
              </a:extLst>
            </p:cNvPr>
            <p:cNvSpPr/>
            <p:nvPr/>
          </p:nvSpPr>
          <p:spPr>
            <a:xfrm>
              <a:off x="7441406" y="2644330"/>
              <a:ext cx="345281" cy="235839"/>
            </a:xfrm>
            <a:custGeom>
              <a:avLst/>
              <a:gdLst>
                <a:gd name="connsiteX0" fmla="*/ 54769 w 345281"/>
                <a:gd name="connsiteY0" fmla="*/ 0 h 235839"/>
                <a:gd name="connsiteX1" fmla="*/ 0 w 345281"/>
                <a:gd name="connsiteY1" fmla="*/ 216884 h 235839"/>
                <a:gd name="connsiteX2" fmla="*/ 169069 w 345281"/>
                <a:gd name="connsiteY2" fmla="*/ 235839 h 235839"/>
                <a:gd name="connsiteX3" fmla="*/ 285750 w 345281"/>
                <a:gd name="connsiteY3" fmla="*/ 203645 h 235839"/>
                <a:gd name="connsiteX4" fmla="*/ 345281 w 345281"/>
                <a:gd name="connsiteY4" fmla="*/ 0 h 235839"/>
                <a:gd name="connsiteX5" fmla="*/ 211931 w 345281"/>
                <a:gd name="connsiteY5" fmla="*/ 34576 h 235839"/>
                <a:gd name="connsiteX6" fmla="*/ 54769 w 345281"/>
                <a:gd name="connsiteY6" fmla="*/ 0 h 23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281" h="235839">
                  <a:moveTo>
                    <a:pt x="54769" y="0"/>
                  </a:moveTo>
                  <a:lnTo>
                    <a:pt x="0" y="216884"/>
                  </a:lnTo>
                  <a:lnTo>
                    <a:pt x="169069" y="235839"/>
                  </a:lnTo>
                  <a:lnTo>
                    <a:pt x="285750" y="203645"/>
                  </a:lnTo>
                  <a:lnTo>
                    <a:pt x="345281" y="0"/>
                  </a:lnTo>
                  <a:lnTo>
                    <a:pt x="211931" y="34576"/>
                  </a:lnTo>
                  <a:lnTo>
                    <a:pt x="54769"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6" name="Freeform: Shape 189545">
              <a:extLst>
                <a:ext uri="{FF2B5EF4-FFF2-40B4-BE49-F238E27FC236}">
                  <a16:creationId xmlns:a16="http://schemas.microsoft.com/office/drawing/2014/main" id="{E579756E-EDEC-9260-2CC0-065615B77834}"/>
                </a:ext>
              </a:extLst>
            </p:cNvPr>
            <p:cNvSpPr/>
            <p:nvPr/>
          </p:nvSpPr>
          <p:spPr>
            <a:xfrm>
              <a:off x="7441406" y="2644574"/>
              <a:ext cx="211931" cy="235839"/>
            </a:xfrm>
            <a:custGeom>
              <a:avLst/>
              <a:gdLst>
                <a:gd name="connsiteX0" fmla="*/ 211931 w 211931"/>
                <a:gd name="connsiteY0" fmla="*/ 34576 h 235839"/>
                <a:gd name="connsiteX1" fmla="*/ 169069 w 211931"/>
                <a:gd name="connsiteY1" fmla="*/ 235839 h 235839"/>
                <a:gd name="connsiteX2" fmla="*/ 0 w 211931"/>
                <a:gd name="connsiteY2" fmla="*/ 216884 h 235839"/>
                <a:gd name="connsiteX3" fmla="*/ 54769 w 211931"/>
                <a:gd name="connsiteY3" fmla="*/ 0 h 235839"/>
                <a:gd name="connsiteX4" fmla="*/ 211931 w 211931"/>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1" h="235839">
                  <a:moveTo>
                    <a:pt x="211931" y="34576"/>
                  </a:moveTo>
                  <a:lnTo>
                    <a:pt x="169069" y="235839"/>
                  </a:lnTo>
                  <a:lnTo>
                    <a:pt x="0" y="216884"/>
                  </a:lnTo>
                  <a:lnTo>
                    <a:pt x="54769" y="0"/>
                  </a:lnTo>
                  <a:lnTo>
                    <a:pt x="211931" y="34576"/>
                  </a:lnTo>
                  <a:close/>
                </a:path>
              </a:pathLst>
            </a:custGeom>
            <a:solidFill>
              <a:srgbClr val="FFFFFF">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7" name="Freeform: Shape 189546">
              <a:extLst>
                <a:ext uri="{FF2B5EF4-FFF2-40B4-BE49-F238E27FC236}">
                  <a16:creationId xmlns:a16="http://schemas.microsoft.com/office/drawing/2014/main" id="{8B2FD9AC-0D3F-6A04-AB46-34562967ACA8}"/>
                </a:ext>
              </a:extLst>
            </p:cNvPr>
            <p:cNvSpPr/>
            <p:nvPr/>
          </p:nvSpPr>
          <p:spPr>
            <a:xfrm>
              <a:off x="7610475" y="2644574"/>
              <a:ext cx="176212" cy="235839"/>
            </a:xfrm>
            <a:custGeom>
              <a:avLst/>
              <a:gdLst>
                <a:gd name="connsiteX0" fmla="*/ 42863 w 176212"/>
                <a:gd name="connsiteY0" fmla="*/ 34576 h 235839"/>
                <a:gd name="connsiteX1" fmla="*/ 0 w 176212"/>
                <a:gd name="connsiteY1" fmla="*/ 235839 h 235839"/>
                <a:gd name="connsiteX2" fmla="*/ 116681 w 176212"/>
                <a:gd name="connsiteY2" fmla="*/ 203645 h 235839"/>
                <a:gd name="connsiteX3" fmla="*/ 176213 w 176212"/>
                <a:gd name="connsiteY3" fmla="*/ 0 h 235839"/>
                <a:gd name="connsiteX4" fmla="*/ 42863 w 176212"/>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 h="235839">
                  <a:moveTo>
                    <a:pt x="42863" y="34576"/>
                  </a:moveTo>
                  <a:lnTo>
                    <a:pt x="0" y="235839"/>
                  </a:lnTo>
                  <a:lnTo>
                    <a:pt x="116681" y="203645"/>
                  </a:lnTo>
                  <a:lnTo>
                    <a:pt x="176213" y="0"/>
                  </a:lnTo>
                  <a:lnTo>
                    <a:pt x="42863" y="34576"/>
                  </a:lnTo>
                  <a:close/>
                </a:path>
              </a:pathLst>
            </a:custGeom>
            <a:solidFill>
              <a:srgbClr val="FFFFFF">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8" name="Freeform: Shape 189547">
              <a:extLst>
                <a:ext uri="{FF2B5EF4-FFF2-40B4-BE49-F238E27FC236}">
                  <a16:creationId xmlns:a16="http://schemas.microsoft.com/office/drawing/2014/main" id="{75C515F1-C3BD-0BC9-316F-EB99C785E47F}"/>
                </a:ext>
              </a:extLst>
            </p:cNvPr>
            <p:cNvSpPr/>
            <p:nvPr/>
          </p:nvSpPr>
          <p:spPr>
            <a:xfrm>
              <a:off x="7504938" y="2811371"/>
              <a:ext cx="188619" cy="265203"/>
            </a:xfrm>
            <a:custGeom>
              <a:avLst/>
              <a:gdLst>
                <a:gd name="connsiteX0" fmla="*/ 0 w 188619"/>
                <a:gd name="connsiteY0" fmla="*/ 265203 h 265203"/>
                <a:gd name="connsiteX1" fmla="*/ 78581 w 188619"/>
                <a:gd name="connsiteY1" fmla="*/ 114327 h 265203"/>
                <a:gd name="connsiteX2" fmla="*/ 78581 w 188619"/>
                <a:gd name="connsiteY2" fmla="*/ 44033 h 265203"/>
                <a:gd name="connsiteX3" fmla="*/ 113442 w 188619"/>
                <a:gd name="connsiteY3" fmla="*/ 599 h 265203"/>
                <a:gd name="connsiteX4" fmla="*/ 188119 w 188619"/>
                <a:gd name="connsiteY4" fmla="*/ 6695 h 265203"/>
                <a:gd name="connsiteX5" fmla="*/ 140494 w 188619"/>
                <a:gd name="connsiteY5" fmla="*/ 114423 h 265203"/>
                <a:gd name="connsiteX6" fmla="*/ 94297 w 188619"/>
                <a:gd name="connsiteY6" fmla="*/ 265203 h 26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19" h="265203">
                  <a:moveTo>
                    <a:pt x="0" y="265203"/>
                  </a:moveTo>
                  <a:lnTo>
                    <a:pt x="78581" y="114327"/>
                  </a:lnTo>
                  <a:cubicBezTo>
                    <a:pt x="75730" y="90983"/>
                    <a:pt x="75730" y="67378"/>
                    <a:pt x="78581" y="44033"/>
                  </a:cubicBezTo>
                  <a:cubicBezTo>
                    <a:pt x="83344" y="5933"/>
                    <a:pt x="83344" y="-2544"/>
                    <a:pt x="113442" y="599"/>
                  </a:cubicBezTo>
                  <a:cubicBezTo>
                    <a:pt x="143542" y="3742"/>
                    <a:pt x="183356" y="-4449"/>
                    <a:pt x="188119" y="6695"/>
                  </a:cubicBezTo>
                  <a:cubicBezTo>
                    <a:pt x="192881" y="17839"/>
                    <a:pt x="162687" y="99469"/>
                    <a:pt x="140494" y="114423"/>
                  </a:cubicBezTo>
                  <a:lnTo>
                    <a:pt x="94297" y="265203"/>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49" name="Freeform: Shape 189548">
              <a:extLst>
                <a:ext uri="{FF2B5EF4-FFF2-40B4-BE49-F238E27FC236}">
                  <a16:creationId xmlns:a16="http://schemas.microsoft.com/office/drawing/2014/main" id="{CC98D880-B4AB-62BC-C5E0-38BEC876C8BA}"/>
                </a:ext>
              </a:extLst>
            </p:cNvPr>
            <p:cNvSpPr/>
            <p:nvPr/>
          </p:nvSpPr>
          <p:spPr>
            <a:xfrm>
              <a:off x="7479506" y="3030569"/>
              <a:ext cx="138874" cy="145925"/>
            </a:xfrm>
            <a:custGeom>
              <a:avLst/>
              <a:gdLst>
                <a:gd name="connsiteX0" fmla="*/ 0 w 138874"/>
                <a:gd name="connsiteY0" fmla="*/ 128873 h 145925"/>
                <a:gd name="connsiteX1" fmla="*/ 138874 w 138874"/>
                <a:gd name="connsiteY1" fmla="*/ 12668 h 145925"/>
                <a:gd name="connsiteX2" fmla="*/ 40481 w 138874"/>
                <a:gd name="connsiteY2" fmla="*/ 0 h 145925"/>
              </a:gdLst>
              <a:ahLst/>
              <a:cxnLst>
                <a:cxn ang="0">
                  <a:pos x="connsiteX0" y="connsiteY0"/>
                </a:cxn>
                <a:cxn ang="0">
                  <a:pos x="connsiteX1" y="connsiteY1"/>
                </a:cxn>
                <a:cxn ang="0">
                  <a:pos x="connsiteX2" y="connsiteY2"/>
                </a:cxn>
              </a:cxnLst>
              <a:rect l="l" t="t" r="r" b="b"/>
              <a:pathLst>
                <a:path w="138874" h="145925">
                  <a:moveTo>
                    <a:pt x="0" y="128873"/>
                  </a:moveTo>
                  <a:cubicBezTo>
                    <a:pt x="50006" y="171450"/>
                    <a:pt x="107156" y="134874"/>
                    <a:pt x="138874" y="12668"/>
                  </a:cubicBezTo>
                  <a:lnTo>
                    <a:pt x="40481"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0" name="Freeform: Shape 189549">
              <a:extLst>
                <a:ext uri="{FF2B5EF4-FFF2-40B4-BE49-F238E27FC236}">
                  <a16:creationId xmlns:a16="http://schemas.microsoft.com/office/drawing/2014/main" id="{F632DA24-87C4-C787-6BA8-0D80643FF657}"/>
                </a:ext>
              </a:extLst>
            </p:cNvPr>
            <p:cNvSpPr/>
            <p:nvPr/>
          </p:nvSpPr>
          <p:spPr>
            <a:xfrm>
              <a:off x="7504938" y="3003708"/>
              <a:ext cx="124586" cy="52196"/>
            </a:xfrm>
            <a:custGeom>
              <a:avLst/>
              <a:gdLst>
                <a:gd name="connsiteX0" fmla="*/ 20098 w 124586"/>
                <a:gd name="connsiteY0" fmla="*/ 0 h 52196"/>
                <a:gd name="connsiteX1" fmla="*/ 0 w 124586"/>
                <a:gd name="connsiteY1" fmla="*/ 35433 h 52196"/>
                <a:gd name="connsiteX2" fmla="*/ 124587 w 124586"/>
                <a:gd name="connsiteY2" fmla="*/ 52197 h 52196"/>
                <a:gd name="connsiteX3" fmla="*/ 124587 w 124586"/>
                <a:gd name="connsiteY3" fmla="*/ 15716 h 52196"/>
                <a:gd name="connsiteX4" fmla="*/ 20098 w 124586"/>
                <a:gd name="connsiteY4" fmla="*/ 0 h 52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2196">
                  <a:moveTo>
                    <a:pt x="20098" y="0"/>
                  </a:moveTo>
                  <a:lnTo>
                    <a:pt x="0" y="35433"/>
                  </a:lnTo>
                  <a:lnTo>
                    <a:pt x="124587" y="52197"/>
                  </a:lnTo>
                  <a:lnTo>
                    <a:pt x="124587" y="15716"/>
                  </a:lnTo>
                  <a:lnTo>
                    <a:pt x="20098" y="0"/>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1" name="Freeform: Shape 189550">
              <a:extLst>
                <a:ext uri="{FF2B5EF4-FFF2-40B4-BE49-F238E27FC236}">
                  <a16:creationId xmlns:a16="http://schemas.microsoft.com/office/drawing/2014/main" id="{748C07EA-4D40-370D-ED67-6D7BE9FF2A4E}"/>
                </a:ext>
              </a:extLst>
            </p:cNvPr>
            <p:cNvSpPr/>
            <p:nvPr/>
          </p:nvSpPr>
          <p:spPr>
            <a:xfrm>
              <a:off x="6502908" y="2717196"/>
              <a:ext cx="57054" cy="125348"/>
            </a:xfrm>
            <a:custGeom>
              <a:avLst/>
              <a:gdLst>
                <a:gd name="connsiteX0" fmla="*/ 0 w 57054"/>
                <a:gd name="connsiteY0" fmla="*/ 103632 h 125348"/>
                <a:gd name="connsiteX1" fmla="*/ 34480 w 57054"/>
                <a:gd name="connsiteY1" fmla="*/ 125349 h 125348"/>
                <a:gd name="connsiteX2" fmla="*/ 57055 w 57054"/>
                <a:gd name="connsiteY2" fmla="*/ 1714 h 125348"/>
                <a:gd name="connsiteX3" fmla="*/ 20574 w 57054"/>
                <a:gd name="connsiteY3" fmla="*/ 0 h 125348"/>
                <a:gd name="connsiteX4" fmla="*/ 0 w 57054"/>
                <a:gd name="connsiteY4" fmla="*/ 103632 h 125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54" h="125348">
                  <a:moveTo>
                    <a:pt x="0" y="103632"/>
                  </a:moveTo>
                  <a:lnTo>
                    <a:pt x="34480" y="125349"/>
                  </a:lnTo>
                  <a:lnTo>
                    <a:pt x="57055" y="1714"/>
                  </a:lnTo>
                  <a:lnTo>
                    <a:pt x="20574" y="0"/>
                  </a:lnTo>
                  <a:lnTo>
                    <a:pt x="0" y="103632"/>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2" name="Freeform: Shape 189551">
              <a:extLst>
                <a:ext uri="{FF2B5EF4-FFF2-40B4-BE49-F238E27FC236}">
                  <a16:creationId xmlns:a16="http://schemas.microsoft.com/office/drawing/2014/main" id="{18172F39-DCE4-FD15-BF99-0CB87EF36941}"/>
                </a:ext>
              </a:extLst>
            </p:cNvPr>
            <p:cNvSpPr/>
            <p:nvPr/>
          </p:nvSpPr>
          <p:spPr>
            <a:xfrm>
              <a:off x="6815423" y="3217545"/>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3" name="Freeform: Shape 189552">
              <a:extLst>
                <a:ext uri="{FF2B5EF4-FFF2-40B4-BE49-F238E27FC236}">
                  <a16:creationId xmlns:a16="http://schemas.microsoft.com/office/drawing/2014/main" id="{6E703714-7997-8141-199F-102D61F8B050}"/>
                </a:ext>
              </a:extLst>
            </p:cNvPr>
            <p:cNvSpPr/>
            <p:nvPr/>
          </p:nvSpPr>
          <p:spPr>
            <a:xfrm>
              <a:off x="6815423" y="3203542"/>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FF869E">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4" name="Freeform: Shape 189553">
              <a:extLst>
                <a:ext uri="{FF2B5EF4-FFF2-40B4-BE49-F238E27FC236}">
                  <a16:creationId xmlns:a16="http://schemas.microsoft.com/office/drawing/2014/main" id="{5A04641B-42AC-2119-62DB-DDA62A7C4460}"/>
                </a:ext>
              </a:extLst>
            </p:cNvPr>
            <p:cNvSpPr/>
            <p:nvPr/>
          </p:nvSpPr>
          <p:spPr>
            <a:xfrm>
              <a:off x="6048565" y="2372105"/>
              <a:ext cx="335184" cy="333756"/>
            </a:xfrm>
            <a:custGeom>
              <a:avLst/>
              <a:gdLst>
                <a:gd name="connsiteX0" fmla="*/ 321659 w 335184"/>
                <a:gd name="connsiteY0" fmla="*/ 333756 h 333756"/>
                <a:gd name="connsiteX1" fmla="*/ 272320 w 335184"/>
                <a:gd name="connsiteY1" fmla="*/ 282797 h 333756"/>
                <a:gd name="connsiteX2" fmla="*/ 163163 w 335184"/>
                <a:gd name="connsiteY2" fmla="*/ 171260 h 333756"/>
                <a:gd name="connsiteX3" fmla="*/ 104394 w 335184"/>
                <a:gd name="connsiteY3" fmla="*/ 112205 h 333756"/>
                <a:gd name="connsiteX4" fmla="*/ 53054 w 335184"/>
                <a:gd name="connsiteY4" fmla="*/ 60674 h 333756"/>
                <a:gd name="connsiteX5" fmla="*/ 16764 w 335184"/>
                <a:gd name="connsiteY5" fmla="*/ 24289 h 333756"/>
                <a:gd name="connsiteX6" fmla="*/ 6572 w 335184"/>
                <a:gd name="connsiteY6" fmla="*/ 14097 h 333756"/>
                <a:gd name="connsiteX7" fmla="*/ 0 w 335184"/>
                <a:gd name="connsiteY7" fmla="*/ 13526 h 333756"/>
                <a:gd name="connsiteX8" fmla="*/ 13430 w 335184"/>
                <a:gd name="connsiteY8" fmla="*/ 0 h 333756"/>
                <a:gd name="connsiteX9" fmla="*/ 14002 w 335184"/>
                <a:gd name="connsiteY9" fmla="*/ 6572 h 333756"/>
                <a:gd name="connsiteX10" fmla="*/ 24289 w 335184"/>
                <a:gd name="connsiteY10" fmla="*/ 16764 h 333756"/>
                <a:gd name="connsiteX11" fmla="*/ 60865 w 335184"/>
                <a:gd name="connsiteY11" fmla="*/ 52864 h 333756"/>
                <a:gd name="connsiteX12" fmla="*/ 112490 w 335184"/>
                <a:gd name="connsiteY12" fmla="*/ 104013 h 333756"/>
                <a:gd name="connsiteX13" fmla="*/ 171926 w 335184"/>
                <a:gd name="connsiteY13" fmla="*/ 162497 h 333756"/>
                <a:gd name="connsiteX14" fmla="*/ 283940 w 335184"/>
                <a:gd name="connsiteY14" fmla="*/ 271177 h 333756"/>
                <a:gd name="connsiteX15" fmla="*/ 335185 w 335184"/>
                <a:gd name="connsiteY15" fmla="*/ 320231 h 3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184" h="333756">
                  <a:moveTo>
                    <a:pt x="321659" y="333756"/>
                  </a:moveTo>
                  <a:lnTo>
                    <a:pt x="272320" y="282797"/>
                  </a:lnTo>
                  <a:cubicBezTo>
                    <a:pt x="242887" y="252032"/>
                    <a:pt x="202883" y="211741"/>
                    <a:pt x="163163" y="171260"/>
                  </a:cubicBezTo>
                  <a:lnTo>
                    <a:pt x="104394" y="112205"/>
                  </a:lnTo>
                  <a:lnTo>
                    <a:pt x="53054" y="60674"/>
                  </a:lnTo>
                  <a:lnTo>
                    <a:pt x="16764" y="24289"/>
                  </a:lnTo>
                  <a:cubicBezTo>
                    <a:pt x="12383" y="19907"/>
                    <a:pt x="8858" y="16478"/>
                    <a:pt x="6572" y="14097"/>
                  </a:cubicBezTo>
                  <a:cubicBezTo>
                    <a:pt x="4558" y="12994"/>
                    <a:pt x="2174" y="12787"/>
                    <a:pt x="0" y="13526"/>
                  </a:cubicBezTo>
                  <a:lnTo>
                    <a:pt x="13430" y="0"/>
                  </a:lnTo>
                  <a:cubicBezTo>
                    <a:pt x="12691" y="2174"/>
                    <a:pt x="12898" y="4558"/>
                    <a:pt x="14002" y="6572"/>
                  </a:cubicBezTo>
                  <a:lnTo>
                    <a:pt x="24289" y="16764"/>
                  </a:lnTo>
                  <a:lnTo>
                    <a:pt x="60865" y="52864"/>
                  </a:lnTo>
                  <a:lnTo>
                    <a:pt x="112490" y="104013"/>
                  </a:lnTo>
                  <a:lnTo>
                    <a:pt x="171926" y="162497"/>
                  </a:lnTo>
                  <a:cubicBezTo>
                    <a:pt x="212598" y="202025"/>
                    <a:pt x="253079" y="241840"/>
                    <a:pt x="283940" y="271177"/>
                  </a:cubicBezTo>
                  <a:lnTo>
                    <a:pt x="335185" y="320231"/>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5" name="Freeform: Shape 189554">
              <a:extLst>
                <a:ext uri="{FF2B5EF4-FFF2-40B4-BE49-F238E27FC236}">
                  <a16:creationId xmlns:a16="http://schemas.microsoft.com/office/drawing/2014/main" id="{0186C636-5966-2698-84B0-A4F65BA294E3}"/>
                </a:ext>
              </a:extLst>
            </p:cNvPr>
            <p:cNvSpPr/>
            <p:nvPr/>
          </p:nvSpPr>
          <p:spPr>
            <a:xfrm>
              <a:off x="6655593" y="4810427"/>
              <a:ext cx="144494" cy="131733"/>
            </a:xfrm>
            <a:custGeom>
              <a:avLst/>
              <a:gdLst>
                <a:gd name="connsiteX0" fmla="*/ 79343 w 144494"/>
                <a:gd name="connsiteY0" fmla="*/ 841 h 131733"/>
                <a:gd name="connsiteX1" fmla="*/ 0 w 144494"/>
                <a:gd name="connsiteY1" fmla="*/ 126571 h 131733"/>
                <a:gd name="connsiteX2" fmla="*/ 79343 w 144494"/>
                <a:gd name="connsiteY2" fmla="*/ 97996 h 131733"/>
                <a:gd name="connsiteX3" fmla="*/ 144494 w 144494"/>
                <a:gd name="connsiteY3" fmla="*/ 50371 h 131733"/>
                <a:gd name="connsiteX4" fmla="*/ 138208 w 144494"/>
                <a:gd name="connsiteY4" fmla="*/ 16366 h 131733"/>
                <a:gd name="connsiteX5" fmla="*/ 79343 w 144494"/>
                <a:gd name="connsiteY5" fmla="*/ 841 h 13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94" h="131733">
                  <a:moveTo>
                    <a:pt x="79343" y="841"/>
                  </a:moveTo>
                  <a:cubicBezTo>
                    <a:pt x="79343" y="841"/>
                    <a:pt x="29051" y="106187"/>
                    <a:pt x="0" y="126571"/>
                  </a:cubicBezTo>
                  <a:cubicBezTo>
                    <a:pt x="0" y="126571"/>
                    <a:pt x="38862" y="149716"/>
                    <a:pt x="79343" y="97996"/>
                  </a:cubicBezTo>
                  <a:cubicBezTo>
                    <a:pt x="131731" y="31321"/>
                    <a:pt x="144494" y="50371"/>
                    <a:pt x="144494" y="50371"/>
                  </a:cubicBezTo>
                  <a:cubicBezTo>
                    <a:pt x="143455" y="38866"/>
                    <a:pt x="141350" y="27482"/>
                    <a:pt x="138208" y="16366"/>
                  </a:cubicBezTo>
                  <a:cubicBezTo>
                    <a:pt x="130302" y="-5446"/>
                    <a:pt x="79343" y="841"/>
                    <a:pt x="79343" y="84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89556" name="Freeform: Shape 189555">
              <a:extLst>
                <a:ext uri="{FF2B5EF4-FFF2-40B4-BE49-F238E27FC236}">
                  <a16:creationId xmlns:a16="http://schemas.microsoft.com/office/drawing/2014/main" id="{0038F2F7-E0CE-FFA5-FF55-D1E482D796A5}"/>
                </a:ext>
              </a:extLst>
            </p:cNvPr>
            <p:cNvSpPr/>
            <p:nvPr/>
          </p:nvSpPr>
          <p:spPr>
            <a:xfrm>
              <a:off x="7094315" y="4810125"/>
              <a:ext cx="133635" cy="144520"/>
            </a:xfrm>
            <a:custGeom>
              <a:avLst/>
              <a:gdLst>
                <a:gd name="connsiteX0" fmla="*/ 71438 w 133635"/>
                <a:gd name="connsiteY0" fmla="*/ 0 h 144520"/>
                <a:gd name="connsiteX1" fmla="*/ 38100 w 133635"/>
                <a:gd name="connsiteY1" fmla="*/ 81915 h 144520"/>
                <a:gd name="connsiteX2" fmla="*/ 0 w 133635"/>
                <a:gd name="connsiteY2" fmla="*/ 141732 h 144520"/>
                <a:gd name="connsiteX3" fmla="*/ 50959 w 133635"/>
                <a:gd name="connsiteY3" fmla="*/ 131731 h 144520"/>
                <a:gd name="connsiteX4" fmla="*/ 133636 w 133635"/>
                <a:gd name="connsiteY4" fmla="*/ 44672 h 144520"/>
                <a:gd name="connsiteX5" fmla="*/ 126016 w 133635"/>
                <a:gd name="connsiteY5" fmla="*/ 27242 h 144520"/>
                <a:gd name="connsiteX6" fmla="*/ 71438 w 133635"/>
                <a:gd name="connsiteY6" fmla="*/ 0 h 14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5" h="144520">
                  <a:moveTo>
                    <a:pt x="71438" y="0"/>
                  </a:moveTo>
                  <a:cubicBezTo>
                    <a:pt x="71438" y="0"/>
                    <a:pt x="57150" y="39053"/>
                    <a:pt x="38100" y="81915"/>
                  </a:cubicBezTo>
                  <a:cubicBezTo>
                    <a:pt x="29375" y="104124"/>
                    <a:pt x="16437" y="124436"/>
                    <a:pt x="0" y="141732"/>
                  </a:cubicBezTo>
                  <a:cubicBezTo>
                    <a:pt x="0" y="141732"/>
                    <a:pt x="33147" y="152495"/>
                    <a:pt x="50959" y="131731"/>
                  </a:cubicBezTo>
                  <a:cubicBezTo>
                    <a:pt x="68771" y="110966"/>
                    <a:pt x="99346" y="36481"/>
                    <a:pt x="133636" y="44672"/>
                  </a:cubicBezTo>
                  <a:cubicBezTo>
                    <a:pt x="131815" y="38574"/>
                    <a:pt x="129256" y="32720"/>
                    <a:pt x="126016" y="27242"/>
                  </a:cubicBezTo>
                  <a:cubicBezTo>
                    <a:pt x="120872" y="19050"/>
                    <a:pt x="71438" y="0"/>
                    <a:pt x="71438" y="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grpSp>
      <p:pic>
        <p:nvPicPr>
          <p:cNvPr id="308" name="Picture 52" descr="Nam châm">
            <a:extLst>
              <a:ext uri="{FF2B5EF4-FFF2-40B4-BE49-F238E27FC236}">
                <a16:creationId xmlns:a16="http://schemas.microsoft.com/office/drawing/2014/main" id="{362DF594-EF4A-85F0-EA25-9F0CCFAC04F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0418" y="1241983"/>
            <a:ext cx="614672" cy="614672"/>
          </a:xfrm>
          <a:prstGeom prst="rect">
            <a:avLst/>
          </a:prstGeom>
          <a:noFill/>
          <a:extLst>
            <a:ext uri="{909E8E84-426E-40DD-AFC4-6F175D3DCCD1}">
              <a14:hiddenFill xmlns:a14="http://schemas.microsoft.com/office/drawing/2010/main">
                <a:solidFill>
                  <a:srgbClr val="FFFFFF"/>
                </a:solidFill>
              </a14:hiddenFill>
            </a:ext>
          </a:extLst>
        </p:spPr>
      </p:pic>
      <p:sp>
        <p:nvSpPr>
          <p:cNvPr id="310" name="Rectangle 309">
            <a:extLst>
              <a:ext uri="{FF2B5EF4-FFF2-40B4-BE49-F238E27FC236}">
                <a16:creationId xmlns:a16="http://schemas.microsoft.com/office/drawing/2014/main" id="{796353C3-5916-FABE-BE29-185AF615A719}"/>
              </a:ext>
            </a:extLst>
          </p:cNvPr>
          <p:cNvSpPr/>
          <p:nvPr/>
        </p:nvSpPr>
        <p:spPr>
          <a:xfrm flipH="1">
            <a:off x="1753942" y="1154913"/>
            <a:ext cx="8611670" cy="9405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6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Khi để nam châm tự do, đầu luôn chỉ hướng Bắc gọi là cực Bắc (N), đầu luôn chỉ hướng Nam gọi là cực Nam (S)</a:t>
            </a:r>
            <a:endParaRPr kumimoji="0" lang="en-US" sz="26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331" name="Picture 52" descr="Nam châm">
            <a:extLst>
              <a:ext uri="{FF2B5EF4-FFF2-40B4-BE49-F238E27FC236}">
                <a16:creationId xmlns:a16="http://schemas.microsoft.com/office/drawing/2014/main" id="{655B5A09-F58C-D524-0FBC-58F42D98F49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28078" y="4226585"/>
            <a:ext cx="614672" cy="614672"/>
          </a:xfrm>
          <a:prstGeom prst="rect">
            <a:avLst/>
          </a:prstGeom>
          <a:noFill/>
          <a:extLst>
            <a:ext uri="{909E8E84-426E-40DD-AFC4-6F175D3DCCD1}">
              <a14:hiddenFill xmlns:a14="http://schemas.microsoft.com/office/drawing/2010/main">
                <a:solidFill>
                  <a:srgbClr val="FFFFFF"/>
                </a:solidFill>
              </a14:hiddenFill>
            </a:ext>
          </a:extLst>
        </p:spPr>
      </p:pic>
      <p:sp>
        <p:nvSpPr>
          <p:cNvPr id="332" name="Rectangle 331">
            <a:extLst>
              <a:ext uri="{FF2B5EF4-FFF2-40B4-BE49-F238E27FC236}">
                <a16:creationId xmlns:a16="http://schemas.microsoft.com/office/drawing/2014/main" id="{774F7F1B-14AA-83A5-A7AF-58DCBF45BB27}"/>
              </a:ext>
            </a:extLst>
          </p:cNvPr>
          <p:cNvSpPr/>
          <p:nvPr/>
        </p:nvSpPr>
        <p:spPr>
          <a:xfrm flipH="1">
            <a:off x="1931183" y="4137408"/>
            <a:ext cx="8257188" cy="9167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6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Khi đưa từ cực của nam châm lại gần nhau, các từ cực cùng tên đẩy nhau, các từ cực khác tên hút nhau</a:t>
            </a:r>
            <a:endParaRPr kumimoji="0" lang="en-US" sz="26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sp>
        <p:nvSpPr>
          <p:cNvPr id="69" name="Rectangle: Rounded Corners 68">
            <a:extLst>
              <a:ext uri="{FF2B5EF4-FFF2-40B4-BE49-F238E27FC236}">
                <a16:creationId xmlns:a16="http://schemas.microsoft.com/office/drawing/2014/main" id="{C95DA112-EABD-2120-F28A-67D215C6546C}"/>
              </a:ext>
            </a:extLst>
          </p:cNvPr>
          <p:cNvSpPr/>
          <p:nvPr/>
        </p:nvSpPr>
        <p:spPr>
          <a:xfrm>
            <a:off x="800216" y="346337"/>
            <a:ext cx="5625870" cy="637649"/>
          </a:xfrm>
          <a:prstGeom prst="roundRect">
            <a:avLst>
              <a:gd name="adj" fmla="val 37781"/>
            </a:avLst>
          </a:prstGeom>
          <a:solidFill>
            <a:srgbClr val="9BA3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70" name="Oval 69">
            <a:extLst>
              <a:ext uri="{FF2B5EF4-FFF2-40B4-BE49-F238E27FC236}">
                <a16:creationId xmlns:a16="http://schemas.microsoft.com/office/drawing/2014/main" id="{EE90CE83-77F4-14E3-2278-A129A652AB18}"/>
              </a:ext>
            </a:extLst>
          </p:cNvPr>
          <p:cNvSpPr/>
          <p:nvPr/>
        </p:nvSpPr>
        <p:spPr>
          <a:xfrm>
            <a:off x="517743" y="340847"/>
            <a:ext cx="685822" cy="685822"/>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71" name="Picture 6">
            <a:extLst>
              <a:ext uri="{FF2B5EF4-FFF2-40B4-BE49-F238E27FC236}">
                <a16:creationId xmlns:a16="http://schemas.microsoft.com/office/drawing/2014/main" id="{3C24F5EB-891B-3811-510F-1C7A89F0720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4269" y="475524"/>
            <a:ext cx="416149" cy="416149"/>
          </a:xfrm>
          <a:prstGeom prst="rect">
            <a:avLst/>
          </a:prstGeom>
          <a:noFill/>
          <a:extLst>
            <a:ext uri="{909E8E84-426E-40DD-AFC4-6F175D3DCCD1}">
              <a14:hiddenFill xmlns:a14="http://schemas.microsoft.com/office/drawing/2010/main">
                <a:solidFill>
                  <a:srgbClr val="FFFFFF"/>
                </a:solidFill>
              </a14:hiddenFill>
            </a:ext>
          </a:extLst>
        </p:spPr>
      </p:pic>
      <p:sp>
        <p:nvSpPr>
          <p:cNvPr id="72" name="TextBox 71">
            <a:extLst>
              <a:ext uri="{FF2B5EF4-FFF2-40B4-BE49-F238E27FC236}">
                <a16:creationId xmlns:a16="http://schemas.microsoft.com/office/drawing/2014/main" id="{CCBDB57C-924C-21C5-336D-8A7D3FC60EC4}"/>
              </a:ext>
            </a:extLst>
          </p:cNvPr>
          <p:cNvSpPr txBox="1"/>
          <p:nvPr/>
        </p:nvSpPr>
        <p:spPr>
          <a:xfrm>
            <a:off x="1160786" y="382160"/>
            <a:ext cx="5189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4000" b="0" i="0" u="none" strike="noStrike" kern="1200" cap="none" spc="0" normalizeH="0" baseline="0" noProof="0" dirty="0">
              <a:ln>
                <a:noFill/>
              </a:ln>
              <a:solidFill>
                <a:prstClr val="black"/>
              </a:solidFill>
              <a:effectLst/>
              <a:uLnTx/>
              <a:uFillTx/>
              <a:latin typeface="#9Slide07 IcielBaliho Script" pitchFamily="2" charset="0"/>
              <a:ea typeface="+mn-ea"/>
              <a:cs typeface="#9Slide03 Arima Madurai Black" panose="00000A00000000000000" pitchFamily="2" charset="0"/>
            </a:endParaRPr>
          </a:p>
        </p:txBody>
      </p:sp>
      <p:grpSp>
        <p:nvGrpSpPr>
          <p:cNvPr id="78" name="Group 77">
            <a:extLst>
              <a:ext uri="{FF2B5EF4-FFF2-40B4-BE49-F238E27FC236}">
                <a16:creationId xmlns:a16="http://schemas.microsoft.com/office/drawing/2014/main" id="{E815DCC4-3DAC-3B7F-06D5-7811531B6976}"/>
              </a:ext>
            </a:extLst>
          </p:cNvPr>
          <p:cNvGrpSpPr/>
          <p:nvPr/>
        </p:nvGrpSpPr>
        <p:grpSpPr>
          <a:xfrm>
            <a:off x="4629989" y="2009777"/>
            <a:ext cx="2188227" cy="2009171"/>
            <a:chOff x="7132671" y="1965129"/>
            <a:chExt cx="4560732" cy="4187541"/>
          </a:xfrm>
        </p:grpSpPr>
        <p:pic>
          <p:nvPicPr>
            <p:cNvPr id="79" name="Picture 2" descr="How does a compass needle point to the North Pole when like poles repel? -  Quora">
              <a:extLst>
                <a:ext uri="{FF2B5EF4-FFF2-40B4-BE49-F238E27FC236}">
                  <a16:creationId xmlns:a16="http://schemas.microsoft.com/office/drawing/2014/main" id="{435B0090-EFF4-18DD-1D1C-E33B65E6D88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6706" t="12271" r="20960" b="6847"/>
            <a:stretch/>
          </p:blipFill>
          <p:spPr bwMode="auto">
            <a:xfrm>
              <a:off x="7132671" y="1995073"/>
              <a:ext cx="4560732" cy="4157597"/>
            </a:xfrm>
            <a:prstGeom prst="rect">
              <a:avLst/>
            </a:prstGeom>
            <a:noFill/>
            <a:extLst>
              <a:ext uri="{909E8E84-426E-40DD-AFC4-6F175D3DCCD1}">
                <a14:hiddenFill xmlns:a14="http://schemas.microsoft.com/office/drawing/2010/main">
                  <a:solidFill>
                    <a:srgbClr val="FFFFFF"/>
                  </a:solidFill>
                </a14:hiddenFill>
              </a:ext>
            </a:extLst>
          </p:spPr>
        </p:pic>
        <p:sp>
          <p:nvSpPr>
            <p:cNvPr id="80" name="TextBox 79">
              <a:extLst>
                <a:ext uri="{FF2B5EF4-FFF2-40B4-BE49-F238E27FC236}">
                  <a16:creationId xmlns:a16="http://schemas.microsoft.com/office/drawing/2014/main" id="{0C7BB90A-394F-B27F-8577-2C5F673DE488}"/>
                </a:ext>
              </a:extLst>
            </p:cNvPr>
            <p:cNvSpPr txBox="1"/>
            <p:nvPr/>
          </p:nvSpPr>
          <p:spPr>
            <a:xfrm>
              <a:off x="7706109" y="2679895"/>
              <a:ext cx="242302" cy="498451"/>
            </a:xfrm>
            <a:prstGeom prst="rect">
              <a:avLst/>
            </a:prstGeom>
            <a:noFill/>
          </p:spPr>
          <p:txBody>
            <a:bodyPr wrap="none" lIns="0" tIns="0" rIns="0" bIns="0" rtlCol="0">
              <a:spAutoFit/>
            </a:bodyPr>
            <a:lstStyle/>
            <a:p>
              <a:r>
                <a:rPr lang="en-US" dirty="0">
                  <a:solidFill>
                    <a:srgbClr val="ED5565">
                      <a:lumMod val="50000"/>
                    </a:srgbClr>
                  </a:solidFill>
                  <a:latin typeface="#9Slide03 Cabin Bold"/>
                </a:rPr>
                <a:t>S</a:t>
              </a:r>
            </a:p>
          </p:txBody>
        </p:sp>
        <p:sp>
          <p:nvSpPr>
            <p:cNvPr id="81" name="TextBox 80">
              <a:extLst>
                <a:ext uri="{FF2B5EF4-FFF2-40B4-BE49-F238E27FC236}">
                  <a16:creationId xmlns:a16="http://schemas.microsoft.com/office/drawing/2014/main" id="{04C87E09-7B03-8991-1FCA-60DF8D4381D9}"/>
                </a:ext>
              </a:extLst>
            </p:cNvPr>
            <p:cNvSpPr txBox="1"/>
            <p:nvPr/>
          </p:nvSpPr>
          <p:spPr>
            <a:xfrm>
              <a:off x="10972799" y="1965129"/>
              <a:ext cx="294224" cy="498451"/>
            </a:xfrm>
            <a:prstGeom prst="rect">
              <a:avLst/>
            </a:prstGeom>
            <a:noFill/>
          </p:spPr>
          <p:txBody>
            <a:bodyPr wrap="none" lIns="0" tIns="0" rIns="0" bIns="0" rtlCol="0">
              <a:spAutoFit/>
            </a:bodyPr>
            <a:lstStyle/>
            <a:p>
              <a:r>
                <a:rPr lang="en-US" dirty="0">
                  <a:solidFill>
                    <a:srgbClr val="ED5565">
                      <a:lumMod val="50000"/>
                    </a:srgbClr>
                  </a:solidFill>
                  <a:latin typeface="#9Slide03 Cabin Bold"/>
                </a:rPr>
                <a:t>N</a:t>
              </a:r>
            </a:p>
          </p:txBody>
        </p:sp>
      </p:grpSp>
    </p:spTree>
    <p:extLst>
      <p:ext uri="{BB962C8B-B14F-4D97-AF65-F5344CB8AC3E}">
        <p14:creationId xmlns:p14="http://schemas.microsoft.com/office/powerpoint/2010/main" val="14589033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 calcmode="lin" valueType="num">
                                      <p:cBhvr>
                                        <p:cTn id="7" dur="500" fill="hold"/>
                                        <p:tgtEl>
                                          <p:spTgt spid="308"/>
                                        </p:tgtEl>
                                        <p:attrNameLst>
                                          <p:attrName>ppt_w</p:attrName>
                                        </p:attrNameLst>
                                      </p:cBhvr>
                                      <p:tavLst>
                                        <p:tav tm="0">
                                          <p:val>
                                            <p:fltVal val="0"/>
                                          </p:val>
                                        </p:tav>
                                        <p:tav tm="100000">
                                          <p:val>
                                            <p:strVal val="#ppt_w"/>
                                          </p:val>
                                        </p:tav>
                                      </p:tavLst>
                                    </p:anim>
                                    <p:anim calcmode="lin" valueType="num">
                                      <p:cBhvr>
                                        <p:cTn id="8" dur="500" fill="hold"/>
                                        <p:tgtEl>
                                          <p:spTgt spid="308"/>
                                        </p:tgtEl>
                                        <p:attrNameLst>
                                          <p:attrName>ppt_h</p:attrName>
                                        </p:attrNameLst>
                                      </p:cBhvr>
                                      <p:tavLst>
                                        <p:tav tm="0">
                                          <p:val>
                                            <p:fltVal val="0"/>
                                          </p:val>
                                        </p:tav>
                                        <p:tav tm="100000">
                                          <p:val>
                                            <p:strVal val="#ppt_h"/>
                                          </p:val>
                                        </p:tav>
                                      </p:tavLst>
                                    </p:anim>
                                    <p:animEffect transition="in" filter="fade">
                                      <p:cBhvr>
                                        <p:cTn id="9" dur="500"/>
                                        <p:tgtEl>
                                          <p:spTgt spid="308"/>
                                        </p:tgtEl>
                                      </p:cBhvr>
                                    </p:animEffect>
                                  </p:childTnLst>
                                </p:cTn>
                              </p:par>
                            </p:childTnLst>
                          </p:cTn>
                        </p:par>
                        <p:par>
                          <p:cTn id="10" fill="hold">
                            <p:stCondLst>
                              <p:cond delay="500"/>
                            </p:stCondLst>
                            <p:childTnLst>
                              <p:par>
                                <p:cTn id="11" presetID="22" presetClass="entr" presetSubtype="8" fill="hold" grpId="0" nodeType="afterEffect">
                                  <p:stCondLst>
                                    <p:cond delay="0"/>
                                  </p:stCondLst>
                                  <p:iterate type="lt">
                                    <p:tmPct val="5000"/>
                                  </p:iterate>
                                  <p:childTnLst>
                                    <p:set>
                                      <p:cBhvr>
                                        <p:cTn id="12" dur="1" fill="hold">
                                          <p:stCondLst>
                                            <p:cond delay="0"/>
                                          </p:stCondLst>
                                        </p:cTn>
                                        <p:tgtEl>
                                          <p:spTgt spid="310"/>
                                        </p:tgtEl>
                                        <p:attrNameLst>
                                          <p:attrName>style.visibility</p:attrName>
                                        </p:attrNameLst>
                                      </p:cBhvr>
                                      <p:to>
                                        <p:strVal val="visible"/>
                                      </p:to>
                                    </p:set>
                                    <p:animEffect transition="in" filter="wipe(left)">
                                      <p:cBhvr>
                                        <p:cTn id="13" dur="500"/>
                                        <p:tgtEl>
                                          <p:spTgt spid="310"/>
                                        </p:tgtEl>
                                      </p:cBhvr>
                                    </p:animEffect>
                                  </p:childTnLst>
                                </p:cTn>
                              </p:par>
                            </p:childTnLst>
                          </p:cTn>
                        </p:par>
                        <p:par>
                          <p:cTn id="14" fill="hold">
                            <p:stCondLst>
                              <p:cond delay="3025"/>
                            </p:stCondLst>
                            <p:childTnLst>
                              <p:par>
                                <p:cTn id="15" presetID="14" presetClass="entr" presetSubtype="10" fill="hold"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randombar(horizontal)">
                                      <p:cBhvr>
                                        <p:cTn id="17" dur="500"/>
                                        <p:tgtEl>
                                          <p:spTgt spid="78"/>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nodeType="clickEffect">
                                  <p:stCondLst>
                                    <p:cond delay="0"/>
                                  </p:stCondLst>
                                  <p:childTnLst>
                                    <p:set>
                                      <p:cBhvr>
                                        <p:cTn id="21" dur="1" fill="hold">
                                          <p:stCondLst>
                                            <p:cond delay="0"/>
                                          </p:stCondLst>
                                        </p:cTn>
                                        <p:tgtEl>
                                          <p:spTgt spid="331"/>
                                        </p:tgtEl>
                                        <p:attrNameLst>
                                          <p:attrName>style.visibility</p:attrName>
                                        </p:attrNameLst>
                                      </p:cBhvr>
                                      <p:to>
                                        <p:strVal val="visible"/>
                                      </p:to>
                                    </p:set>
                                    <p:anim calcmode="lin" valueType="num">
                                      <p:cBhvr>
                                        <p:cTn id="22" dur="500" fill="hold"/>
                                        <p:tgtEl>
                                          <p:spTgt spid="331"/>
                                        </p:tgtEl>
                                        <p:attrNameLst>
                                          <p:attrName>ppt_w</p:attrName>
                                        </p:attrNameLst>
                                      </p:cBhvr>
                                      <p:tavLst>
                                        <p:tav tm="0">
                                          <p:val>
                                            <p:fltVal val="0"/>
                                          </p:val>
                                        </p:tav>
                                        <p:tav tm="100000">
                                          <p:val>
                                            <p:strVal val="#ppt_w"/>
                                          </p:val>
                                        </p:tav>
                                      </p:tavLst>
                                    </p:anim>
                                    <p:anim calcmode="lin" valueType="num">
                                      <p:cBhvr>
                                        <p:cTn id="23" dur="500" fill="hold"/>
                                        <p:tgtEl>
                                          <p:spTgt spid="331"/>
                                        </p:tgtEl>
                                        <p:attrNameLst>
                                          <p:attrName>ppt_h</p:attrName>
                                        </p:attrNameLst>
                                      </p:cBhvr>
                                      <p:tavLst>
                                        <p:tav tm="0">
                                          <p:val>
                                            <p:fltVal val="0"/>
                                          </p:val>
                                        </p:tav>
                                        <p:tav tm="100000">
                                          <p:val>
                                            <p:strVal val="#ppt_h"/>
                                          </p:val>
                                        </p:tav>
                                      </p:tavLst>
                                    </p:anim>
                                    <p:animEffect transition="in" filter="fade">
                                      <p:cBhvr>
                                        <p:cTn id="24" dur="500"/>
                                        <p:tgtEl>
                                          <p:spTgt spid="331"/>
                                        </p:tgtEl>
                                      </p:cBhvr>
                                    </p:animEffect>
                                  </p:childTnLst>
                                </p:cTn>
                              </p:par>
                            </p:childTnLst>
                          </p:cTn>
                        </p:par>
                        <p:par>
                          <p:cTn id="25" fill="hold">
                            <p:stCondLst>
                              <p:cond delay="500"/>
                            </p:stCondLst>
                            <p:childTnLst>
                              <p:par>
                                <p:cTn id="26" presetID="22" presetClass="entr" presetSubtype="8" fill="hold" grpId="0" nodeType="afterEffect">
                                  <p:stCondLst>
                                    <p:cond delay="0"/>
                                  </p:stCondLst>
                                  <p:iterate type="lt">
                                    <p:tmPct val="5000"/>
                                  </p:iterate>
                                  <p:childTnLst>
                                    <p:set>
                                      <p:cBhvr>
                                        <p:cTn id="27" dur="1" fill="hold">
                                          <p:stCondLst>
                                            <p:cond delay="0"/>
                                          </p:stCondLst>
                                        </p:cTn>
                                        <p:tgtEl>
                                          <p:spTgt spid="332"/>
                                        </p:tgtEl>
                                        <p:attrNameLst>
                                          <p:attrName>style.visibility</p:attrName>
                                        </p:attrNameLst>
                                      </p:cBhvr>
                                      <p:to>
                                        <p:strVal val="visible"/>
                                      </p:to>
                                    </p:set>
                                    <p:animEffect transition="in" filter="wipe(left)">
                                      <p:cBhvr>
                                        <p:cTn id="28" dur="500"/>
                                        <p:tgtEl>
                                          <p:spTgt spid="332"/>
                                        </p:tgtEl>
                                      </p:cBhvr>
                                    </p:animEffect>
                                  </p:childTnLst>
                                </p:cTn>
                              </p:par>
                            </p:childTnLst>
                          </p:cTn>
                        </p:par>
                        <p:par>
                          <p:cTn id="29" fill="hold">
                            <p:stCondLst>
                              <p:cond delay="2900"/>
                            </p:stCondLst>
                            <p:childTnLst>
                              <p:par>
                                <p:cTn id="30" presetID="53" presetClass="entr" presetSubtype="16" fill="hold" nodeType="afterEffect">
                                  <p:stCondLst>
                                    <p:cond delay="0"/>
                                  </p:stCondLst>
                                  <p:childTnLst>
                                    <p:set>
                                      <p:cBhvr>
                                        <p:cTn id="31" dur="1" fill="hold">
                                          <p:stCondLst>
                                            <p:cond delay="0"/>
                                          </p:stCondLst>
                                        </p:cTn>
                                        <p:tgtEl>
                                          <p:spTgt spid="82"/>
                                        </p:tgtEl>
                                        <p:attrNameLst>
                                          <p:attrName>style.visibility</p:attrName>
                                        </p:attrNameLst>
                                      </p:cBhvr>
                                      <p:to>
                                        <p:strVal val="visible"/>
                                      </p:to>
                                    </p:set>
                                    <p:anim calcmode="lin" valueType="num">
                                      <p:cBhvr>
                                        <p:cTn id="32" dur="500" fill="hold"/>
                                        <p:tgtEl>
                                          <p:spTgt spid="82"/>
                                        </p:tgtEl>
                                        <p:attrNameLst>
                                          <p:attrName>ppt_w</p:attrName>
                                        </p:attrNameLst>
                                      </p:cBhvr>
                                      <p:tavLst>
                                        <p:tav tm="0">
                                          <p:val>
                                            <p:fltVal val="0"/>
                                          </p:val>
                                        </p:tav>
                                        <p:tav tm="100000">
                                          <p:val>
                                            <p:strVal val="#ppt_w"/>
                                          </p:val>
                                        </p:tav>
                                      </p:tavLst>
                                    </p:anim>
                                    <p:anim calcmode="lin" valueType="num">
                                      <p:cBhvr>
                                        <p:cTn id="33" dur="500" fill="hold"/>
                                        <p:tgtEl>
                                          <p:spTgt spid="82"/>
                                        </p:tgtEl>
                                        <p:attrNameLst>
                                          <p:attrName>ppt_h</p:attrName>
                                        </p:attrNameLst>
                                      </p:cBhvr>
                                      <p:tavLst>
                                        <p:tav tm="0">
                                          <p:val>
                                            <p:fltVal val="0"/>
                                          </p:val>
                                        </p:tav>
                                        <p:tav tm="100000">
                                          <p:val>
                                            <p:strVal val="#ppt_h"/>
                                          </p:val>
                                        </p:tav>
                                      </p:tavLst>
                                    </p:anim>
                                    <p:animEffect transition="in" filter="fade">
                                      <p:cBhvr>
                                        <p:cTn id="34"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 grpId="0" animBg="1"/>
      <p:bldP spid="33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46" descr="Thúc đẩy sự tương tác với thương hiệu biểu tượng thu hút người theo dõi với cái loa đầy màu sắc 3d và nam châm isometric Miễn phí Vector">
            <a:extLst>
              <a:ext uri="{FF2B5EF4-FFF2-40B4-BE49-F238E27FC236}">
                <a16:creationId xmlns:a16="http://schemas.microsoft.com/office/drawing/2014/main" id="{EDFEDA6B-3F5B-4B10-6660-55E663CEFBB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8738" y="-250906"/>
            <a:ext cx="7601832" cy="7601832"/>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7E30CD86-3E34-4329-BB75-4F982B0FEC63}"/>
              </a:ext>
            </a:extLst>
          </p:cNvPr>
          <p:cNvGrpSpPr/>
          <p:nvPr/>
        </p:nvGrpSpPr>
        <p:grpSpPr>
          <a:xfrm>
            <a:off x="9027885" y="-403138"/>
            <a:ext cx="3581400" cy="2037299"/>
            <a:chOff x="7823334" y="-697505"/>
            <a:chExt cx="4276665" cy="2432804"/>
          </a:xfrm>
        </p:grpSpPr>
        <p:sp>
          <p:nvSpPr>
            <p:cNvPr id="8" name="Freeform: Shape 7">
              <a:extLst>
                <a:ext uri="{FF2B5EF4-FFF2-40B4-BE49-F238E27FC236}">
                  <a16:creationId xmlns:a16="http://schemas.microsoft.com/office/drawing/2014/main" id="{C7905ECE-B7DD-4127-882C-DC292393E142}"/>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9" name="Freeform: Shape 8">
              <a:extLst>
                <a:ext uri="{FF2B5EF4-FFF2-40B4-BE49-F238E27FC236}">
                  <a16:creationId xmlns:a16="http://schemas.microsoft.com/office/drawing/2014/main" id="{5E57C558-9666-4CC5-B8DE-08E464C604F6}"/>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0" name="Group 9">
            <a:extLst>
              <a:ext uri="{FF2B5EF4-FFF2-40B4-BE49-F238E27FC236}">
                <a16:creationId xmlns:a16="http://schemas.microsoft.com/office/drawing/2014/main" id="{0AC7D13F-F767-4B42-A24E-3659C16645B7}"/>
              </a:ext>
            </a:extLst>
          </p:cNvPr>
          <p:cNvGrpSpPr/>
          <p:nvPr/>
        </p:nvGrpSpPr>
        <p:grpSpPr>
          <a:xfrm rot="5400000" flipV="1">
            <a:off x="11592996" y="5495691"/>
            <a:ext cx="1944276" cy="2301698"/>
            <a:chOff x="7823334" y="-697505"/>
            <a:chExt cx="4276665" cy="2432804"/>
          </a:xfrm>
        </p:grpSpPr>
        <p:sp>
          <p:nvSpPr>
            <p:cNvPr id="12" name="Freeform: Shape 11">
              <a:extLst>
                <a:ext uri="{FF2B5EF4-FFF2-40B4-BE49-F238E27FC236}">
                  <a16:creationId xmlns:a16="http://schemas.microsoft.com/office/drawing/2014/main" id="{D1BE7FA2-D1E7-453B-98F8-9FFFB0BDC987}"/>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3" name="Freeform: Shape 12">
              <a:extLst>
                <a:ext uri="{FF2B5EF4-FFF2-40B4-BE49-F238E27FC236}">
                  <a16:creationId xmlns:a16="http://schemas.microsoft.com/office/drawing/2014/main" id="{E851E837-48B8-4833-994A-9B852C9C0E07}"/>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4" name="Group 13">
            <a:extLst>
              <a:ext uri="{FF2B5EF4-FFF2-40B4-BE49-F238E27FC236}">
                <a16:creationId xmlns:a16="http://schemas.microsoft.com/office/drawing/2014/main" id="{9AB57BAF-B9B0-4DF9-BAC8-B3594244705B}"/>
              </a:ext>
            </a:extLst>
          </p:cNvPr>
          <p:cNvGrpSpPr/>
          <p:nvPr/>
        </p:nvGrpSpPr>
        <p:grpSpPr>
          <a:xfrm rot="18674096">
            <a:off x="-1110814" y="-687247"/>
            <a:ext cx="3581400" cy="2037299"/>
            <a:chOff x="7823334" y="-697505"/>
            <a:chExt cx="4276665" cy="2432804"/>
          </a:xfrm>
        </p:grpSpPr>
        <p:sp>
          <p:nvSpPr>
            <p:cNvPr id="18" name="Freeform: Shape 17">
              <a:extLst>
                <a:ext uri="{FF2B5EF4-FFF2-40B4-BE49-F238E27FC236}">
                  <a16:creationId xmlns:a16="http://schemas.microsoft.com/office/drawing/2014/main" id="{2C6F7DCE-D23E-4D4D-BBB2-2542EA7436F3}"/>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9" name="Freeform: Shape 18">
              <a:extLst>
                <a:ext uri="{FF2B5EF4-FFF2-40B4-BE49-F238E27FC236}">
                  <a16:creationId xmlns:a16="http://schemas.microsoft.com/office/drawing/2014/main" id="{B26E73F9-4C14-4537-B998-47D7A99708AD}"/>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20" name="Group 19">
            <a:extLst>
              <a:ext uri="{FF2B5EF4-FFF2-40B4-BE49-F238E27FC236}">
                <a16:creationId xmlns:a16="http://schemas.microsoft.com/office/drawing/2014/main" id="{3DDE349D-7259-4F51-8801-A427A287A804}"/>
              </a:ext>
            </a:extLst>
          </p:cNvPr>
          <p:cNvGrpSpPr/>
          <p:nvPr/>
        </p:nvGrpSpPr>
        <p:grpSpPr>
          <a:xfrm rot="5400000" flipV="1">
            <a:off x="-273553" y="5495691"/>
            <a:ext cx="1944276" cy="2301698"/>
            <a:chOff x="7823334" y="-697505"/>
            <a:chExt cx="4276665" cy="2432804"/>
          </a:xfrm>
        </p:grpSpPr>
        <p:sp>
          <p:nvSpPr>
            <p:cNvPr id="21" name="Freeform: Shape 20">
              <a:extLst>
                <a:ext uri="{FF2B5EF4-FFF2-40B4-BE49-F238E27FC236}">
                  <a16:creationId xmlns:a16="http://schemas.microsoft.com/office/drawing/2014/main" id="{11A92B57-A195-45BF-AC01-3D07749C074B}"/>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22" name="Freeform: Shape 21">
              <a:extLst>
                <a:ext uri="{FF2B5EF4-FFF2-40B4-BE49-F238E27FC236}">
                  <a16:creationId xmlns:a16="http://schemas.microsoft.com/office/drawing/2014/main" id="{97F07B1B-4E70-4432-AC5E-98550F9200E1}"/>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2" name="TextBox 1">
            <a:extLst>
              <a:ext uri="{FF2B5EF4-FFF2-40B4-BE49-F238E27FC236}">
                <a16:creationId xmlns:a16="http://schemas.microsoft.com/office/drawing/2014/main" id="{86852225-C9B1-4778-8B18-5ABC6356911D}"/>
              </a:ext>
            </a:extLst>
          </p:cNvPr>
          <p:cNvSpPr txBox="1"/>
          <p:nvPr/>
        </p:nvSpPr>
        <p:spPr>
          <a:xfrm>
            <a:off x="455666" y="2135800"/>
            <a:ext cx="5455318" cy="2308324"/>
          </a:xfrm>
          <a:prstGeom prst="rect">
            <a:avLst/>
          </a:prstGeom>
          <a:noFill/>
        </p:spPr>
        <p:txBody>
          <a:bodyPr wrap="square" rtlCol="0">
            <a:spAutoFit/>
          </a:bodyPr>
          <a:lstStyle/>
          <a:p>
            <a:pPr marL="0" marR="0" lvl="0" indent="0" algn="ctr" defTabSz="914400" rtl="0" eaLnBrk="1" fontAlgn="auto" latinLnBrk="0" hangingPunct="1">
              <a:spcBef>
                <a:spcPts val="0"/>
              </a:spcBef>
              <a:spcAft>
                <a:spcPts val="0"/>
              </a:spcAft>
              <a:buClrTx/>
              <a:buSzTx/>
              <a:buFontTx/>
              <a:buNone/>
              <a:tabLst/>
              <a:defRPr/>
            </a:pPr>
            <a:r>
              <a:rPr kumimoji="0" lang="en-US" sz="7200" b="0" i="0" u="none" strike="noStrike" kern="1200" cap="none" spc="0" normalizeH="0" baseline="0" noProof="0" dirty="0">
                <a:solidFill>
                  <a:srgbClr val="3E4DBC"/>
                </a:solidFill>
                <a:effectLst/>
                <a:uLnTx/>
                <a:uFillTx/>
                <a:latin typeface="#9Slide07 Cadena" panose="02000503000000020004" pitchFamily="2" charset="0"/>
                <a:ea typeface="+mn-ea"/>
                <a:cs typeface="Arial" panose="020B0604020202020204" pitchFamily="34" charset="0"/>
              </a:rPr>
              <a:t>BÀI 18</a:t>
            </a:r>
          </a:p>
          <a:p>
            <a:pPr marL="0" marR="0" lvl="0" indent="0" algn="ctr" defTabSz="914400" rtl="0" eaLnBrk="1" fontAlgn="auto" latinLnBrk="0" hangingPunct="1">
              <a:spcBef>
                <a:spcPts val="0"/>
              </a:spcBef>
              <a:spcAft>
                <a:spcPts val="0"/>
              </a:spcAft>
              <a:buClrTx/>
              <a:buSzTx/>
              <a:buFontTx/>
              <a:buNone/>
              <a:tabLst/>
              <a:defRPr/>
            </a:pPr>
            <a:r>
              <a:rPr lang="en-US" sz="7200" dirty="0">
                <a:solidFill>
                  <a:srgbClr val="3E4DBC"/>
                </a:solidFill>
                <a:latin typeface="#9Slide07 Cadena" panose="02000503000000020004" pitchFamily="2" charset="0"/>
                <a:cs typeface="Arial" panose="020B0604020202020204" pitchFamily="34" charset="0"/>
              </a:rPr>
              <a:t>NAM CHÂM</a:t>
            </a:r>
            <a:endParaRPr kumimoji="0" lang="en-US" sz="7200" b="0" i="0" u="none" strike="noStrike" kern="1200" cap="none" spc="0" normalizeH="0" baseline="0" noProof="0" dirty="0">
              <a:solidFill>
                <a:srgbClr val="3E4DBC"/>
              </a:solidFill>
              <a:effectLst/>
              <a:uLnTx/>
              <a:uFillTx/>
              <a:latin typeface="#9Slide07 Cadena" panose="02000503000000020004" pitchFamily="2" charset="0"/>
              <a:ea typeface="+mn-ea"/>
              <a:cs typeface="Arial" panose="020B0604020202020204" pitchFamily="34" charset="0"/>
            </a:endParaRPr>
          </a:p>
        </p:txBody>
      </p:sp>
      <p:pic>
        <p:nvPicPr>
          <p:cNvPr id="24" name="Picture 2" descr="BHT 03 - Hộp Bút Nam Châm Logo ép kim in logo làm Quà tặng Quảng cáo">
            <a:extLst>
              <a:ext uri="{FF2B5EF4-FFF2-40B4-BE49-F238E27FC236}">
                <a16:creationId xmlns:a16="http://schemas.microsoft.com/office/drawing/2014/main" id="{3E405BA9-7958-DE68-2857-0C78A6B21B8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2500" b="12500"/>
          <a:stretch/>
        </p:blipFill>
        <p:spPr bwMode="auto">
          <a:xfrm>
            <a:off x="2842146" y="7939542"/>
            <a:ext cx="2505198" cy="1409174"/>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a:extLst>
              <a:ext uri="{FF2B5EF4-FFF2-40B4-BE49-F238E27FC236}">
                <a16:creationId xmlns:a16="http://schemas.microsoft.com/office/drawing/2014/main" id="{E06C078C-F9DE-222F-B271-154BB7D206C2}"/>
              </a:ext>
            </a:extLst>
          </p:cNvPr>
          <p:cNvSpPr/>
          <p:nvPr/>
        </p:nvSpPr>
        <p:spPr>
          <a:xfrm>
            <a:off x="8126102" y="7864820"/>
            <a:ext cx="2884229" cy="1622379"/>
          </a:xfrm>
          <a:prstGeom prst="rect">
            <a:avLst/>
          </a:prstGeom>
          <a:solidFill>
            <a:schemeClr val="tx1">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30287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B35B64F6-D738-4C4F-8881-8BE858C85AE8}"/>
              </a:ext>
            </a:extLst>
          </p:cNvPr>
          <p:cNvGrpSpPr/>
          <p:nvPr/>
        </p:nvGrpSpPr>
        <p:grpSpPr>
          <a:xfrm rot="19857971">
            <a:off x="9741947" y="-1220258"/>
            <a:ext cx="3581400" cy="2037299"/>
            <a:chOff x="7823334" y="-697505"/>
            <a:chExt cx="4276665" cy="2432804"/>
          </a:xfrm>
        </p:grpSpPr>
        <p:sp>
          <p:nvSpPr>
            <p:cNvPr id="12" name="Freeform: Shape 11">
              <a:extLst>
                <a:ext uri="{FF2B5EF4-FFF2-40B4-BE49-F238E27FC236}">
                  <a16:creationId xmlns:a16="http://schemas.microsoft.com/office/drawing/2014/main" id="{9C673F9E-53FE-43C4-921F-7DF0A603311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3" name="Freeform: Shape 12">
              <a:extLst>
                <a:ext uri="{FF2B5EF4-FFF2-40B4-BE49-F238E27FC236}">
                  <a16:creationId xmlns:a16="http://schemas.microsoft.com/office/drawing/2014/main" id="{C1E25521-4060-4C53-8DC4-5B85AD7B9576}"/>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4" name="Group 13">
            <a:extLst>
              <a:ext uri="{FF2B5EF4-FFF2-40B4-BE49-F238E27FC236}">
                <a16:creationId xmlns:a16="http://schemas.microsoft.com/office/drawing/2014/main" id="{F9C5EDC9-F07B-4F65-8E7C-46C8915FDD45}"/>
              </a:ext>
            </a:extLst>
          </p:cNvPr>
          <p:cNvGrpSpPr/>
          <p:nvPr/>
        </p:nvGrpSpPr>
        <p:grpSpPr>
          <a:xfrm rot="3800731" flipV="1">
            <a:off x="548161" y="5297385"/>
            <a:ext cx="3069190" cy="3633408"/>
            <a:chOff x="7823334" y="-697505"/>
            <a:chExt cx="4276665" cy="2432804"/>
          </a:xfrm>
        </p:grpSpPr>
        <p:sp>
          <p:nvSpPr>
            <p:cNvPr id="15" name="Freeform: Shape 14">
              <a:extLst>
                <a:ext uri="{FF2B5EF4-FFF2-40B4-BE49-F238E27FC236}">
                  <a16:creationId xmlns:a16="http://schemas.microsoft.com/office/drawing/2014/main" id="{225BC9DE-7C23-4E84-A9A1-8A03A6C1319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6" name="Freeform: Shape 15">
              <a:extLst>
                <a:ext uri="{FF2B5EF4-FFF2-40B4-BE49-F238E27FC236}">
                  <a16:creationId xmlns:a16="http://schemas.microsoft.com/office/drawing/2014/main" id="{B688B666-CE03-4AAA-B224-3D46EEC6DB50}"/>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7" name="Graphic 15">
            <a:extLst>
              <a:ext uri="{FF2B5EF4-FFF2-40B4-BE49-F238E27FC236}">
                <a16:creationId xmlns:a16="http://schemas.microsoft.com/office/drawing/2014/main" id="{B5A93054-FA0D-EEAC-C01A-D8BDA2D3E8E1}"/>
              </a:ext>
            </a:extLst>
          </p:cNvPr>
          <p:cNvGrpSpPr/>
          <p:nvPr/>
        </p:nvGrpSpPr>
        <p:grpSpPr>
          <a:xfrm rot="20987907">
            <a:off x="371884" y="947438"/>
            <a:ext cx="7118138" cy="5499097"/>
            <a:chOff x="5636086" y="1293343"/>
            <a:chExt cx="4242837" cy="4029785"/>
          </a:xfrm>
          <a:solidFill>
            <a:srgbClr val="DBDFFD"/>
          </a:solidFill>
        </p:grpSpPr>
        <p:sp>
          <p:nvSpPr>
            <p:cNvPr id="18" name="Freeform: Shape 17">
              <a:extLst>
                <a:ext uri="{FF2B5EF4-FFF2-40B4-BE49-F238E27FC236}">
                  <a16:creationId xmlns:a16="http://schemas.microsoft.com/office/drawing/2014/main" id="{149BE9D2-9C83-F17B-E14D-5A5E66B280D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8784E083-5AB5-F97B-8975-BD6A7874BAB3}"/>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0" name="Graphic 5">
            <a:extLst>
              <a:ext uri="{FF2B5EF4-FFF2-40B4-BE49-F238E27FC236}">
                <a16:creationId xmlns:a16="http://schemas.microsoft.com/office/drawing/2014/main" id="{A070F4FF-FEE2-88F8-42DD-F80201B7BC44}"/>
              </a:ext>
            </a:extLst>
          </p:cNvPr>
          <p:cNvGrpSpPr/>
          <p:nvPr/>
        </p:nvGrpSpPr>
        <p:grpSpPr>
          <a:xfrm>
            <a:off x="7552058" y="1488591"/>
            <a:ext cx="3992479" cy="3127215"/>
            <a:chOff x="1218616" y="1609419"/>
            <a:chExt cx="2994359" cy="2345411"/>
          </a:xfrm>
        </p:grpSpPr>
        <p:sp>
          <p:nvSpPr>
            <p:cNvPr id="21" name="Freeform: Shape 20">
              <a:extLst>
                <a:ext uri="{FF2B5EF4-FFF2-40B4-BE49-F238E27FC236}">
                  <a16:creationId xmlns:a16="http://schemas.microsoft.com/office/drawing/2014/main" id="{3E816739-FB86-934C-A703-B92705010EE6}"/>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 name="Freeform: Shape 21">
              <a:extLst>
                <a:ext uri="{FF2B5EF4-FFF2-40B4-BE49-F238E27FC236}">
                  <a16:creationId xmlns:a16="http://schemas.microsoft.com/office/drawing/2014/main" id="{AED463CB-1615-5107-4B34-CD4CB3C8D59D}"/>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 name="Freeform: Shape 22">
              <a:extLst>
                <a:ext uri="{FF2B5EF4-FFF2-40B4-BE49-F238E27FC236}">
                  <a16:creationId xmlns:a16="http://schemas.microsoft.com/office/drawing/2014/main" id="{A95AD4EC-D895-C0A6-AFBE-E986FA56B9FA}"/>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 name="Freeform: Shape 23">
              <a:extLst>
                <a:ext uri="{FF2B5EF4-FFF2-40B4-BE49-F238E27FC236}">
                  <a16:creationId xmlns:a16="http://schemas.microsoft.com/office/drawing/2014/main" id="{2EF31C60-8771-38B5-FAF2-EBDADA511633}"/>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5" name="Freeform: Shape 24">
              <a:extLst>
                <a:ext uri="{FF2B5EF4-FFF2-40B4-BE49-F238E27FC236}">
                  <a16:creationId xmlns:a16="http://schemas.microsoft.com/office/drawing/2014/main" id="{EF0D979B-8B4D-1337-2BC5-2EA3E50C9355}"/>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6" name="Freeform: Shape 25">
              <a:extLst>
                <a:ext uri="{FF2B5EF4-FFF2-40B4-BE49-F238E27FC236}">
                  <a16:creationId xmlns:a16="http://schemas.microsoft.com/office/drawing/2014/main" id="{3FD70D73-0296-EA82-EEDD-4B8285210C48}"/>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7" name="Freeform: Shape 26">
              <a:extLst>
                <a:ext uri="{FF2B5EF4-FFF2-40B4-BE49-F238E27FC236}">
                  <a16:creationId xmlns:a16="http://schemas.microsoft.com/office/drawing/2014/main" id="{0BC30D3B-B450-DC75-A0AB-CED037EA34D5}"/>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8" name="Freeform: Shape 27">
              <a:extLst>
                <a:ext uri="{FF2B5EF4-FFF2-40B4-BE49-F238E27FC236}">
                  <a16:creationId xmlns:a16="http://schemas.microsoft.com/office/drawing/2014/main" id="{69FB7BA1-29B4-7AA2-C94D-5943EABD3254}"/>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9" name="Freeform: Shape 28">
              <a:extLst>
                <a:ext uri="{FF2B5EF4-FFF2-40B4-BE49-F238E27FC236}">
                  <a16:creationId xmlns:a16="http://schemas.microsoft.com/office/drawing/2014/main" id="{F58E62BC-626B-CB94-AAAB-38B7E23E8BE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0" name="Freeform: Shape 29">
              <a:extLst>
                <a:ext uri="{FF2B5EF4-FFF2-40B4-BE49-F238E27FC236}">
                  <a16:creationId xmlns:a16="http://schemas.microsoft.com/office/drawing/2014/main" id="{792A5199-5DA1-2F7F-0891-EA36E480DE43}"/>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1" name="Freeform: Shape 30">
              <a:extLst>
                <a:ext uri="{FF2B5EF4-FFF2-40B4-BE49-F238E27FC236}">
                  <a16:creationId xmlns:a16="http://schemas.microsoft.com/office/drawing/2014/main" id="{459A5432-DDBF-A00B-AB8D-F1554CD30182}"/>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2" name="Freeform: Shape 31">
              <a:extLst>
                <a:ext uri="{FF2B5EF4-FFF2-40B4-BE49-F238E27FC236}">
                  <a16:creationId xmlns:a16="http://schemas.microsoft.com/office/drawing/2014/main" id="{3CC00156-F5BC-947C-0915-0E8DB93D746A}"/>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3" name="Freeform: Shape 32">
              <a:extLst>
                <a:ext uri="{FF2B5EF4-FFF2-40B4-BE49-F238E27FC236}">
                  <a16:creationId xmlns:a16="http://schemas.microsoft.com/office/drawing/2014/main" id="{76C1C4A0-30E1-EEC2-DA2F-9F156585CC97}"/>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4" name="Freeform: Shape 33">
              <a:extLst>
                <a:ext uri="{FF2B5EF4-FFF2-40B4-BE49-F238E27FC236}">
                  <a16:creationId xmlns:a16="http://schemas.microsoft.com/office/drawing/2014/main" id="{F37CCD2E-7A72-ECEF-9340-48A23B6DE88A}"/>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5" name="Freeform: Shape 34">
              <a:extLst>
                <a:ext uri="{FF2B5EF4-FFF2-40B4-BE49-F238E27FC236}">
                  <a16:creationId xmlns:a16="http://schemas.microsoft.com/office/drawing/2014/main" id="{A9518967-CE90-FB52-02C9-E30B8806A9BA}"/>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6" name="Freeform: Shape 35">
              <a:extLst>
                <a:ext uri="{FF2B5EF4-FFF2-40B4-BE49-F238E27FC236}">
                  <a16:creationId xmlns:a16="http://schemas.microsoft.com/office/drawing/2014/main" id="{F68B95EF-EAEC-E661-866F-94D1F4D28828}"/>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7" name="Freeform: Shape 36">
              <a:extLst>
                <a:ext uri="{FF2B5EF4-FFF2-40B4-BE49-F238E27FC236}">
                  <a16:creationId xmlns:a16="http://schemas.microsoft.com/office/drawing/2014/main" id="{3E3C03DA-326B-19DD-AF3A-B88D302E1EE2}"/>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8" name="Freeform: Shape 37">
              <a:extLst>
                <a:ext uri="{FF2B5EF4-FFF2-40B4-BE49-F238E27FC236}">
                  <a16:creationId xmlns:a16="http://schemas.microsoft.com/office/drawing/2014/main" id="{07FADBE3-6910-EE07-1748-D7DF152DEB1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9" name="Freeform: Shape 38">
              <a:extLst>
                <a:ext uri="{FF2B5EF4-FFF2-40B4-BE49-F238E27FC236}">
                  <a16:creationId xmlns:a16="http://schemas.microsoft.com/office/drawing/2014/main" id="{9BE8F2E0-2CED-FE9B-9867-A034D24F8D9A}"/>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0" name="Freeform: Shape 39">
              <a:extLst>
                <a:ext uri="{FF2B5EF4-FFF2-40B4-BE49-F238E27FC236}">
                  <a16:creationId xmlns:a16="http://schemas.microsoft.com/office/drawing/2014/main" id="{81A86CFC-DC1D-186E-0D5A-770CA5B17D37}"/>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1" name="Freeform: Shape 40">
              <a:extLst>
                <a:ext uri="{FF2B5EF4-FFF2-40B4-BE49-F238E27FC236}">
                  <a16:creationId xmlns:a16="http://schemas.microsoft.com/office/drawing/2014/main" id="{F03C6FE4-210C-BCD9-784E-6015D093BD3B}"/>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2" name="Freeform: Shape 41">
              <a:extLst>
                <a:ext uri="{FF2B5EF4-FFF2-40B4-BE49-F238E27FC236}">
                  <a16:creationId xmlns:a16="http://schemas.microsoft.com/office/drawing/2014/main" id="{CBD7C30C-C361-9D97-CDF9-0735EE77BD81}"/>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3" name="Freeform: Shape 42">
              <a:extLst>
                <a:ext uri="{FF2B5EF4-FFF2-40B4-BE49-F238E27FC236}">
                  <a16:creationId xmlns:a16="http://schemas.microsoft.com/office/drawing/2014/main" id="{648676FD-7047-AE85-5446-2A6960201DC0}"/>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4" name="Freeform: Shape 43">
              <a:extLst>
                <a:ext uri="{FF2B5EF4-FFF2-40B4-BE49-F238E27FC236}">
                  <a16:creationId xmlns:a16="http://schemas.microsoft.com/office/drawing/2014/main" id="{EDEAFD52-FFA9-FF90-1C04-1A82BD882108}"/>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5" name="Freeform: Shape 44">
              <a:extLst>
                <a:ext uri="{FF2B5EF4-FFF2-40B4-BE49-F238E27FC236}">
                  <a16:creationId xmlns:a16="http://schemas.microsoft.com/office/drawing/2014/main" id="{25966040-B887-3ADE-6C04-1477726F166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6" name="Freeform: Shape 45">
              <a:extLst>
                <a:ext uri="{FF2B5EF4-FFF2-40B4-BE49-F238E27FC236}">
                  <a16:creationId xmlns:a16="http://schemas.microsoft.com/office/drawing/2014/main" id="{99C4E553-A46E-8774-0889-9AB3D4F3448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7" name="Freeform: Shape 46">
              <a:extLst>
                <a:ext uri="{FF2B5EF4-FFF2-40B4-BE49-F238E27FC236}">
                  <a16:creationId xmlns:a16="http://schemas.microsoft.com/office/drawing/2014/main" id="{9638232F-BF6E-A8C6-93DD-F293993406D9}"/>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8" name="Freeform: Shape 47">
              <a:extLst>
                <a:ext uri="{FF2B5EF4-FFF2-40B4-BE49-F238E27FC236}">
                  <a16:creationId xmlns:a16="http://schemas.microsoft.com/office/drawing/2014/main" id="{71E8B325-F2E1-0C7C-C09E-A6D2BDF1BFF7}"/>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9" name="Freeform: Shape 48">
              <a:extLst>
                <a:ext uri="{FF2B5EF4-FFF2-40B4-BE49-F238E27FC236}">
                  <a16:creationId xmlns:a16="http://schemas.microsoft.com/office/drawing/2014/main" id="{A5AF6ACD-415B-8AFB-2398-5CADF2F200E0}"/>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0" name="Freeform: Shape 49">
              <a:extLst>
                <a:ext uri="{FF2B5EF4-FFF2-40B4-BE49-F238E27FC236}">
                  <a16:creationId xmlns:a16="http://schemas.microsoft.com/office/drawing/2014/main" id="{350AE62D-FB28-8734-F54F-376A73BBC64C}"/>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1" name="Freeform: Shape 50">
              <a:extLst>
                <a:ext uri="{FF2B5EF4-FFF2-40B4-BE49-F238E27FC236}">
                  <a16:creationId xmlns:a16="http://schemas.microsoft.com/office/drawing/2014/main" id="{DAE75B5A-AC24-9F15-9D6C-DAD123B68B6F}"/>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2" name="Freeform: Shape 51">
              <a:extLst>
                <a:ext uri="{FF2B5EF4-FFF2-40B4-BE49-F238E27FC236}">
                  <a16:creationId xmlns:a16="http://schemas.microsoft.com/office/drawing/2014/main" id="{7B63FC00-504C-5D33-C0EF-CA3C41101FA3}"/>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3" name="Freeform: Shape 52">
              <a:extLst>
                <a:ext uri="{FF2B5EF4-FFF2-40B4-BE49-F238E27FC236}">
                  <a16:creationId xmlns:a16="http://schemas.microsoft.com/office/drawing/2014/main" id="{9D91F062-CC84-9209-B4D9-14EB58A8E2A3}"/>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4" name="Freeform: Shape 53">
              <a:extLst>
                <a:ext uri="{FF2B5EF4-FFF2-40B4-BE49-F238E27FC236}">
                  <a16:creationId xmlns:a16="http://schemas.microsoft.com/office/drawing/2014/main" id="{F47A211A-0C98-C44D-B235-09A52E5D0014}"/>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5" name="Freeform: Shape 54">
              <a:extLst>
                <a:ext uri="{FF2B5EF4-FFF2-40B4-BE49-F238E27FC236}">
                  <a16:creationId xmlns:a16="http://schemas.microsoft.com/office/drawing/2014/main" id="{A6EB4075-E5CF-7231-1497-554D1F8D97EE}"/>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6" name="Freeform: Shape 55">
              <a:extLst>
                <a:ext uri="{FF2B5EF4-FFF2-40B4-BE49-F238E27FC236}">
                  <a16:creationId xmlns:a16="http://schemas.microsoft.com/office/drawing/2014/main" id="{6B199E70-DA09-C025-777F-D1120E4B06DD}"/>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7" name="Freeform: Shape 56">
              <a:extLst>
                <a:ext uri="{FF2B5EF4-FFF2-40B4-BE49-F238E27FC236}">
                  <a16:creationId xmlns:a16="http://schemas.microsoft.com/office/drawing/2014/main" id="{4CED5445-E84B-B54A-9EC5-2FACF78C2CD9}"/>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8" name="Freeform: Shape 57">
              <a:extLst>
                <a:ext uri="{FF2B5EF4-FFF2-40B4-BE49-F238E27FC236}">
                  <a16:creationId xmlns:a16="http://schemas.microsoft.com/office/drawing/2014/main" id="{A5399812-D026-F60F-1850-E056A160C099}"/>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9" name="Freeform: Shape 58">
              <a:extLst>
                <a:ext uri="{FF2B5EF4-FFF2-40B4-BE49-F238E27FC236}">
                  <a16:creationId xmlns:a16="http://schemas.microsoft.com/office/drawing/2014/main" id="{68CCAB1B-261D-BA47-388D-D01500A7AAEC}"/>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0" name="Freeform: Shape 59">
              <a:extLst>
                <a:ext uri="{FF2B5EF4-FFF2-40B4-BE49-F238E27FC236}">
                  <a16:creationId xmlns:a16="http://schemas.microsoft.com/office/drawing/2014/main" id="{F4CCFBB6-A627-FF7C-8A20-3DE9F2CB04EE}"/>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1" name="Freeform: Shape 60">
              <a:extLst>
                <a:ext uri="{FF2B5EF4-FFF2-40B4-BE49-F238E27FC236}">
                  <a16:creationId xmlns:a16="http://schemas.microsoft.com/office/drawing/2014/main" id="{86FA7E63-BF26-5A7C-279F-1F0532A4D02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2" name="Freeform: Shape 61">
              <a:extLst>
                <a:ext uri="{FF2B5EF4-FFF2-40B4-BE49-F238E27FC236}">
                  <a16:creationId xmlns:a16="http://schemas.microsoft.com/office/drawing/2014/main" id="{EA3BEC18-D085-B635-17DA-926A0AD5A25C}"/>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3" name="Freeform: Shape 62">
              <a:extLst>
                <a:ext uri="{FF2B5EF4-FFF2-40B4-BE49-F238E27FC236}">
                  <a16:creationId xmlns:a16="http://schemas.microsoft.com/office/drawing/2014/main" id="{49393DE0-A51C-60FF-7D48-EB3D10BA801D}"/>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4" name="Freeform: Shape 63">
              <a:extLst>
                <a:ext uri="{FF2B5EF4-FFF2-40B4-BE49-F238E27FC236}">
                  <a16:creationId xmlns:a16="http://schemas.microsoft.com/office/drawing/2014/main" id="{633F6450-E8D1-D565-CAC1-EE5EFC56DECD}"/>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65" name="Freeform: Shape 64">
            <a:extLst>
              <a:ext uri="{FF2B5EF4-FFF2-40B4-BE49-F238E27FC236}">
                <a16:creationId xmlns:a16="http://schemas.microsoft.com/office/drawing/2014/main" id="{FCA5EEBC-E088-BA26-C999-947CEF07C0E4}"/>
              </a:ext>
            </a:extLst>
          </p:cNvPr>
          <p:cNvSpPr/>
          <p:nvPr/>
        </p:nvSpPr>
        <p:spPr>
          <a:xfrm>
            <a:off x="7500318" y="5095198"/>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6" name="Freeform: Shape 65">
            <a:extLst>
              <a:ext uri="{FF2B5EF4-FFF2-40B4-BE49-F238E27FC236}">
                <a16:creationId xmlns:a16="http://schemas.microsoft.com/office/drawing/2014/main" id="{45F3D161-52A8-7617-728E-4AEC2BE1174A}"/>
              </a:ext>
            </a:extLst>
          </p:cNvPr>
          <p:cNvSpPr/>
          <p:nvPr/>
        </p:nvSpPr>
        <p:spPr>
          <a:xfrm>
            <a:off x="7802440" y="5260184"/>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67" name="Graphic 5">
            <a:extLst>
              <a:ext uri="{FF2B5EF4-FFF2-40B4-BE49-F238E27FC236}">
                <a16:creationId xmlns:a16="http://schemas.microsoft.com/office/drawing/2014/main" id="{EE82AD73-E328-7CA6-EC06-EDDE6E3E6EBE}"/>
              </a:ext>
            </a:extLst>
          </p:cNvPr>
          <p:cNvGrpSpPr/>
          <p:nvPr/>
        </p:nvGrpSpPr>
        <p:grpSpPr>
          <a:xfrm>
            <a:off x="10413706" y="3716580"/>
            <a:ext cx="1031992" cy="1386933"/>
            <a:chOff x="3364852" y="3280411"/>
            <a:chExt cx="773994" cy="1040200"/>
          </a:xfrm>
        </p:grpSpPr>
        <p:sp>
          <p:nvSpPr>
            <p:cNvPr id="68" name="Freeform: Shape 67">
              <a:extLst>
                <a:ext uri="{FF2B5EF4-FFF2-40B4-BE49-F238E27FC236}">
                  <a16:creationId xmlns:a16="http://schemas.microsoft.com/office/drawing/2014/main" id="{06CD0CFC-DB8D-EFB5-0F4E-CD8633275AF4}"/>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9" name="Freeform: Shape 68">
              <a:extLst>
                <a:ext uri="{FF2B5EF4-FFF2-40B4-BE49-F238E27FC236}">
                  <a16:creationId xmlns:a16="http://schemas.microsoft.com/office/drawing/2014/main" id="{96F1D411-925B-D84D-EE82-5E4DFBE33196}"/>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0" name="Freeform: Shape 69">
              <a:extLst>
                <a:ext uri="{FF2B5EF4-FFF2-40B4-BE49-F238E27FC236}">
                  <a16:creationId xmlns:a16="http://schemas.microsoft.com/office/drawing/2014/main" id="{D3594C40-B4EA-F5A1-61AD-3C9700AA2194}"/>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1" name="Freeform: Shape 70">
              <a:extLst>
                <a:ext uri="{FF2B5EF4-FFF2-40B4-BE49-F238E27FC236}">
                  <a16:creationId xmlns:a16="http://schemas.microsoft.com/office/drawing/2014/main" id="{6A1FC109-44D8-F77B-3FE4-63E39C8EDAC9}"/>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2" name="Freeform: Shape 71">
              <a:extLst>
                <a:ext uri="{FF2B5EF4-FFF2-40B4-BE49-F238E27FC236}">
                  <a16:creationId xmlns:a16="http://schemas.microsoft.com/office/drawing/2014/main" id="{C5244CE5-2D57-F17D-0FC1-EF310BD4BBD4}"/>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3" name="Freeform: Shape 72">
              <a:extLst>
                <a:ext uri="{FF2B5EF4-FFF2-40B4-BE49-F238E27FC236}">
                  <a16:creationId xmlns:a16="http://schemas.microsoft.com/office/drawing/2014/main" id="{05119B05-E7C2-7F5C-0B60-AB6D5D2EE9E9}"/>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4" name="Freeform: Shape 73">
              <a:extLst>
                <a:ext uri="{FF2B5EF4-FFF2-40B4-BE49-F238E27FC236}">
                  <a16:creationId xmlns:a16="http://schemas.microsoft.com/office/drawing/2014/main" id="{BF6F0254-8539-FE0A-0A6B-0CE39705FFA7}"/>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5" name="Freeform: Shape 74">
              <a:extLst>
                <a:ext uri="{FF2B5EF4-FFF2-40B4-BE49-F238E27FC236}">
                  <a16:creationId xmlns:a16="http://schemas.microsoft.com/office/drawing/2014/main" id="{58C7F0F5-B065-34F8-B9D9-517503716DDE}"/>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6" name="Freeform: Shape 75">
              <a:extLst>
                <a:ext uri="{FF2B5EF4-FFF2-40B4-BE49-F238E27FC236}">
                  <a16:creationId xmlns:a16="http://schemas.microsoft.com/office/drawing/2014/main" id="{6A99410E-0086-95F1-1315-CC90197CDCEB}"/>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7" name="Freeform: Shape 76">
              <a:extLst>
                <a:ext uri="{FF2B5EF4-FFF2-40B4-BE49-F238E27FC236}">
                  <a16:creationId xmlns:a16="http://schemas.microsoft.com/office/drawing/2014/main" id="{5FA0AD93-15F9-D523-F7C5-81114F9B65BB}"/>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8" name="Freeform: Shape 77">
              <a:extLst>
                <a:ext uri="{FF2B5EF4-FFF2-40B4-BE49-F238E27FC236}">
                  <a16:creationId xmlns:a16="http://schemas.microsoft.com/office/drawing/2014/main" id="{0EEFEA20-8B06-23C0-25C8-88F9C1154A30}"/>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9" name="Freeform: Shape 78">
              <a:extLst>
                <a:ext uri="{FF2B5EF4-FFF2-40B4-BE49-F238E27FC236}">
                  <a16:creationId xmlns:a16="http://schemas.microsoft.com/office/drawing/2014/main" id="{3E114185-129F-F7B2-F384-4B8022718D44}"/>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0" name="Freeform: Shape 79">
              <a:extLst>
                <a:ext uri="{FF2B5EF4-FFF2-40B4-BE49-F238E27FC236}">
                  <a16:creationId xmlns:a16="http://schemas.microsoft.com/office/drawing/2014/main" id="{0A5C1CB6-51E9-EE79-8A1A-FD6D0F02F7FD}"/>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1" name="Freeform: Shape 80">
              <a:extLst>
                <a:ext uri="{FF2B5EF4-FFF2-40B4-BE49-F238E27FC236}">
                  <a16:creationId xmlns:a16="http://schemas.microsoft.com/office/drawing/2014/main" id="{FFADF316-9603-A9F3-D4C1-3ADABD1807C4}"/>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2" name="Freeform: Shape 81">
              <a:extLst>
                <a:ext uri="{FF2B5EF4-FFF2-40B4-BE49-F238E27FC236}">
                  <a16:creationId xmlns:a16="http://schemas.microsoft.com/office/drawing/2014/main" id="{962938CC-D2F8-28F7-6C12-9E3723EA42E1}"/>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3" name="Freeform: Shape 82">
              <a:extLst>
                <a:ext uri="{FF2B5EF4-FFF2-40B4-BE49-F238E27FC236}">
                  <a16:creationId xmlns:a16="http://schemas.microsoft.com/office/drawing/2014/main" id="{72ACADB3-0AB0-FCA9-BAD2-0438132912D3}"/>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4" name="Freeform: Shape 83">
              <a:extLst>
                <a:ext uri="{FF2B5EF4-FFF2-40B4-BE49-F238E27FC236}">
                  <a16:creationId xmlns:a16="http://schemas.microsoft.com/office/drawing/2014/main" id="{7B9AEC83-146B-7C97-6722-DC1A4CE81358}"/>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12DB3A26-155D-898D-00E8-A48DD4605643}"/>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EECF80E5-8B99-138B-C9C5-BF3DBC22D364}"/>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FB3F82B7-607B-5BCC-1730-C023E476BE4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20AE58B0-44B9-AA5E-A9B4-6192CAA45A84}"/>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EB68F0B3-FDD8-72D8-ECB2-C7D9D5F0BB1F}"/>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FDA3F527-B495-9104-B695-BB921EAF5A9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D49D725A-EC7C-1E79-76A5-6CB564299D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A0A61788-D2F7-F50E-91FB-FA397E657068}"/>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3E4565F9-3D73-381A-4F0F-A2AFA503D09B}"/>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D7BDEEDB-886D-24B5-2832-F61A3E3A1B09}"/>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B34B13D-D5FB-778F-247C-D1D23E7FF8FC}"/>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65CC2252-477A-84AE-14FE-5B823566979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3A1C49E1-79C9-6EA9-ECF2-63F6D6002139}"/>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C61FD80A-DD8D-5CA7-4FA1-94F11BFAAC05}"/>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8260156B-9DCC-6EE4-1143-5CA9F5836966}"/>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A8B17396-7A04-2AB5-14CC-751BF642F3D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D22A5469-7F43-20C7-9F03-39CDC675E3C7}"/>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02" name="Graphic 5">
            <a:extLst>
              <a:ext uri="{FF2B5EF4-FFF2-40B4-BE49-F238E27FC236}">
                <a16:creationId xmlns:a16="http://schemas.microsoft.com/office/drawing/2014/main" id="{1E387678-0160-B785-3577-AA1F78E191F2}"/>
              </a:ext>
            </a:extLst>
          </p:cNvPr>
          <p:cNvGrpSpPr/>
          <p:nvPr/>
        </p:nvGrpSpPr>
        <p:grpSpPr>
          <a:xfrm>
            <a:off x="8710740" y="1970591"/>
            <a:ext cx="2048049" cy="3407965"/>
            <a:chOff x="2087627" y="1970919"/>
            <a:chExt cx="1536037" cy="2555974"/>
          </a:xfrm>
        </p:grpSpPr>
        <p:sp>
          <p:nvSpPr>
            <p:cNvPr id="103" name="Freeform: Shape 102">
              <a:extLst>
                <a:ext uri="{FF2B5EF4-FFF2-40B4-BE49-F238E27FC236}">
                  <a16:creationId xmlns:a16="http://schemas.microsoft.com/office/drawing/2014/main" id="{58C4228F-B6A0-832A-3350-D151C39C0272}"/>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9282A72A-3C85-471D-8191-5583E5C423BE}"/>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551D6840-6367-DAFB-CA9C-C4D65C58189D}"/>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06" name="Graphic 5">
            <a:extLst>
              <a:ext uri="{FF2B5EF4-FFF2-40B4-BE49-F238E27FC236}">
                <a16:creationId xmlns:a16="http://schemas.microsoft.com/office/drawing/2014/main" id="{FD50E09A-6F4E-98C0-76EF-EE41C77618B3}"/>
              </a:ext>
            </a:extLst>
          </p:cNvPr>
          <p:cNvGrpSpPr/>
          <p:nvPr/>
        </p:nvGrpSpPr>
        <p:grpSpPr>
          <a:xfrm>
            <a:off x="7736410" y="2123276"/>
            <a:ext cx="1183931" cy="3342981"/>
            <a:chOff x="1356880" y="2085433"/>
            <a:chExt cx="887948" cy="2507236"/>
          </a:xfrm>
        </p:grpSpPr>
        <p:sp>
          <p:nvSpPr>
            <p:cNvPr id="107" name="Freeform: Shape 106">
              <a:extLst>
                <a:ext uri="{FF2B5EF4-FFF2-40B4-BE49-F238E27FC236}">
                  <a16:creationId xmlns:a16="http://schemas.microsoft.com/office/drawing/2014/main" id="{F87C6017-CE6F-10CC-80E1-640FD825C225}"/>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99C2CEB8-396B-DB94-93E8-832B849460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CA152CA1-7849-3337-4BF9-096BA57050D8}"/>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B63405A5-5B4C-1336-7E4E-A3BBAD8DCBD9}"/>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B7A7BA96-F7F3-077F-7E76-C5ABD08BF99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99075397-0F30-932F-8ABA-9B638926523E}"/>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CCD30DC3-595E-A389-0B5E-44B8C92C9E96}"/>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DC8DACCF-6A7F-BEE0-7229-2C890C9F4ABD}"/>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B60A5981-1460-7192-047F-C7CDD19949D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E63B03A4-011D-B276-D8F1-2E7E33BDAA53}"/>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B980F12D-D9C3-577F-A872-8904CF6005E7}"/>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93F0F71E-090F-8FAA-92F2-5B1D9B2179F6}"/>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0089A1F2-0C27-BB4B-40B4-796679F3F9EA}"/>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264F4EC8-E0EC-7A75-C62A-373351FCB95E}"/>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82882B80-6AF9-B789-D265-F2F3386D1B86}"/>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E90CCABD-277F-BCDB-EA9B-6D6F3F8160BB}"/>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384DF641-0CCC-37BD-3E38-20E21D4C99F3}"/>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F69709F8-8771-1584-B72B-9D5E1C285E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3CF78699-F19C-7CFE-7566-830F8B161C82}"/>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B5DD5AF6-D3DE-F5C3-B025-16CDECDD8B7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AB419B6D-8030-A6F8-BF23-2E7991F812EB}"/>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8" name="Freeform: Shape 127">
              <a:extLst>
                <a:ext uri="{FF2B5EF4-FFF2-40B4-BE49-F238E27FC236}">
                  <a16:creationId xmlns:a16="http://schemas.microsoft.com/office/drawing/2014/main" id="{57838AEB-844D-756B-6F4C-8496AD5041E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CDF9776-366B-AD28-9336-C26C5182B73F}"/>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0" name="Freeform: Shape 129">
              <a:extLst>
                <a:ext uri="{FF2B5EF4-FFF2-40B4-BE49-F238E27FC236}">
                  <a16:creationId xmlns:a16="http://schemas.microsoft.com/office/drawing/2014/main" id="{597A1736-3B8C-8E05-BC99-3236635CC118}"/>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1" name="Freeform: Shape 130">
              <a:extLst>
                <a:ext uri="{FF2B5EF4-FFF2-40B4-BE49-F238E27FC236}">
                  <a16:creationId xmlns:a16="http://schemas.microsoft.com/office/drawing/2014/main" id="{DDA00CB8-DD60-A254-295F-AE0D43E3EB92}"/>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F275E722-C909-3B0D-EF57-57B21D9BABC7}"/>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322186FC-1F48-C572-EBA3-2792B640B01A}"/>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E0E8B9EF-694D-5ECD-42BC-C7F07AF4513B}"/>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DCD41A86-F9DB-C894-E936-2447A50D147F}"/>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5B416BCF-8FF8-66BF-652B-2E33EE864D6B}"/>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4B87A462-36C4-710F-CC8A-79F838759753}"/>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C31E181A-982B-C099-9DC2-BD1C689540B3}"/>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E98F55F6-D64C-3379-5A8B-4456FDF2C696}"/>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98C818D1-1053-90E3-92D8-5C892F1B0392}"/>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775805B0-E06F-1682-EBBC-52871430630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45628B7F-CFC8-DED6-4A1E-151122C68031}"/>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0ED34B56-BE62-0632-13C6-DF5F7290A2A4}"/>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CD3E0613-8E0E-2292-DE26-DDC4EB7EB9D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0F9BB053-C325-DE9C-1C38-A142DEE13C2F}"/>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367687B8-3627-C206-F492-F1705666A7BF}"/>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4DA52C18-909B-CCEB-4043-5DECF62172EE}"/>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2BB99F0C-2B8F-467D-2D79-578700239076}"/>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B337A438-1ED0-582F-5040-7D228C4B36AB}"/>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C253499D-CCDF-6A0F-E307-170076B35780}"/>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83E48038-48D1-65FE-408C-86CB83787AA5}"/>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E869F1D1-E252-206B-EF5F-6F519B83A944}"/>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28FA528D-D8A5-DAB8-B2C0-5847EF497B2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5C13DD3C-9833-A4C0-23FA-54C256FFDFC6}"/>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9548FB60-1D44-6EF7-9115-BAA6C23F4C35}"/>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6B61C506-D0D1-5039-8129-401B596C3DEA}"/>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46067C73-200C-C3F4-F7EC-35F8AE2E530C}"/>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8B1CE397-54D9-1C50-1C45-44937BF1AAE8}"/>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63079A2-D7AE-02D4-ED02-17FA252A0A57}"/>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CC88195D-9E77-223F-5234-885A102270AD}"/>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BA191A29-CFB9-4538-CC71-3B83AA6E9E9F}"/>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4E09E5D7-1FBE-E7EF-C3DB-50362A2D80F7}"/>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2B5C5EA0-7F93-4BFD-A529-AE4C67E2793F}"/>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CCB61F1C-97ED-633E-253C-7E1BBCB8B782}"/>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5" name="Freeform: Shape 164">
              <a:extLst>
                <a:ext uri="{FF2B5EF4-FFF2-40B4-BE49-F238E27FC236}">
                  <a16:creationId xmlns:a16="http://schemas.microsoft.com/office/drawing/2014/main" id="{C4AAB6AE-425F-E576-4F9F-61F6296B0022}"/>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6" name="Freeform: Shape 165">
              <a:extLst>
                <a:ext uri="{FF2B5EF4-FFF2-40B4-BE49-F238E27FC236}">
                  <a16:creationId xmlns:a16="http://schemas.microsoft.com/office/drawing/2014/main" id="{33EA7B57-0D83-646C-2E1C-769CFE2BB44A}"/>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AF455202-71F6-202E-F799-C9AE93E4C136}"/>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E82CC091-74BD-92E0-31FD-8F832909C9B2}"/>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9" name="Freeform: Shape 168">
              <a:extLst>
                <a:ext uri="{FF2B5EF4-FFF2-40B4-BE49-F238E27FC236}">
                  <a16:creationId xmlns:a16="http://schemas.microsoft.com/office/drawing/2014/main" id="{F207F3B6-45E2-511B-A276-90DCAEFBA268}"/>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0" name="Freeform: Shape 169">
              <a:extLst>
                <a:ext uri="{FF2B5EF4-FFF2-40B4-BE49-F238E27FC236}">
                  <a16:creationId xmlns:a16="http://schemas.microsoft.com/office/drawing/2014/main" id="{B4FC9C6D-8D99-7995-6737-19FE0D7FF15A}"/>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AC9BECC1-1142-22A6-5432-FC1DD2608063}"/>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943D2752-472A-6E4E-5530-63BEE2108621}"/>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79AE99F2-F42F-7D61-757E-277A191B6125}"/>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38A06C56-D149-DD14-DBA0-E4F813E1D92F}"/>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722C3540-6E16-0C16-139E-53A822F6509B}"/>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BF4BA718-C7D8-A3FB-C89A-45A372D053E0}"/>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2F911DE1-162A-4983-75FA-89B515F33383}"/>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78" name="Graphic 5">
            <a:extLst>
              <a:ext uri="{FF2B5EF4-FFF2-40B4-BE49-F238E27FC236}">
                <a16:creationId xmlns:a16="http://schemas.microsoft.com/office/drawing/2014/main" id="{41CDF28F-B036-A96C-D45F-AA199D112C05}"/>
              </a:ext>
            </a:extLst>
          </p:cNvPr>
          <p:cNvGrpSpPr/>
          <p:nvPr/>
        </p:nvGrpSpPr>
        <p:grpSpPr>
          <a:xfrm>
            <a:off x="8393544" y="1479767"/>
            <a:ext cx="605953" cy="680956"/>
            <a:chOff x="1849730" y="1602801"/>
            <a:chExt cx="454465" cy="510717"/>
          </a:xfrm>
        </p:grpSpPr>
        <p:sp>
          <p:nvSpPr>
            <p:cNvPr id="179" name="Freeform: Shape 178">
              <a:extLst>
                <a:ext uri="{FF2B5EF4-FFF2-40B4-BE49-F238E27FC236}">
                  <a16:creationId xmlns:a16="http://schemas.microsoft.com/office/drawing/2014/main" id="{F5B44417-5F7E-C0E3-4AF9-8ADE174407E2}"/>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F3B30079-ED5D-1B48-7669-DA98B780E7F3}"/>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F23800FC-50EA-5BC2-C194-570B94A6C88B}"/>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E803C72F-F425-49C5-4878-FD2700DB63EA}"/>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07B0623F-3EF3-9D1E-C431-76E33EE85418}"/>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B8BFE114-671E-E467-EEC3-2AF4226C3368}"/>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1CF9F980-1107-D876-63B9-4D16EB6DD9B4}"/>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B0C95789-F65C-1BAF-ECBE-A08714AA8FD2}"/>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87" name="TextBox 186">
            <a:extLst>
              <a:ext uri="{FF2B5EF4-FFF2-40B4-BE49-F238E27FC236}">
                <a16:creationId xmlns:a16="http://schemas.microsoft.com/office/drawing/2014/main" id="{33E87892-78D6-855E-30C8-862A281873AD}"/>
              </a:ext>
            </a:extLst>
          </p:cNvPr>
          <p:cNvSpPr txBox="1"/>
          <p:nvPr/>
        </p:nvSpPr>
        <p:spPr>
          <a:xfrm>
            <a:off x="1126968" y="1930412"/>
            <a:ext cx="5563126" cy="3785652"/>
          </a:xfrm>
          <a:prstGeom prst="rect">
            <a:avLst/>
          </a:prstGeom>
          <a:noFill/>
        </p:spPr>
        <p:txBody>
          <a:bodyPr wrap="square" rtlCol="0">
            <a:spAutoFit/>
          </a:bodyPr>
          <a:lstStyle/>
          <a:p>
            <a:pPr lvl="0" algn="ctr"/>
            <a:r>
              <a:rPr lang="en-US" sz="4000" dirty="0">
                <a:solidFill>
                  <a:prstClr val="black"/>
                </a:solidFill>
                <a:latin typeface="#9Slide03 Arima Madurai Black" panose="00000A00000000000000" pitchFamily="2" charset="0"/>
                <a:cs typeface="#9Slide03 Arima Madurai Black" panose="00000A00000000000000" pitchFamily="2" charset="0"/>
              </a:rPr>
              <a:t>Hai </a:t>
            </a:r>
            <a:r>
              <a:rPr lang="en-US" sz="4000" dirty="0" err="1">
                <a:solidFill>
                  <a:prstClr val="black"/>
                </a:solidFill>
                <a:latin typeface="#9Slide03 Arima Madurai Black" panose="00000A00000000000000" pitchFamily="2" charset="0"/>
                <a:cs typeface="#9Slide03 Arima Madurai Black" panose="00000A00000000000000" pitchFamily="2" charset="0"/>
              </a:rPr>
              <a:t>thanh</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kim</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loại</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giống</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nhau</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chúng</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luôn</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hút</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nhau</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mà</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không</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đẩy</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nhau</a:t>
            </a:r>
            <a:r>
              <a:rPr lang="en-US" sz="4000" dirty="0">
                <a:solidFill>
                  <a:prstClr val="black"/>
                </a:solidFill>
                <a:latin typeface="#9Slide03 Arima Madurai Black" panose="00000A00000000000000" pitchFamily="2" charset="0"/>
                <a:cs typeface="#9Slide03 Arima Madurai Black" panose="00000A00000000000000" pitchFamily="2" charset="0"/>
              </a:rPr>
              <a:t>. Có </a:t>
            </a:r>
            <a:r>
              <a:rPr lang="en-US" sz="4000" dirty="0" err="1">
                <a:solidFill>
                  <a:prstClr val="black"/>
                </a:solidFill>
                <a:latin typeface="#9Slide03 Arima Madurai Black" panose="00000A00000000000000" pitchFamily="2" charset="0"/>
                <a:cs typeface="#9Slide03 Arima Madurai Black" panose="00000A00000000000000" pitchFamily="2" charset="0"/>
              </a:rPr>
              <a:t>thể</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kết</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luận</a:t>
            </a:r>
            <a:r>
              <a:rPr lang="en-US" sz="4000" dirty="0">
                <a:solidFill>
                  <a:prstClr val="black"/>
                </a:solidFill>
                <a:latin typeface="#9Slide03 Arima Madurai Black" panose="00000A00000000000000" pitchFamily="2" charset="0"/>
                <a:cs typeface="#9Slide03 Arima Madurai Black" panose="00000A00000000000000" pitchFamily="2" charset="0"/>
              </a:rPr>
              <a:t> gì </a:t>
            </a:r>
            <a:r>
              <a:rPr lang="en-US" sz="4000" dirty="0" err="1">
                <a:solidFill>
                  <a:prstClr val="black"/>
                </a:solidFill>
                <a:latin typeface="#9Slide03 Arima Madurai Black" panose="00000A00000000000000" pitchFamily="2" charset="0"/>
                <a:cs typeface="#9Slide03 Arima Madurai Black" panose="00000A00000000000000" pitchFamily="2" charset="0"/>
              </a:rPr>
              <a:t>về</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hai</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thanh</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kim</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loại</a:t>
            </a:r>
            <a:r>
              <a:rPr lang="en-US" sz="4000" dirty="0">
                <a:solidFill>
                  <a:prstClr val="black"/>
                </a:solidFill>
                <a:latin typeface="#9Slide03 Arima Madurai Black" panose="00000A00000000000000" pitchFamily="2" charset="0"/>
                <a:cs typeface="#9Slide03 Arima Madurai Black" panose="00000A00000000000000" pitchFamily="2" charset="0"/>
              </a:rPr>
              <a:t> </a:t>
            </a:r>
            <a:r>
              <a:rPr lang="en-US" sz="4000" dirty="0" err="1">
                <a:solidFill>
                  <a:prstClr val="black"/>
                </a:solidFill>
                <a:latin typeface="#9Slide03 Arima Madurai Black" panose="00000A00000000000000" pitchFamily="2" charset="0"/>
                <a:cs typeface="#9Slide03 Arima Madurai Black" panose="00000A00000000000000" pitchFamily="2" charset="0"/>
              </a:rPr>
              <a:t>này</a:t>
            </a:r>
            <a:r>
              <a:rPr lang="en-US" sz="4000" dirty="0">
                <a:solidFill>
                  <a:prstClr val="black"/>
                </a:solidFill>
                <a:latin typeface="#9Slide03 Arima Madurai Black" panose="00000A00000000000000" pitchFamily="2" charset="0"/>
                <a:cs typeface="#9Slide03 Arima Madurai Black" panose="00000A00000000000000" pitchFamily="2" charset="0"/>
              </a:rPr>
              <a:t>?</a:t>
            </a:r>
          </a:p>
        </p:txBody>
      </p:sp>
      <p:sp>
        <p:nvSpPr>
          <p:cNvPr id="190" name="Rectangle: Rounded Corners 189">
            <a:extLst>
              <a:ext uri="{FF2B5EF4-FFF2-40B4-BE49-F238E27FC236}">
                <a16:creationId xmlns:a16="http://schemas.microsoft.com/office/drawing/2014/main" id="{42706BA3-01EE-8DE0-FD7C-424575044DEC}"/>
              </a:ext>
            </a:extLst>
          </p:cNvPr>
          <p:cNvSpPr/>
          <p:nvPr/>
        </p:nvSpPr>
        <p:spPr>
          <a:xfrm>
            <a:off x="12484099" y="6731000"/>
            <a:ext cx="1564007" cy="1098398"/>
          </a:xfrm>
          <a:prstGeom prst="roundRect">
            <a:avLst/>
          </a:prstGeom>
          <a:noFill/>
          <a:ln w="38100">
            <a:solidFill>
              <a:srgbClr val="3E4DB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nvGrpSpPr>
          <p:cNvPr id="191" name="Graphic 6">
            <a:extLst>
              <a:ext uri="{FF2B5EF4-FFF2-40B4-BE49-F238E27FC236}">
                <a16:creationId xmlns:a16="http://schemas.microsoft.com/office/drawing/2014/main" id="{B7E0F960-B086-68B5-B792-BCA8BF8B9E6C}"/>
              </a:ext>
            </a:extLst>
          </p:cNvPr>
          <p:cNvGrpSpPr/>
          <p:nvPr/>
        </p:nvGrpSpPr>
        <p:grpSpPr>
          <a:xfrm>
            <a:off x="14153183" y="5727700"/>
            <a:ext cx="1501239" cy="2749398"/>
            <a:chOff x="6048565" y="2282479"/>
            <a:chExt cx="1738122" cy="2704524"/>
          </a:xfrm>
        </p:grpSpPr>
        <p:sp>
          <p:nvSpPr>
            <p:cNvPr id="192" name="Freeform: Shape 191">
              <a:extLst>
                <a:ext uri="{FF2B5EF4-FFF2-40B4-BE49-F238E27FC236}">
                  <a16:creationId xmlns:a16="http://schemas.microsoft.com/office/drawing/2014/main" id="{642EA5D6-620E-CD1E-EF0D-82BD6E50D0A3}"/>
                </a:ext>
              </a:extLst>
            </p:cNvPr>
            <p:cNvSpPr/>
            <p:nvPr/>
          </p:nvSpPr>
          <p:spPr>
            <a:xfrm>
              <a:off x="6314597" y="2643879"/>
              <a:ext cx="264510" cy="200475"/>
            </a:xfrm>
            <a:custGeom>
              <a:avLst/>
              <a:gdLst>
                <a:gd name="connsiteX0" fmla="*/ 260129 w 264510"/>
                <a:gd name="connsiteY0" fmla="*/ 200475 h 200475"/>
                <a:gd name="connsiteX1" fmla="*/ 113063 w 264510"/>
                <a:gd name="connsiteY1" fmla="*/ 114750 h 200475"/>
                <a:gd name="connsiteX2" fmla="*/ 42864 w 264510"/>
                <a:gd name="connsiteY2" fmla="*/ 111512 h 200475"/>
                <a:gd name="connsiteX3" fmla="*/ 1144 w 264510"/>
                <a:gd name="connsiteY3" fmla="*/ 74555 h 200475"/>
                <a:gd name="connsiteX4" fmla="*/ 10669 w 264510"/>
                <a:gd name="connsiteY4" fmla="*/ 355 h 200475"/>
                <a:gd name="connsiteX5" fmla="*/ 116111 w 264510"/>
                <a:gd name="connsiteY5" fmla="*/ 52933 h 200475"/>
                <a:gd name="connsiteX6" fmla="*/ 264510 w 264510"/>
                <a:gd name="connsiteY6" fmla="*/ 105988 h 2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10" h="200475">
                  <a:moveTo>
                    <a:pt x="260129" y="200475"/>
                  </a:moveTo>
                  <a:lnTo>
                    <a:pt x="113063" y="114750"/>
                  </a:lnTo>
                  <a:cubicBezTo>
                    <a:pt x="89618" y="116502"/>
                    <a:pt x="66048" y="115414"/>
                    <a:pt x="42864" y="111512"/>
                  </a:cubicBezTo>
                  <a:cubicBezTo>
                    <a:pt x="4764" y="104940"/>
                    <a:pt x="-3428" y="104559"/>
                    <a:pt x="1144" y="74555"/>
                  </a:cubicBezTo>
                  <a:cubicBezTo>
                    <a:pt x="5716" y="44551"/>
                    <a:pt x="-666" y="4546"/>
                    <a:pt x="10669" y="355"/>
                  </a:cubicBezTo>
                  <a:cubicBezTo>
                    <a:pt x="22004" y="-3836"/>
                    <a:pt x="102204" y="29978"/>
                    <a:pt x="116111" y="52933"/>
                  </a:cubicBezTo>
                  <a:lnTo>
                    <a:pt x="264510" y="105988"/>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93" name="Freeform: Shape 192">
              <a:extLst>
                <a:ext uri="{FF2B5EF4-FFF2-40B4-BE49-F238E27FC236}">
                  <a16:creationId xmlns:a16="http://schemas.microsoft.com/office/drawing/2014/main" id="{04556854-E450-FB64-0CB2-ED5AA1C4A889}"/>
                </a:ext>
              </a:extLst>
            </p:cNvPr>
            <p:cNvSpPr/>
            <p:nvPr/>
          </p:nvSpPr>
          <p:spPr>
            <a:xfrm>
              <a:off x="6507956" y="2699099"/>
              <a:ext cx="502443" cy="224850"/>
            </a:xfrm>
            <a:custGeom>
              <a:avLst/>
              <a:gdLst>
                <a:gd name="connsiteX0" fmla="*/ 502444 w 502443"/>
                <a:gd name="connsiteY0" fmla="*/ 0 h 224850"/>
                <a:gd name="connsiteX1" fmla="*/ 502444 w 502443"/>
                <a:gd name="connsiteY1" fmla="*/ 171450 h 224850"/>
                <a:gd name="connsiteX2" fmla="*/ 420434 w 502443"/>
                <a:gd name="connsiteY2" fmla="*/ 196215 h 224850"/>
                <a:gd name="connsiteX3" fmla="*/ 271463 w 502443"/>
                <a:gd name="connsiteY3" fmla="*/ 224790 h 224850"/>
                <a:gd name="connsiteX4" fmla="*/ 0 w 502443"/>
                <a:gd name="connsiteY4" fmla="*/ 112967 h 224850"/>
                <a:gd name="connsiteX5" fmla="*/ 38100 w 502443"/>
                <a:gd name="connsiteY5" fmla="*/ 40386 h 224850"/>
                <a:gd name="connsiteX6" fmla="*/ 295275 w 502443"/>
                <a:gd name="connsiteY6" fmla="*/ 112681 h 224850"/>
                <a:gd name="connsiteX7" fmla="*/ 502444 w 502443"/>
                <a:gd name="connsiteY7" fmla="*/ 0 h 22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443" h="224850">
                  <a:moveTo>
                    <a:pt x="502444" y="0"/>
                  </a:moveTo>
                  <a:lnTo>
                    <a:pt x="502444" y="171450"/>
                  </a:lnTo>
                  <a:cubicBezTo>
                    <a:pt x="502444" y="171450"/>
                    <a:pt x="465868" y="183547"/>
                    <a:pt x="420434" y="196215"/>
                  </a:cubicBezTo>
                  <a:cubicBezTo>
                    <a:pt x="368332" y="210693"/>
                    <a:pt x="304610" y="225933"/>
                    <a:pt x="271463" y="224790"/>
                  </a:cubicBezTo>
                  <a:cubicBezTo>
                    <a:pt x="209550" y="221742"/>
                    <a:pt x="0" y="112967"/>
                    <a:pt x="0" y="112967"/>
                  </a:cubicBezTo>
                  <a:lnTo>
                    <a:pt x="38100" y="40386"/>
                  </a:lnTo>
                  <a:cubicBezTo>
                    <a:pt x="38100" y="40386"/>
                    <a:pt x="266700" y="118300"/>
                    <a:pt x="295275" y="112681"/>
                  </a:cubicBezTo>
                  <a:cubicBezTo>
                    <a:pt x="323850" y="107061"/>
                    <a:pt x="502444" y="0"/>
                    <a:pt x="502444" y="0"/>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94" name="Freeform: Shape 193">
              <a:extLst>
                <a:ext uri="{FF2B5EF4-FFF2-40B4-BE49-F238E27FC236}">
                  <a16:creationId xmlns:a16="http://schemas.microsoft.com/office/drawing/2014/main" id="{D217B57D-A0C7-9C36-2AEA-00677FFA1361}"/>
                </a:ext>
              </a:extLst>
            </p:cNvPr>
            <p:cNvSpPr/>
            <p:nvPr/>
          </p:nvSpPr>
          <p:spPr>
            <a:xfrm>
              <a:off x="6928389" y="2782633"/>
              <a:ext cx="82010" cy="112775"/>
            </a:xfrm>
            <a:custGeom>
              <a:avLst/>
              <a:gdLst>
                <a:gd name="connsiteX0" fmla="*/ 82010 w 82010"/>
                <a:gd name="connsiteY0" fmla="*/ 0 h 112775"/>
                <a:gd name="connsiteX1" fmla="*/ 82010 w 82010"/>
                <a:gd name="connsiteY1" fmla="*/ 88011 h 112775"/>
                <a:gd name="connsiteX2" fmla="*/ 0 w 82010"/>
                <a:gd name="connsiteY2" fmla="*/ 112776 h 112775"/>
                <a:gd name="connsiteX3" fmla="*/ 82010 w 82010"/>
                <a:gd name="connsiteY3" fmla="*/ 0 h 112775"/>
              </a:gdLst>
              <a:ahLst/>
              <a:cxnLst>
                <a:cxn ang="0">
                  <a:pos x="connsiteX0" y="connsiteY0"/>
                </a:cxn>
                <a:cxn ang="0">
                  <a:pos x="connsiteX1" y="connsiteY1"/>
                </a:cxn>
                <a:cxn ang="0">
                  <a:pos x="connsiteX2" y="connsiteY2"/>
                </a:cxn>
                <a:cxn ang="0">
                  <a:pos x="connsiteX3" y="connsiteY3"/>
                </a:cxn>
              </a:cxnLst>
              <a:rect l="l" t="t" r="r" b="b"/>
              <a:pathLst>
                <a:path w="82010" h="112775">
                  <a:moveTo>
                    <a:pt x="82010" y="0"/>
                  </a:moveTo>
                  <a:lnTo>
                    <a:pt x="82010" y="88011"/>
                  </a:lnTo>
                  <a:cubicBezTo>
                    <a:pt x="82010" y="88011"/>
                    <a:pt x="45434" y="100108"/>
                    <a:pt x="0" y="112776"/>
                  </a:cubicBezTo>
                  <a:cubicBezTo>
                    <a:pt x="16764" y="61722"/>
                    <a:pt x="58579" y="20098"/>
                    <a:pt x="8201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95" name="Freeform: Shape 194">
              <a:extLst>
                <a:ext uri="{FF2B5EF4-FFF2-40B4-BE49-F238E27FC236}">
                  <a16:creationId xmlns:a16="http://schemas.microsoft.com/office/drawing/2014/main" id="{D7575333-5779-7141-1CE7-6D96258E75C4}"/>
                </a:ext>
              </a:extLst>
            </p:cNvPr>
            <p:cNvSpPr/>
            <p:nvPr/>
          </p:nvSpPr>
          <p:spPr>
            <a:xfrm>
              <a:off x="6734556" y="3309366"/>
              <a:ext cx="484536" cy="1517141"/>
            </a:xfrm>
            <a:custGeom>
              <a:avLst/>
              <a:gdLst>
                <a:gd name="connsiteX0" fmla="*/ 313944 w 484536"/>
                <a:gd name="connsiteY0" fmla="*/ 0 h 1517141"/>
                <a:gd name="connsiteX1" fmla="*/ 183166 w 484536"/>
                <a:gd name="connsiteY1" fmla="*/ 776097 h 1517141"/>
                <a:gd name="connsiteX2" fmla="*/ 0 w 484536"/>
                <a:gd name="connsiteY2" fmla="*/ 1501902 h 1517141"/>
                <a:gd name="connsiteX3" fmla="*/ 58864 w 484536"/>
                <a:gd name="connsiteY3" fmla="*/ 1517142 h 1517141"/>
                <a:gd name="connsiteX4" fmla="*/ 306514 w 484536"/>
                <a:gd name="connsiteY4" fmla="*/ 821150 h 1517141"/>
                <a:gd name="connsiteX5" fmla="*/ 484537 w 484536"/>
                <a:gd name="connsiteY5" fmla="*/ 69342 h 151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536" h="1517141">
                  <a:moveTo>
                    <a:pt x="313944" y="0"/>
                  </a:moveTo>
                  <a:cubicBezTo>
                    <a:pt x="313944" y="0"/>
                    <a:pt x="210693" y="550164"/>
                    <a:pt x="183166" y="776097"/>
                  </a:cubicBezTo>
                  <a:cubicBezTo>
                    <a:pt x="147161" y="1070800"/>
                    <a:pt x="0" y="1501902"/>
                    <a:pt x="0" y="1501902"/>
                  </a:cubicBezTo>
                  <a:lnTo>
                    <a:pt x="58864" y="1517142"/>
                  </a:lnTo>
                  <a:cubicBezTo>
                    <a:pt x="58864" y="1517142"/>
                    <a:pt x="266319" y="1150811"/>
                    <a:pt x="306514" y="821150"/>
                  </a:cubicBezTo>
                  <a:cubicBezTo>
                    <a:pt x="471297" y="484251"/>
                    <a:pt x="484537" y="69342"/>
                    <a:pt x="484537" y="6934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96" name="Freeform: Shape 195">
              <a:extLst>
                <a:ext uri="{FF2B5EF4-FFF2-40B4-BE49-F238E27FC236}">
                  <a16:creationId xmlns:a16="http://schemas.microsoft.com/office/drawing/2014/main" id="{30F0B49D-B6E7-EEDC-27C2-AFE88B544EF1}"/>
                </a:ext>
              </a:extLst>
            </p:cNvPr>
            <p:cNvSpPr/>
            <p:nvPr/>
          </p:nvSpPr>
          <p:spPr>
            <a:xfrm>
              <a:off x="6619989" y="4832984"/>
              <a:ext cx="180098" cy="151637"/>
            </a:xfrm>
            <a:custGeom>
              <a:avLst/>
              <a:gdLst>
                <a:gd name="connsiteX0" fmla="*/ 5410 w 180098"/>
                <a:gd name="connsiteY0" fmla="*/ 111633 h 151637"/>
                <a:gd name="connsiteX1" fmla="*/ 35604 w 180098"/>
                <a:gd name="connsiteY1" fmla="*/ 104013 h 151637"/>
                <a:gd name="connsiteX2" fmla="*/ 35604 w 180098"/>
                <a:gd name="connsiteY2" fmla="*/ 104013 h 151637"/>
                <a:gd name="connsiteX3" fmla="*/ 107709 w 180098"/>
                <a:gd name="connsiteY3" fmla="*/ 0 h 151637"/>
                <a:gd name="connsiteX4" fmla="*/ 147999 w 180098"/>
                <a:gd name="connsiteY4" fmla="*/ 0 h 151637"/>
                <a:gd name="connsiteX5" fmla="*/ 178956 w 180098"/>
                <a:gd name="connsiteY5" fmla="*/ 22193 h 151637"/>
                <a:gd name="connsiteX6" fmla="*/ 180099 w 180098"/>
                <a:gd name="connsiteY6" fmla="*/ 27813 h 151637"/>
                <a:gd name="connsiteX7" fmla="*/ 177050 w 180098"/>
                <a:gd name="connsiteY7" fmla="*/ 56388 h 151637"/>
                <a:gd name="connsiteX8" fmla="*/ 153428 w 180098"/>
                <a:gd name="connsiteY8" fmla="*/ 151638 h 151637"/>
                <a:gd name="connsiteX9" fmla="*/ 146571 w 180098"/>
                <a:gd name="connsiteY9" fmla="*/ 149828 h 151637"/>
                <a:gd name="connsiteX10" fmla="*/ 159048 w 180098"/>
                <a:gd name="connsiteY10" fmla="*/ 89726 h 151637"/>
                <a:gd name="connsiteX11" fmla="*/ 131712 w 180098"/>
                <a:gd name="connsiteY11" fmla="*/ 109633 h 151637"/>
                <a:gd name="connsiteX12" fmla="*/ 61989 w 180098"/>
                <a:gd name="connsiteY12" fmla="*/ 140779 h 151637"/>
                <a:gd name="connsiteX13" fmla="*/ 5410 w 180098"/>
                <a:gd name="connsiteY13" fmla="*/ 111633 h 15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098" h="151637">
                  <a:moveTo>
                    <a:pt x="5410" y="111633"/>
                  </a:moveTo>
                  <a:cubicBezTo>
                    <a:pt x="14920" y="107257"/>
                    <a:pt x="25157" y="104673"/>
                    <a:pt x="35604" y="104013"/>
                  </a:cubicBezTo>
                  <a:lnTo>
                    <a:pt x="35604" y="104013"/>
                  </a:lnTo>
                  <a:cubicBezTo>
                    <a:pt x="35604" y="104013"/>
                    <a:pt x="71799" y="82677"/>
                    <a:pt x="107709" y="0"/>
                  </a:cubicBezTo>
                  <a:lnTo>
                    <a:pt x="147999" y="0"/>
                  </a:lnTo>
                  <a:cubicBezTo>
                    <a:pt x="161944" y="194"/>
                    <a:pt x="174295" y="9049"/>
                    <a:pt x="178956" y="22193"/>
                  </a:cubicBezTo>
                  <a:cubicBezTo>
                    <a:pt x="179618" y="23998"/>
                    <a:pt x="180003" y="25893"/>
                    <a:pt x="180099" y="27813"/>
                  </a:cubicBezTo>
                  <a:cubicBezTo>
                    <a:pt x="179681" y="37392"/>
                    <a:pt x="178663" y="46936"/>
                    <a:pt x="177050" y="56388"/>
                  </a:cubicBezTo>
                  <a:cubicBezTo>
                    <a:pt x="171078" y="88579"/>
                    <a:pt x="163190" y="120386"/>
                    <a:pt x="153428" y="151638"/>
                  </a:cubicBezTo>
                  <a:lnTo>
                    <a:pt x="146571" y="149828"/>
                  </a:lnTo>
                  <a:lnTo>
                    <a:pt x="159048" y="89726"/>
                  </a:lnTo>
                  <a:cubicBezTo>
                    <a:pt x="163144" y="69247"/>
                    <a:pt x="141713" y="88963"/>
                    <a:pt x="131712" y="109633"/>
                  </a:cubicBezTo>
                  <a:cubicBezTo>
                    <a:pt x="121710" y="130302"/>
                    <a:pt x="106470" y="150971"/>
                    <a:pt x="61989" y="140779"/>
                  </a:cubicBezTo>
                  <a:cubicBezTo>
                    <a:pt x="10077" y="128492"/>
                    <a:pt x="-10878" y="120968"/>
                    <a:pt x="5410" y="1116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97" name="Freeform: Shape 196">
              <a:extLst>
                <a:ext uri="{FF2B5EF4-FFF2-40B4-BE49-F238E27FC236}">
                  <a16:creationId xmlns:a16="http://schemas.microsoft.com/office/drawing/2014/main" id="{9C0CF262-CAB4-8DED-5E5A-5C376E78290E}"/>
                </a:ext>
              </a:extLst>
            </p:cNvPr>
            <p:cNvSpPr/>
            <p:nvPr/>
          </p:nvSpPr>
          <p:spPr>
            <a:xfrm>
              <a:off x="7156037" y="3300603"/>
              <a:ext cx="209162" cy="1537049"/>
            </a:xfrm>
            <a:custGeom>
              <a:avLst/>
              <a:gdLst>
                <a:gd name="connsiteX0" fmla="*/ 0 w 209162"/>
                <a:gd name="connsiteY0" fmla="*/ 0 h 1537049"/>
                <a:gd name="connsiteX1" fmla="*/ 32671 w 209162"/>
                <a:gd name="connsiteY1" fmla="*/ 786384 h 1537049"/>
                <a:gd name="connsiteX2" fmla="*/ 3524 w 209162"/>
                <a:gd name="connsiteY2" fmla="*/ 1534382 h 1537049"/>
                <a:gd name="connsiteX3" fmla="*/ 64294 w 209162"/>
                <a:gd name="connsiteY3" fmla="*/ 1537049 h 1537049"/>
                <a:gd name="connsiteX4" fmla="*/ 162878 w 209162"/>
                <a:gd name="connsiteY4" fmla="*/ 804862 h 1537049"/>
                <a:gd name="connsiteX5" fmla="*/ 181928 w 209162"/>
                <a:gd name="connsiteY5" fmla="*/ 32480 h 153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62" h="1537049">
                  <a:moveTo>
                    <a:pt x="0" y="0"/>
                  </a:moveTo>
                  <a:cubicBezTo>
                    <a:pt x="0" y="0"/>
                    <a:pt x="12859" y="559594"/>
                    <a:pt x="32671" y="786384"/>
                  </a:cubicBezTo>
                  <a:cubicBezTo>
                    <a:pt x="58388" y="1082135"/>
                    <a:pt x="3524" y="1534382"/>
                    <a:pt x="3524" y="1534382"/>
                  </a:cubicBezTo>
                  <a:lnTo>
                    <a:pt x="64294" y="1537049"/>
                  </a:lnTo>
                  <a:cubicBezTo>
                    <a:pt x="64294" y="1537049"/>
                    <a:pt x="191453" y="1135761"/>
                    <a:pt x="162878" y="804862"/>
                  </a:cubicBezTo>
                  <a:cubicBezTo>
                    <a:pt x="254413" y="441103"/>
                    <a:pt x="181928" y="32480"/>
                    <a:pt x="181928" y="3248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98" name="Freeform: Shape 197">
              <a:extLst>
                <a:ext uri="{FF2B5EF4-FFF2-40B4-BE49-F238E27FC236}">
                  <a16:creationId xmlns:a16="http://schemas.microsoft.com/office/drawing/2014/main" id="{A1351FF9-ED80-A7C2-EBDD-1D4B2948B2B5}"/>
                </a:ext>
              </a:extLst>
            </p:cNvPr>
            <p:cNvSpPr/>
            <p:nvPr/>
          </p:nvSpPr>
          <p:spPr>
            <a:xfrm>
              <a:off x="7060344" y="4836263"/>
              <a:ext cx="169785" cy="150740"/>
            </a:xfrm>
            <a:custGeom>
              <a:avLst/>
              <a:gdLst>
                <a:gd name="connsiteX0" fmla="*/ 4729 w 169785"/>
                <a:gd name="connsiteY0" fmla="*/ 126833 h 150740"/>
                <a:gd name="connsiteX1" fmla="*/ 33971 w 169785"/>
                <a:gd name="connsiteY1" fmla="*/ 115879 h 150740"/>
                <a:gd name="connsiteX2" fmla="*/ 33971 w 169785"/>
                <a:gd name="connsiteY2" fmla="*/ 115879 h 150740"/>
                <a:gd name="connsiteX3" fmla="*/ 94359 w 169785"/>
                <a:gd name="connsiteY3" fmla="*/ 4722 h 150740"/>
                <a:gd name="connsiteX4" fmla="*/ 134460 w 169785"/>
                <a:gd name="connsiteY4" fmla="*/ 150 h 150740"/>
                <a:gd name="connsiteX5" fmla="*/ 167607 w 169785"/>
                <a:gd name="connsiteY5" fmla="*/ 19200 h 150740"/>
                <a:gd name="connsiteX6" fmla="*/ 169321 w 169785"/>
                <a:gd name="connsiteY6" fmla="*/ 24629 h 150740"/>
                <a:gd name="connsiteX7" fmla="*/ 169321 w 169785"/>
                <a:gd name="connsiteY7" fmla="*/ 53871 h 150740"/>
                <a:gd name="connsiteX8" fmla="*/ 156176 w 169785"/>
                <a:gd name="connsiteY8" fmla="*/ 150741 h 150740"/>
                <a:gd name="connsiteX9" fmla="*/ 149128 w 169785"/>
                <a:gd name="connsiteY9" fmla="*/ 149692 h 150740"/>
                <a:gd name="connsiteX10" fmla="*/ 155034 w 169785"/>
                <a:gd name="connsiteY10" fmla="*/ 88542 h 150740"/>
                <a:gd name="connsiteX11" fmla="*/ 129983 w 169785"/>
                <a:gd name="connsiteY11" fmla="*/ 111307 h 150740"/>
                <a:gd name="connsiteX12" fmla="*/ 63975 w 169785"/>
                <a:gd name="connsiteY12" fmla="*/ 149883 h 150740"/>
                <a:gd name="connsiteX13" fmla="*/ 4729 w 169785"/>
                <a:gd name="connsiteY13" fmla="*/ 126833 h 15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85" h="150740">
                  <a:moveTo>
                    <a:pt x="4729" y="126833"/>
                  </a:moveTo>
                  <a:cubicBezTo>
                    <a:pt x="13724" y="121422"/>
                    <a:pt x="23635" y="117709"/>
                    <a:pt x="33971" y="115879"/>
                  </a:cubicBezTo>
                  <a:lnTo>
                    <a:pt x="33971" y="115879"/>
                  </a:lnTo>
                  <a:cubicBezTo>
                    <a:pt x="33971" y="115879"/>
                    <a:pt x="67689" y="90828"/>
                    <a:pt x="94359" y="4722"/>
                  </a:cubicBezTo>
                  <a:lnTo>
                    <a:pt x="134460" y="150"/>
                  </a:lnTo>
                  <a:cubicBezTo>
                    <a:pt x="148433" y="-1183"/>
                    <a:pt x="161724" y="6456"/>
                    <a:pt x="167607" y="19200"/>
                  </a:cubicBezTo>
                  <a:cubicBezTo>
                    <a:pt x="168461" y="20908"/>
                    <a:pt x="169040" y="22741"/>
                    <a:pt x="169321" y="24629"/>
                  </a:cubicBezTo>
                  <a:cubicBezTo>
                    <a:pt x="169940" y="34367"/>
                    <a:pt x="169940" y="44134"/>
                    <a:pt x="169321" y="53871"/>
                  </a:cubicBezTo>
                  <a:cubicBezTo>
                    <a:pt x="166885" y="86395"/>
                    <a:pt x="162495" y="118743"/>
                    <a:pt x="156176" y="150741"/>
                  </a:cubicBezTo>
                  <a:lnTo>
                    <a:pt x="149128" y="149692"/>
                  </a:lnTo>
                  <a:lnTo>
                    <a:pt x="155034" y="88542"/>
                  </a:lnTo>
                  <a:cubicBezTo>
                    <a:pt x="156939" y="67777"/>
                    <a:pt x="137698" y="89780"/>
                    <a:pt x="129983" y="111307"/>
                  </a:cubicBezTo>
                  <a:cubicBezTo>
                    <a:pt x="122268" y="132833"/>
                    <a:pt x="109409" y="155122"/>
                    <a:pt x="63975" y="149883"/>
                  </a:cubicBezTo>
                  <a:cubicBezTo>
                    <a:pt x="11206" y="143025"/>
                    <a:pt x="-10416" y="137882"/>
                    <a:pt x="4729" y="12683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199" name="Freeform: Shape 198">
              <a:extLst>
                <a:ext uri="{FF2B5EF4-FFF2-40B4-BE49-F238E27FC236}">
                  <a16:creationId xmlns:a16="http://schemas.microsoft.com/office/drawing/2014/main" id="{D0D895BB-3A24-0AF0-BC15-B4847F2725B9}"/>
                </a:ext>
              </a:extLst>
            </p:cNvPr>
            <p:cNvSpPr/>
            <p:nvPr/>
          </p:nvSpPr>
          <p:spPr>
            <a:xfrm>
              <a:off x="7047271" y="2282479"/>
              <a:ext cx="432239" cy="582098"/>
            </a:xfrm>
            <a:custGeom>
              <a:avLst/>
              <a:gdLst>
                <a:gd name="connsiteX0" fmla="*/ 313934 w 432239"/>
                <a:gd name="connsiteY0" fmla="*/ 66195 h 582098"/>
                <a:gd name="connsiteX1" fmla="*/ 369561 w 432239"/>
                <a:gd name="connsiteY1" fmla="*/ 117440 h 582098"/>
                <a:gd name="connsiteX2" fmla="*/ 356797 w 432239"/>
                <a:gd name="connsiteY2" fmla="*/ 248599 h 582098"/>
                <a:gd name="connsiteX3" fmla="*/ 371084 w 432239"/>
                <a:gd name="connsiteY3" fmla="*/ 338229 h 582098"/>
                <a:gd name="connsiteX4" fmla="*/ 412423 w 432239"/>
                <a:gd name="connsiteY4" fmla="*/ 463673 h 582098"/>
                <a:gd name="connsiteX5" fmla="*/ 355273 w 432239"/>
                <a:gd name="connsiteY5" fmla="*/ 571877 h 582098"/>
                <a:gd name="connsiteX6" fmla="*/ 39329 w 432239"/>
                <a:gd name="connsiteY6" fmla="*/ 494058 h 582098"/>
                <a:gd name="connsiteX7" fmla="*/ 47044 w 432239"/>
                <a:gd name="connsiteY7" fmla="*/ 366613 h 582098"/>
                <a:gd name="connsiteX8" fmla="*/ 1229 w 432239"/>
                <a:gd name="connsiteY8" fmla="*/ 268696 h 582098"/>
                <a:gd name="connsiteX9" fmla="*/ 47044 w 432239"/>
                <a:gd name="connsiteY9" fmla="*/ 167636 h 582098"/>
                <a:gd name="connsiteX10" fmla="*/ 47044 w 432239"/>
                <a:gd name="connsiteY10" fmla="*/ 46383 h 582098"/>
                <a:gd name="connsiteX11" fmla="*/ 313934 w 432239"/>
                <a:gd name="connsiteY11" fmla="*/ 66195 h 58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239" h="582098">
                  <a:moveTo>
                    <a:pt x="313934" y="66195"/>
                  </a:moveTo>
                  <a:cubicBezTo>
                    <a:pt x="313934" y="66195"/>
                    <a:pt x="344129" y="67814"/>
                    <a:pt x="369561" y="117440"/>
                  </a:cubicBezTo>
                  <a:cubicBezTo>
                    <a:pt x="394992" y="167065"/>
                    <a:pt x="363179" y="222215"/>
                    <a:pt x="356797" y="248599"/>
                  </a:cubicBezTo>
                  <a:cubicBezTo>
                    <a:pt x="350415" y="274983"/>
                    <a:pt x="318697" y="298319"/>
                    <a:pt x="371084" y="338229"/>
                  </a:cubicBezTo>
                  <a:cubicBezTo>
                    <a:pt x="423472" y="378139"/>
                    <a:pt x="454905" y="420525"/>
                    <a:pt x="412423" y="463673"/>
                  </a:cubicBezTo>
                  <a:cubicBezTo>
                    <a:pt x="369942" y="506821"/>
                    <a:pt x="416614" y="539873"/>
                    <a:pt x="355273" y="571877"/>
                  </a:cubicBezTo>
                  <a:cubicBezTo>
                    <a:pt x="293932" y="603881"/>
                    <a:pt x="67904" y="555971"/>
                    <a:pt x="39329" y="494058"/>
                  </a:cubicBezTo>
                  <a:cubicBezTo>
                    <a:pt x="10754" y="432146"/>
                    <a:pt x="45234" y="385092"/>
                    <a:pt x="47044" y="366613"/>
                  </a:cubicBezTo>
                  <a:cubicBezTo>
                    <a:pt x="48854" y="348135"/>
                    <a:pt x="10754" y="329180"/>
                    <a:pt x="1229" y="268696"/>
                  </a:cubicBezTo>
                  <a:cubicBezTo>
                    <a:pt x="-8296" y="208213"/>
                    <a:pt x="40472" y="195259"/>
                    <a:pt x="47044" y="167636"/>
                  </a:cubicBezTo>
                  <a:cubicBezTo>
                    <a:pt x="53616" y="140014"/>
                    <a:pt x="23041" y="105152"/>
                    <a:pt x="47044" y="46383"/>
                  </a:cubicBezTo>
                  <a:cubicBezTo>
                    <a:pt x="71047" y="-12386"/>
                    <a:pt x="310696" y="-25054"/>
                    <a:pt x="313934" y="66195"/>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00" name="Freeform: Shape 199">
              <a:extLst>
                <a:ext uri="{FF2B5EF4-FFF2-40B4-BE49-F238E27FC236}">
                  <a16:creationId xmlns:a16="http://schemas.microsoft.com/office/drawing/2014/main" id="{243CE955-993B-1B68-FD9D-86786B32476B}"/>
                </a:ext>
              </a:extLst>
            </p:cNvPr>
            <p:cNvSpPr/>
            <p:nvPr/>
          </p:nvSpPr>
          <p:spPr>
            <a:xfrm>
              <a:off x="7361491" y="2739104"/>
              <a:ext cx="191892" cy="433797"/>
            </a:xfrm>
            <a:custGeom>
              <a:avLst/>
              <a:gdLst>
                <a:gd name="connsiteX0" fmla="*/ 151829 w 191892"/>
                <a:gd name="connsiteY0" fmla="*/ 433578 h 433797"/>
                <a:gd name="connsiteX1" fmla="*/ 43815 w 191892"/>
                <a:gd name="connsiteY1" fmla="*/ 302038 h 433797"/>
                <a:gd name="connsiteX2" fmla="*/ 0 w 191892"/>
                <a:gd name="connsiteY2" fmla="*/ 193929 h 433797"/>
                <a:gd name="connsiteX3" fmla="*/ 19050 w 191892"/>
                <a:gd name="connsiteY3" fmla="*/ 140208 h 433797"/>
                <a:gd name="connsiteX4" fmla="*/ 68771 w 191892"/>
                <a:gd name="connsiteY4" fmla="*/ 0 h 433797"/>
                <a:gd name="connsiteX5" fmla="*/ 155829 w 191892"/>
                <a:gd name="connsiteY5" fmla="*/ 233077 h 433797"/>
                <a:gd name="connsiteX6" fmla="*/ 183547 w 191892"/>
                <a:gd name="connsiteY6" fmla="*/ 333184 h 433797"/>
                <a:gd name="connsiteX7" fmla="*/ 191834 w 191892"/>
                <a:gd name="connsiteY7" fmla="*/ 359378 h 433797"/>
                <a:gd name="connsiteX8" fmla="*/ 191834 w 191892"/>
                <a:gd name="connsiteY8" fmla="*/ 359378 h 433797"/>
                <a:gd name="connsiteX9" fmla="*/ 151829 w 191892"/>
                <a:gd name="connsiteY9" fmla="*/ 433578 h 433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92" h="433797">
                  <a:moveTo>
                    <a:pt x="151829" y="433578"/>
                  </a:moveTo>
                  <a:cubicBezTo>
                    <a:pt x="115729" y="438245"/>
                    <a:pt x="74009" y="367760"/>
                    <a:pt x="43815" y="302038"/>
                  </a:cubicBezTo>
                  <a:cubicBezTo>
                    <a:pt x="18002" y="246316"/>
                    <a:pt x="0" y="193929"/>
                    <a:pt x="0" y="193929"/>
                  </a:cubicBezTo>
                  <a:lnTo>
                    <a:pt x="19050" y="140208"/>
                  </a:lnTo>
                  <a:lnTo>
                    <a:pt x="68771" y="0"/>
                  </a:lnTo>
                  <a:cubicBezTo>
                    <a:pt x="68771" y="0"/>
                    <a:pt x="103537" y="48482"/>
                    <a:pt x="155829" y="233077"/>
                  </a:cubicBezTo>
                  <a:cubicBezTo>
                    <a:pt x="164211" y="262795"/>
                    <a:pt x="174308" y="296037"/>
                    <a:pt x="183547" y="333184"/>
                  </a:cubicBezTo>
                  <a:cubicBezTo>
                    <a:pt x="183476" y="342571"/>
                    <a:pt x="186377" y="351740"/>
                    <a:pt x="191834" y="359378"/>
                  </a:cubicBezTo>
                  <a:lnTo>
                    <a:pt x="191834" y="359378"/>
                  </a:lnTo>
                  <a:cubicBezTo>
                    <a:pt x="191834" y="387286"/>
                    <a:pt x="195167" y="427958"/>
                    <a:pt x="151829" y="433578"/>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01" name="Freeform: Shape 200">
              <a:extLst>
                <a:ext uri="{FF2B5EF4-FFF2-40B4-BE49-F238E27FC236}">
                  <a16:creationId xmlns:a16="http://schemas.microsoft.com/office/drawing/2014/main" id="{49C15DDF-EAA7-A894-A892-F71B5C0A2B9F}"/>
                </a:ext>
              </a:extLst>
            </p:cNvPr>
            <p:cNvSpPr/>
            <p:nvPr/>
          </p:nvSpPr>
          <p:spPr>
            <a:xfrm>
              <a:off x="7361205" y="2879312"/>
              <a:ext cx="45497" cy="161829"/>
            </a:xfrm>
            <a:custGeom>
              <a:avLst/>
              <a:gdLst>
                <a:gd name="connsiteX0" fmla="*/ 43434 w 45497"/>
                <a:gd name="connsiteY0" fmla="*/ 161830 h 161829"/>
                <a:gd name="connsiteX1" fmla="*/ 0 w 45497"/>
                <a:gd name="connsiteY1" fmla="*/ 53721 h 161829"/>
                <a:gd name="connsiteX2" fmla="*/ 19050 w 45497"/>
                <a:gd name="connsiteY2" fmla="*/ 0 h 161829"/>
                <a:gd name="connsiteX3" fmla="*/ 43434 w 45497"/>
                <a:gd name="connsiteY3" fmla="*/ 161830 h 161829"/>
              </a:gdLst>
              <a:ahLst/>
              <a:cxnLst>
                <a:cxn ang="0">
                  <a:pos x="connsiteX0" y="connsiteY0"/>
                </a:cxn>
                <a:cxn ang="0">
                  <a:pos x="connsiteX1" y="connsiteY1"/>
                </a:cxn>
                <a:cxn ang="0">
                  <a:pos x="connsiteX2" y="connsiteY2"/>
                </a:cxn>
                <a:cxn ang="0">
                  <a:pos x="connsiteX3" y="connsiteY3"/>
                </a:cxn>
              </a:cxnLst>
              <a:rect l="l" t="t" r="r" b="b"/>
              <a:pathLst>
                <a:path w="45497" h="161829">
                  <a:moveTo>
                    <a:pt x="43434" y="161830"/>
                  </a:moveTo>
                  <a:cubicBezTo>
                    <a:pt x="17717" y="106108"/>
                    <a:pt x="0" y="53721"/>
                    <a:pt x="0" y="53721"/>
                  </a:cubicBezTo>
                  <a:lnTo>
                    <a:pt x="19050" y="0"/>
                  </a:lnTo>
                  <a:cubicBezTo>
                    <a:pt x="32385" y="37148"/>
                    <a:pt x="51911" y="104489"/>
                    <a:pt x="43434" y="16183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02" name="Freeform: Shape 201">
              <a:extLst>
                <a:ext uri="{FF2B5EF4-FFF2-40B4-BE49-F238E27FC236}">
                  <a16:creationId xmlns:a16="http://schemas.microsoft.com/office/drawing/2014/main" id="{0341E3D7-106C-19E3-6975-ECEF73F9085F}"/>
                </a:ext>
              </a:extLst>
            </p:cNvPr>
            <p:cNvSpPr/>
            <p:nvPr/>
          </p:nvSpPr>
          <p:spPr>
            <a:xfrm>
              <a:off x="7493513" y="2972085"/>
              <a:ext cx="59811" cy="134743"/>
            </a:xfrm>
            <a:custGeom>
              <a:avLst/>
              <a:gdLst>
                <a:gd name="connsiteX0" fmla="*/ 59812 w 59811"/>
                <a:gd name="connsiteY0" fmla="*/ 126397 h 134743"/>
                <a:gd name="connsiteX1" fmla="*/ 59812 w 59811"/>
                <a:gd name="connsiteY1" fmla="*/ 126397 h 134743"/>
                <a:gd name="connsiteX2" fmla="*/ 9710 w 59811"/>
                <a:gd name="connsiteY2" fmla="*/ 115824 h 134743"/>
                <a:gd name="connsiteX3" fmla="*/ 24379 w 59811"/>
                <a:gd name="connsiteY3" fmla="*/ 0 h 134743"/>
                <a:gd name="connsiteX4" fmla="*/ 51811 w 59811"/>
                <a:gd name="connsiteY4" fmla="*/ 100108 h 134743"/>
                <a:gd name="connsiteX5" fmla="*/ 59812 w 59811"/>
                <a:gd name="connsiteY5" fmla="*/ 126397 h 1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11" h="134743">
                  <a:moveTo>
                    <a:pt x="59812" y="126397"/>
                  </a:moveTo>
                  <a:lnTo>
                    <a:pt x="59812" y="126397"/>
                  </a:lnTo>
                  <a:cubicBezTo>
                    <a:pt x="40762" y="138970"/>
                    <a:pt x="20854" y="138779"/>
                    <a:pt x="9710" y="115824"/>
                  </a:cubicBezTo>
                  <a:cubicBezTo>
                    <a:pt x="-12864" y="69437"/>
                    <a:pt x="8948" y="23527"/>
                    <a:pt x="24379" y="0"/>
                  </a:cubicBezTo>
                  <a:cubicBezTo>
                    <a:pt x="32856" y="29718"/>
                    <a:pt x="42571" y="62960"/>
                    <a:pt x="51811" y="100108"/>
                  </a:cubicBezTo>
                  <a:cubicBezTo>
                    <a:pt x="51506" y="109513"/>
                    <a:pt x="54319" y="118756"/>
                    <a:pt x="59812" y="12639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03" name="Freeform: Shape 202">
              <a:extLst>
                <a:ext uri="{FF2B5EF4-FFF2-40B4-BE49-F238E27FC236}">
                  <a16:creationId xmlns:a16="http://schemas.microsoft.com/office/drawing/2014/main" id="{CD36A560-7524-3FE2-E627-24A4E888F165}"/>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04" name="Freeform: Shape 203">
              <a:extLst>
                <a:ext uri="{FF2B5EF4-FFF2-40B4-BE49-F238E27FC236}">
                  <a16:creationId xmlns:a16="http://schemas.microsoft.com/office/drawing/2014/main" id="{D757D024-74BB-A631-9AA1-22C2FCBE34A1}"/>
                </a:ext>
              </a:extLst>
            </p:cNvPr>
            <p:cNvSpPr/>
            <p:nvPr/>
          </p:nvSpPr>
          <p:spPr>
            <a:xfrm>
              <a:off x="6985063" y="2933087"/>
              <a:ext cx="372046" cy="278407"/>
            </a:xfrm>
            <a:custGeom>
              <a:avLst/>
              <a:gdLst>
                <a:gd name="connsiteX0" fmla="*/ 0 w 372046"/>
                <a:gd name="connsiteY0" fmla="*/ 221307 h 278407"/>
                <a:gd name="connsiteX1" fmla="*/ 372046 w 372046"/>
                <a:gd name="connsiteY1" fmla="*/ 276838 h 278407"/>
                <a:gd name="connsiteX2" fmla="*/ 260318 w 372046"/>
                <a:gd name="connsiteY2" fmla="*/ 12043 h 278407"/>
                <a:gd name="connsiteX3" fmla="*/ 0 w 372046"/>
                <a:gd name="connsiteY3" fmla="*/ 221307 h 278407"/>
              </a:gdLst>
              <a:ahLst/>
              <a:cxnLst>
                <a:cxn ang="0">
                  <a:pos x="connsiteX0" y="connsiteY0"/>
                </a:cxn>
                <a:cxn ang="0">
                  <a:pos x="connsiteX1" y="connsiteY1"/>
                </a:cxn>
                <a:cxn ang="0">
                  <a:pos x="connsiteX2" y="connsiteY2"/>
                </a:cxn>
                <a:cxn ang="0">
                  <a:pos x="connsiteX3" y="connsiteY3"/>
                </a:cxn>
              </a:cxnLst>
              <a:rect l="l" t="t" r="r" b="b"/>
              <a:pathLst>
                <a:path w="372046" h="278407">
                  <a:moveTo>
                    <a:pt x="0" y="221307"/>
                  </a:moveTo>
                  <a:cubicBezTo>
                    <a:pt x="0" y="221307"/>
                    <a:pt x="190500" y="289506"/>
                    <a:pt x="372046" y="276838"/>
                  </a:cubicBezTo>
                  <a:cubicBezTo>
                    <a:pt x="372046" y="276838"/>
                    <a:pt x="355568" y="52048"/>
                    <a:pt x="260318" y="12043"/>
                  </a:cubicBezTo>
                  <a:cubicBezTo>
                    <a:pt x="165068" y="-27962"/>
                    <a:pt x="0" y="29188"/>
                    <a:pt x="0" y="221307"/>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05" name="Freeform: Shape 204">
              <a:extLst>
                <a:ext uri="{FF2B5EF4-FFF2-40B4-BE49-F238E27FC236}">
                  <a16:creationId xmlns:a16="http://schemas.microsoft.com/office/drawing/2014/main" id="{103E0DDF-0418-9181-6921-372401F8D7D0}"/>
                </a:ext>
              </a:extLst>
            </p:cNvPr>
            <p:cNvSpPr/>
            <p:nvPr/>
          </p:nvSpPr>
          <p:spPr>
            <a:xfrm>
              <a:off x="7004439" y="2693098"/>
              <a:ext cx="425632" cy="504443"/>
            </a:xfrm>
            <a:custGeom>
              <a:avLst/>
              <a:gdLst>
                <a:gd name="connsiteX0" fmla="*/ 7580 w 425632"/>
                <a:gd name="connsiteY0" fmla="*/ 477298 h 504443"/>
                <a:gd name="connsiteX1" fmla="*/ 321905 w 425632"/>
                <a:gd name="connsiteY1" fmla="*/ 504444 h 504443"/>
                <a:gd name="connsiteX2" fmla="*/ 355338 w 425632"/>
                <a:gd name="connsiteY2" fmla="*/ 273558 h 504443"/>
                <a:gd name="connsiteX3" fmla="*/ 384389 w 425632"/>
                <a:gd name="connsiteY3" fmla="*/ 170974 h 504443"/>
                <a:gd name="connsiteX4" fmla="*/ 406011 w 425632"/>
                <a:gd name="connsiteY4" fmla="*/ 104299 h 504443"/>
                <a:gd name="connsiteX5" fmla="*/ 425632 w 425632"/>
                <a:gd name="connsiteY5" fmla="*/ 46387 h 504443"/>
                <a:gd name="connsiteX6" fmla="*/ 295140 w 425632"/>
                <a:gd name="connsiteY6" fmla="*/ 14859 h 504443"/>
                <a:gd name="connsiteX7" fmla="*/ 153979 w 425632"/>
                <a:gd name="connsiteY7" fmla="*/ 0 h 504443"/>
                <a:gd name="connsiteX8" fmla="*/ 22534 w 425632"/>
                <a:gd name="connsiteY8" fmla="*/ 6382 h 504443"/>
                <a:gd name="connsiteX9" fmla="*/ 6247 w 425632"/>
                <a:gd name="connsiteY9" fmla="*/ 73628 h 504443"/>
                <a:gd name="connsiteX10" fmla="*/ 7580 w 425632"/>
                <a:gd name="connsiteY10" fmla="*/ 477298 h 50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632" h="504443">
                  <a:moveTo>
                    <a:pt x="7580" y="477298"/>
                  </a:moveTo>
                  <a:lnTo>
                    <a:pt x="321905" y="504444"/>
                  </a:lnTo>
                  <a:cubicBezTo>
                    <a:pt x="324965" y="426526"/>
                    <a:pt x="336170" y="349143"/>
                    <a:pt x="355338" y="273558"/>
                  </a:cubicBezTo>
                  <a:cubicBezTo>
                    <a:pt x="362863" y="243459"/>
                    <a:pt x="372292" y="209836"/>
                    <a:pt x="384389" y="170974"/>
                  </a:cubicBezTo>
                  <a:cubicBezTo>
                    <a:pt x="390866" y="150209"/>
                    <a:pt x="398010" y="127921"/>
                    <a:pt x="406011" y="104299"/>
                  </a:cubicBezTo>
                  <a:cubicBezTo>
                    <a:pt x="412012" y="86106"/>
                    <a:pt x="418489" y="66770"/>
                    <a:pt x="425632" y="46387"/>
                  </a:cubicBezTo>
                  <a:cubicBezTo>
                    <a:pt x="382948" y="32759"/>
                    <a:pt x="339338" y="22223"/>
                    <a:pt x="295140" y="14859"/>
                  </a:cubicBezTo>
                  <a:cubicBezTo>
                    <a:pt x="248497" y="6575"/>
                    <a:pt x="201325" y="1610"/>
                    <a:pt x="153979" y="0"/>
                  </a:cubicBezTo>
                  <a:cubicBezTo>
                    <a:pt x="92829" y="0"/>
                    <a:pt x="22534" y="6382"/>
                    <a:pt x="22534" y="6382"/>
                  </a:cubicBezTo>
                  <a:cubicBezTo>
                    <a:pt x="22534" y="6382"/>
                    <a:pt x="12533" y="8763"/>
                    <a:pt x="6247" y="73628"/>
                  </a:cubicBezTo>
                  <a:cubicBezTo>
                    <a:pt x="627" y="134112"/>
                    <a:pt x="-4993" y="255842"/>
                    <a:pt x="7580" y="477298"/>
                  </a:cubicBezTo>
                  <a:close/>
                </a:path>
              </a:pathLst>
            </a:custGeom>
            <a:solidFill>
              <a:srgbClr val="F0BB6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06" name="Freeform: Shape 205">
              <a:extLst>
                <a:ext uri="{FF2B5EF4-FFF2-40B4-BE49-F238E27FC236}">
                  <a16:creationId xmlns:a16="http://schemas.microsoft.com/office/drawing/2014/main" id="{62836F87-C709-9203-2E27-FCE225C80B7C}"/>
                </a:ext>
              </a:extLst>
            </p:cNvPr>
            <p:cNvSpPr/>
            <p:nvPr/>
          </p:nvSpPr>
          <p:spPr>
            <a:xfrm>
              <a:off x="7005279" y="2693098"/>
              <a:ext cx="425078" cy="550354"/>
            </a:xfrm>
            <a:custGeom>
              <a:avLst/>
              <a:gdLst>
                <a:gd name="connsiteX0" fmla="*/ 8264 w 425078"/>
                <a:gd name="connsiteY0" fmla="*/ 524447 h 550354"/>
                <a:gd name="connsiteX1" fmla="*/ 322589 w 425078"/>
                <a:gd name="connsiteY1" fmla="*/ 550355 h 550354"/>
                <a:gd name="connsiteX2" fmla="*/ 354784 w 425078"/>
                <a:gd name="connsiteY2" fmla="*/ 273558 h 550354"/>
                <a:gd name="connsiteX3" fmla="*/ 383835 w 425078"/>
                <a:gd name="connsiteY3" fmla="*/ 170974 h 550354"/>
                <a:gd name="connsiteX4" fmla="*/ 405457 w 425078"/>
                <a:gd name="connsiteY4" fmla="*/ 104299 h 550354"/>
                <a:gd name="connsiteX5" fmla="*/ 425078 w 425078"/>
                <a:gd name="connsiteY5" fmla="*/ 46387 h 550354"/>
                <a:gd name="connsiteX6" fmla="*/ 294585 w 425078"/>
                <a:gd name="connsiteY6" fmla="*/ 14859 h 550354"/>
                <a:gd name="connsiteX7" fmla="*/ 153425 w 425078"/>
                <a:gd name="connsiteY7" fmla="*/ 0 h 550354"/>
                <a:gd name="connsiteX8" fmla="*/ 21980 w 425078"/>
                <a:gd name="connsiteY8" fmla="*/ 6382 h 550354"/>
                <a:gd name="connsiteX9" fmla="*/ 5692 w 425078"/>
                <a:gd name="connsiteY9" fmla="*/ 73628 h 550354"/>
                <a:gd name="connsiteX10" fmla="*/ 8264 w 425078"/>
                <a:gd name="connsiteY10" fmla="*/ 524447 h 55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078" h="550354">
                  <a:moveTo>
                    <a:pt x="8264" y="524447"/>
                  </a:moveTo>
                  <a:lnTo>
                    <a:pt x="322589" y="550355"/>
                  </a:lnTo>
                  <a:cubicBezTo>
                    <a:pt x="327542" y="472250"/>
                    <a:pt x="331257" y="366713"/>
                    <a:pt x="354784" y="273558"/>
                  </a:cubicBezTo>
                  <a:cubicBezTo>
                    <a:pt x="362308" y="243459"/>
                    <a:pt x="371738" y="209836"/>
                    <a:pt x="383835" y="170974"/>
                  </a:cubicBezTo>
                  <a:cubicBezTo>
                    <a:pt x="390312" y="150209"/>
                    <a:pt x="397456" y="127921"/>
                    <a:pt x="405457" y="104299"/>
                  </a:cubicBezTo>
                  <a:cubicBezTo>
                    <a:pt x="411457" y="86106"/>
                    <a:pt x="417934" y="66770"/>
                    <a:pt x="425078" y="46387"/>
                  </a:cubicBezTo>
                  <a:cubicBezTo>
                    <a:pt x="382394" y="32759"/>
                    <a:pt x="338783" y="22223"/>
                    <a:pt x="294585" y="14859"/>
                  </a:cubicBezTo>
                  <a:cubicBezTo>
                    <a:pt x="247942" y="6575"/>
                    <a:pt x="200771" y="1610"/>
                    <a:pt x="153425" y="0"/>
                  </a:cubicBezTo>
                  <a:cubicBezTo>
                    <a:pt x="92275" y="0"/>
                    <a:pt x="21980" y="6382"/>
                    <a:pt x="21980" y="6382"/>
                  </a:cubicBezTo>
                  <a:cubicBezTo>
                    <a:pt x="21980" y="6382"/>
                    <a:pt x="11979" y="8763"/>
                    <a:pt x="5692" y="73628"/>
                  </a:cubicBezTo>
                  <a:cubicBezTo>
                    <a:pt x="-213" y="134112"/>
                    <a:pt x="-4404" y="302990"/>
                    <a:pt x="8264" y="52444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07" name="Freeform: Shape 206">
              <a:extLst>
                <a:ext uri="{FF2B5EF4-FFF2-40B4-BE49-F238E27FC236}">
                  <a16:creationId xmlns:a16="http://schemas.microsoft.com/office/drawing/2014/main" id="{8D41F1EE-C66B-6F0E-26EF-27B2663726F0}"/>
                </a:ext>
              </a:extLst>
            </p:cNvPr>
            <p:cNvSpPr/>
            <p:nvPr/>
          </p:nvSpPr>
          <p:spPr>
            <a:xfrm>
              <a:off x="7158350" y="2592419"/>
              <a:ext cx="126845" cy="169830"/>
            </a:xfrm>
            <a:custGeom>
              <a:avLst/>
              <a:gdLst>
                <a:gd name="connsiteX0" fmla="*/ 26071 w 126845"/>
                <a:gd name="connsiteY0" fmla="*/ 169831 h 169830"/>
                <a:gd name="connsiteX1" fmla="*/ 126846 w 126845"/>
                <a:gd name="connsiteY1" fmla="*/ 126778 h 169830"/>
                <a:gd name="connsiteX2" fmla="*/ 118559 w 126845"/>
                <a:gd name="connsiteY2" fmla="*/ 0 h 169830"/>
                <a:gd name="connsiteX3" fmla="*/ 25309 w 126845"/>
                <a:gd name="connsiteY3" fmla="*/ 17431 h 169830"/>
                <a:gd name="connsiteX4" fmla="*/ 28929 w 126845"/>
                <a:gd name="connsiteY4" fmla="*/ 56769 h 169830"/>
                <a:gd name="connsiteX5" fmla="*/ 4069 w 126845"/>
                <a:gd name="connsiteY5" fmla="*/ 113919 h 169830"/>
                <a:gd name="connsiteX6" fmla="*/ 26071 w 126845"/>
                <a:gd name="connsiteY6" fmla="*/ 169831 h 16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45" h="169830">
                  <a:moveTo>
                    <a:pt x="26071" y="169831"/>
                  </a:moveTo>
                  <a:cubicBezTo>
                    <a:pt x="103605" y="160306"/>
                    <a:pt x="126846" y="126778"/>
                    <a:pt x="126846" y="126778"/>
                  </a:cubicBezTo>
                  <a:cubicBezTo>
                    <a:pt x="77697" y="80391"/>
                    <a:pt x="118559" y="0"/>
                    <a:pt x="118559" y="0"/>
                  </a:cubicBezTo>
                  <a:lnTo>
                    <a:pt x="25309" y="17431"/>
                  </a:lnTo>
                  <a:cubicBezTo>
                    <a:pt x="27498" y="30434"/>
                    <a:pt x="28708" y="43584"/>
                    <a:pt x="28929" y="56769"/>
                  </a:cubicBezTo>
                  <a:cubicBezTo>
                    <a:pt x="29691" y="113348"/>
                    <a:pt x="4069" y="113919"/>
                    <a:pt x="4069" y="113919"/>
                  </a:cubicBezTo>
                  <a:cubicBezTo>
                    <a:pt x="-12314" y="144494"/>
                    <a:pt x="26071" y="169831"/>
                    <a:pt x="26071" y="16983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08" name="Freeform: Shape 207">
              <a:extLst>
                <a:ext uri="{FF2B5EF4-FFF2-40B4-BE49-F238E27FC236}">
                  <a16:creationId xmlns:a16="http://schemas.microsoft.com/office/drawing/2014/main" id="{A7A426A8-E626-3821-C52F-496670DEC02C}"/>
                </a:ext>
              </a:extLst>
            </p:cNvPr>
            <p:cNvSpPr/>
            <p:nvPr/>
          </p:nvSpPr>
          <p:spPr>
            <a:xfrm>
              <a:off x="7183659" y="2592038"/>
              <a:ext cx="93249" cy="57150"/>
            </a:xfrm>
            <a:custGeom>
              <a:avLst/>
              <a:gdLst>
                <a:gd name="connsiteX0" fmla="*/ 0 w 93249"/>
                <a:gd name="connsiteY0" fmla="*/ 17812 h 57150"/>
                <a:gd name="connsiteX1" fmla="*/ 3620 w 93249"/>
                <a:gd name="connsiteY1" fmla="*/ 57150 h 57150"/>
                <a:gd name="connsiteX2" fmla="*/ 93250 w 93249"/>
                <a:gd name="connsiteY2" fmla="*/ 0 h 57150"/>
              </a:gdLst>
              <a:ahLst/>
              <a:cxnLst>
                <a:cxn ang="0">
                  <a:pos x="connsiteX0" y="connsiteY0"/>
                </a:cxn>
                <a:cxn ang="0">
                  <a:pos x="connsiteX1" y="connsiteY1"/>
                </a:cxn>
                <a:cxn ang="0">
                  <a:pos x="connsiteX2" y="connsiteY2"/>
                </a:cxn>
              </a:cxnLst>
              <a:rect l="l" t="t" r="r" b="b"/>
              <a:pathLst>
                <a:path w="93249" h="57150">
                  <a:moveTo>
                    <a:pt x="0" y="17812"/>
                  </a:moveTo>
                  <a:cubicBezTo>
                    <a:pt x="2189" y="30815"/>
                    <a:pt x="3399" y="43965"/>
                    <a:pt x="3620" y="57150"/>
                  </a:cubicBezTo>
                  <a:cubicBezTo>
                    <a:pt x="66580" y="57150"/>
                    <a:pt x="93250" y="0"/>
                    <a:pt x="93250" y="0"/>
                  </a:cubicBezTo>
                  <a:close/>
                </a:path>
              </a:pathLst>
            </a:custGeom>
            <a:solidFill>
              <a:srgbClr val="000000">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09" name="Freeform: Shape 208">
              <a:extLst>
                <a:ext uri="{FF2B5EF4-FFF2-40B4-BE49-F238E27FC236}">
                  <a16:creationId xmlns:a16="http://schemas.microsoft.com/office/drawing/2014/main" id="{4DAA0BD8-F9B9-0B40-8AFA-75CB55F93997}"/>
                </a:ext>
              </a:extLst>
            </p:cNvPr>
            <p:cNvSpPr/>
            <p:nvPr/>
          </p:nvSpPr>
          <p:spPr>
            <a:xfrm>
              <a:off x="7111505" y="2348649"/>
              <a:ext cx="220731" cy="286111"/>
            </a:xfrm>
            <a:custGeom>
              <a:avLst/>
              <a:gdLst>
                <a:gd name="connsiteX0" fmla="*/ 123685 w 220731"/>
                <a:gd name="connsiteY0" fmla="*/ 311 h 286111"/>
                <a:gd name="connsiteX1" fmla="*/ 3670 w 220731"/>
                <a:gd name="connsiteY1" fmla="*/ 121088 h 286111"/>
                <a:gd name="connsiteX2" fmla="*/ 112159 w 220731"/>
                <a:gd name="connsiteY2" fmla="*/ 283775 h 286111"/>
                <a:gd name="connsiteX3" fmla="*/ 123685 w 220731"/>
                <a:gd name="connsiteY3" fmla="*/ 311 h 286111"/>
              </a:gdLst>
              <a:ahLst/>
              <a:cxnLst>
                <a:cxn ang="0">
                  <a:pos x="connsiteX0" y="connsiteY0"/>
                </a:cxn>
                <a:cxn ang="0">
                  <a:pos x="connsiteX1" y="connsiteY1"/>
                </a:cxn>
                <a:cxn ang="0">
                  <a:pos x="connsiteX2" y="connsiteY2"/>
                </a:cxn>
                <a:cxn ang="0">
                  <a:pos x="connsiteX3" y="connsiteY3"/>
                </a:cxn>
              </a:cxnLst>
              <a:rect l="l" t="t" r="r" b="b"/>
              <a:pathLst>
                <a:path w="220731" h="286111">
                  <a:moveTo>
                    <a:pt x="123685" y="311"/>
                  </a:moveTo>
                  <a:cubicBezTo>
                    <a:pt x="42627" y="-4071"/>
                    <a:pt x="14147" y="37935"/>
                    <a:pt x="3670" y="121088"/>
                  </a:cubicBezTo>
                  <a:cubicBezTo>
                    <a:pt x="-9475" y="225101"/>
                    <a:pt x="9575" y="300539"/>
                    <a:pt x="112159" y="283775"/>
                  </a:cubicBezTo>
                  <a:cubicBezTo>
                    <a:pt x="251320" y="261201"/>
                    <a:pt x="258368" y="7740"/>
                    <a:pt x="123685" y="31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10" name="Freeform: Shape 209">
              <a:extLst>
                <a:ext uri="{FF2B5EF4-FFF2-40B4-BE49-F238E27FC236}">
                  <a16:creationId xmlns:a16="http://schemas.microsoft.com/office/drawing/2014/main" id="{106548BE-43CD-3695-8F37-EC77EE2819D3}"/>
                </a:ext>
              </a:extLst>
            </p:cNvPr>
            <p:cNvSpPr/>
            <p:nvPr/>
          </p:nvSpPr>
          <p:spPr>
            <a:xfrm>
              <a:off x="7142321" y="2468117"/>
              <a:ext cx="25431" cy="42757"/>
            </a:xfrm>
            <a:custGeom>
              <a:avLst/>
              <a:gdLst>
                <a:gd name="connsiteX0" fmla="*/ 25432 w 25431"/>
                <a:gd name="connsiteY0" fmla="*/ 0 h 42757"/>
                <a:gd name="connsiteX1" fmla="*/ 0 w 25431"/>
                <a:gd name="connsiteY1" fmla="*/ 32290 h 42757"/>
                <a:gd name="connsiteX2" fmla="*/ 20955 w 25431"/>
                <a:gd name="connsiteY2" fmla="*/ 42672 h 42757"/>
              </a:gdLst>
              <a:ahLst/>
              <a:cxnLst>
                <a:cxn ang="0">
                  <a:pos x="connsiteX0" y="connsiteY0"/>
                </a:cxn>
                <a:cxn ang="0">
                  <a:pos x="connsiteX1" y="connsiteY1"/>
                </a:cxn>
                <a:cxn ang="0">
                  <a:pos x="connsiteX2" y="connsiteY2"/>
                </a:cxn>
              </a:cxnLst>
              <a:rect l="l" t="t" r="r" b="b"/>
              <a:pathLst>
                <a:path w="25431" h="42757">
                  <a:moveTo>
                    <a:pt x="25432" y="0"/>
                  </a:moveTo>
                  <a:cubicBezTo>
                    <a:pt x="18295" y="11754"/>
                    <a:pt x="9755" y="22597"/>
                    <a:pt x="0" y="32290"/>
                  </a:cubicBezTo>
                  <a:cubicBezTo>
                    <a:pt x="4493" y="39397"/>
                    <a:pt x="12578" y="43403"/>
                    <a:pt x="20955" y="42672"/>
                  </a:cubicBezTo>
                  <a:close/>
                </a:path>
              </a:pathLst>
            </a:custGeom>
            <a:solidFill>
              <a:srgbClr val="A24E3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11" name="Freeform: Shape 210">
              <a:extLst>
                <a:ext uri="{FF2B5EF4-FFF2-40B4-BE49-F238E27FC236}">
                  <a16:creationId xmlns:a16="http://schemas.microsoft.com/office/drawing/2014/main" id="{1DC446AE-A7CB-3D07-8796-11CDDB7C0970}"/>
                </a:ext>
              </a:extLst>
            </p:cNvPr>
            <p:cNvSpPr/>
            <p:nvPr/>
          </p:nvSpPr>
          <p:spPr>
            <a:xfrm>
              <a:off x="7217759" y="2452762"/>
              <a:ext cx="16162" cy="24138"/>
            </a:xfrm>
            <a:custGeom>
              <a:avLst/>
              <a:gdLst>
                <a:gd name="connsiteX0" fmla="*/ 0 w 16162"/>
                <a:gd name="connsiteY0" fmla="*/ 11450 h 24138"/>
                <a:gd name="connsiteX1" fmla="*/ 7144 w 16162"/>
                <a:gd name="connsiteY1" fmla="*/ 24118 h 24138"/>
                <a:gd name="connsiteX2" fmla="*/ 16097 w 16162"/>
                <a:gd name="connsiteY2" fmla="*/ 12688 h 24138"/>
                <a:gd name="connsiteX3" fmla="*/ 8954 w 16162"/>
                <a:gd name="connsiteY3" fmla="*/ 20 h 24138"/>
                <a:gd name="connsiteX4" fmla="*/ 0 w 16162"/>
                <a:gd name="connsiteY4" fmla="*/ 11450 h 24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 h="24138">
                  <a:moveTo>
                    <a:pt x="0" y="11450"/>
                  </a:moveTo>
                  <a:cubicBezTo>
                    <a:pt x="0" y="18118"/>
                    <a:pt x="2667" y="23738"/>
                    <a:pt x="7144" y="24118"/>
                  </a:cubicBezTo>
                  <a:cubicBezTo>
                    <a:pt x="11621" y="24500"/>
                    <a:pt x="15526" y="19356"/>
                    <a:pt x="16097" y="12688"/>
                  </a:cubicBezTo>
                  <a:cubicBezTo>
                    <a:pt x="16669" y="6021"/>
                    <a:pt x="13430" y="401"/>
                    <a:pt x="8954" y="20"/>
                  </a:cubicBezTo>
                  <a:cubicBezTo>
                    <a:pt x="4477" y="-361"/>
                    <a:pt x="571" y="4688"/>
                    <a:pt x="0"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12" name="Freeform: Shape 211">
              <a:extLst>
                <a:ext uri="{FF2B5EF4-FFF2-40B4-BE49-F238E27FC236}">
                  <a16:creationId xmlns:a16="http://schemas.microsoft.com/office/drawing/2014/main" id="{A282B175-5FD8-5439-B03C-B62EBAEEBFAE}"/>
                </a:ext>
              </a:extLst>
            </p:cNvPr>
            <p:cNvSpPr/>
            <p:nvPr/>
          </p:nvSpPr>
          <p:spPr>
            <a:xfrm>
              <a:off x="7214520" y="2446400"/>
              <a:ext cx="14097" cy="8418"/>
            </a:xfrm>
            <a:custGeom>
              <a:avLst/>
              <a:gdLst>
                <a:gd name="connsiteX0" fmla="*/ 14097 w 14097"/>
                <a:gd name="connsiteY0" fmla="*/ 6858 h 8418"/>
                <a:gd name="connsiteX1" fmla="*/ 0 w 14097"/>
                <a:gd name="connsiteY1" fmla="*/ 0 h 8418"/>
                <a:gd name="connsiteX2" fmla="*/ 14097 w 14097"/>
                <a:gd name="connsiteY2" fmla="*/ 6858 h 8418"/>
              </a:gdLst>
              <a:ahLst/>
              <a:cxnLst>
                <a:cxn ang="0">
                  <a:pos x="connsiteX0" y="connsiteY0"/>
                </a:cxn>
                <a:cxn ang="0">
                  <a:pos x="connsiteX1" y="connsiteY1"/>
                </a:cxn>
                <a:cxn ang="0">
                  <a:pos x="connsiteX2" y="connsiteY2"/>
                </a:cxn>
              </a:cxnLst>
              <a:rect l="l" t="t" r="r" b="b"/>
              <a:pathLst>
                <a:path w="14097" h="8418">
                  <a:moveTo>
                    <a:pt x="14097" y="6858"/>
                  </a:moveTo>
                  <a:lnTo>
                    <a:pt x="0" y="0"/>
                  </a:lnTo>
                  <a:cubicBezTo>
                    <a:pt x="0" y="0"/>
                    <a:pt x="6287" y="12763"/>
                    <a:pt x="14097" y="6858"/>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13" name="Freeform: Shape 212">
              <a:extLst>
                <a:ext uri="{FF2B5EF4-FFF2-40B4-BE49-F238E27FC236}">
                  <a16:creationId xmlns:a16="http://schemas.microsoft.com/office/drawing/2014/main" id="{3E6AE229-569B-9376-CE2F-ABC501271B4E}"/>
                </a:ext>
              </a:extLst>
            </p:cNvPr>
            <p:cNvSpPr/>
            <p:nvPr/>
          </p:nvSpPr>
          <p:spPr>
            <a:xfrm>
              <a:off x="7135129" y="2444857"/>
              <a:ext cx="16210" cy="24129"/>
            </a:xfrm>
            <a:custGeom>
              <a:avLst/>
              <a:gdLst>
                <a:gd name="connsiteX0" fmla="*/ 48 w 16210"/>
                <a:gd name="connsiteY0" fmla="*/ 11450 h 24129"/>
                <a:gd name="connsiteX1" fmla="*/ 7191 w 16210"/>
                <a:gd name="connsiteY1" fmla="*/ 24118 h 24129"/>
                <a:gd name="connsiteX2" fmla="*/ 16145 w 16210"/>
                <a:gd name="connsiteY2" fmla="*/ 12688 h 24129"/>
                <a:gd name="connsiteX3" fmla="*/ 9096 w 16210"/>
                <a:gd name="connsiteY3" fmla="*/ 20 h 24129"/>
                <a:gd name="connsiteX4" fmla="*/ 48 w 16210"/>
                <a:gd name="connsiteY4" fmla="*/ 1145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0" h="24129">
                  <a:moveTo>
                    <a:pt x="48" y="11450"/>
                  </a:moveTo>
                  <a:cubicBezTo>
                    <a:pt x="-429" y="18117"/>
                    <a:pt x="2715" y="23832"/>
                    <a:pt x="7191" y="24118"/>
                  </a:cubicBezTo>
                  <a:cubicBezTo>
                    <a:pt x="11668" y="24404"/>
                    <a:pt x="15573" y="19356"/>
                    <a:pt x="16145" y="12688"/>
                  </a:cubicBezTo>
                  <a:cubicBezTo>
                    <a:pt x="16716" y="6021"/>
                    <a:pt x="13478" y="401"/>
                    <a:pt x="9096" y="20"/>
                  </a:cubicBezTo>
                  <a:cubicBezTo>
                    <a:pt x="4715" y="-361"/>
                    <a:pt x="619" y="4782"/>
                    <a:pt x="48" y="11450"/>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14" name="Freeform: Shape 213">
              <a:extLst>
                <a:ext uri="{FF2B5EF4-FFF2-40B4-BE49-F238E27FC236}">
                  <a16:creationId xmlns:a16="http://schemas.microsoft.com/office/drawing/2014/main" id="{71CED9DF-ACB1-334D-B097-3EBD1106DF7E}"/>
                </a:ext>
              </a:extLst>
            </p:cNvPr>
            <p:cNvSpPr/>
            <p:nvPr/>
          </p:nvSpPr>
          <p:spPr>
            <a:xfrm>
              <a:off x="7131939" y="2438590"/>
              <a:ext cx="14096" cy="8367"/>
            </a:xfrm>
            <a:custGeom>
              <a:avLst/>
              <a:gdLst>
                <a:gd name="connsiteX0" fmla="*/ 14097 w 14096"/>
                <a:gd name="connsiteY0" fmla="*/ 6763 h 8367"/>
                <a:gd name="connsiteX1" fmla="*/ 0 w 14096"/>
                <a:gd name="connsiteY1" fmla="*/ 0 h 8367"/>
                <a:gd name="connsiteX2" fmla="*/ 14097 w 14096"/>
                <a:gd name="connsiteY2" fmla="*/ 6763 h 8367"/>
              </a:gdLst>
              <a:ahLst/>
              <a:cxnLst>
                <a:cxn ang="0">
                  <a:pos x="connsiteX0" y="connsiteY0"/>
                </a:cxn>
                <a:cxn ang="0">
                  <a:pos x="connsiteX1" y="connsiteY1"/>
                </a:cxn>
                <a:cxn ang="0">
                  <a:pos x="connsiteX2" y="connsiteY2"/>
                </a:cxn>
              </a:cxnLst>
              <a:rect l="l" t="t" r="r" b="b"/>
              <a:pathLst>
                <a:path w="14096" h="8367">
                  <a:moveTo>
                    <a:pt x="14097" y="6763"/>
                  </a:moveTo>
                  <a:lnTo>
                    <a:pt x="0" y="0"/>
                  </a:lnTo>
                  <a:cubicBezTo>
                    <a:pt x="0" y="0"/>
                    <a:pt x="6287" y="12763"/>
                    <a:pt x="14097" y="6763"/>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15" name="Freeform: Shape 214">
              <a:extLst>
                <a:ext uri="{FF2B5EF4-FFF2-40B4-BE49-F238E27FC236}">
                  <a16:creationId xmlns:a16="http://schemas.microsoft.com/office/drawing/2014/main" id="{61CED645-657C-640E-4E87-02AA00EBF084}"/>
                </a:ext>
              </a:extLst>
            </p:cNvPr>
            <p:cNvSpPr/>
            <p:nvPr/>
          </p:nvSpPr>
          <p:spPr>
            <a:xfrm>
              <a:off x="7221664" y="2408110"/>
              <a:ext cx="34480" cy="14287"/>
            </a:xfrm>
            <a:custGeom>
              <a:avLst/>
              <a:gdLst>
                <a:gd name="connsiteX0" fmla="*/ 0 w 34480"/>
                <a:gd name="connsiteY0" fmla="*/ 95 h 14287"/>
                <a:gd name="connsiteX1" fmla="*/ 34480 w 34480"/>
                <a:gd name="connsiteY1" fmla="*/ 14288 h 14287"/>
              </a:gdLst>
              <a:ahLst/>
              <a:cxnLst>
                <a:cxn ang="0">
                  <a:pos x="connsiteX0" y="connsiteY0"/>
                </a:cxn>
                <a:cxn ang="0">
                  <a:pos x="connsiteX1" y="connsiteY1"/>
                </a:cxn>
              </a:cxnLst>
              <a:rect l="l" t="t" r="r" b="b"/>
              <a:pathLst>
                <a:path w="34480" h="14287">
                  <a:moveTo>
                    <a:pt x="0" y="95"/>
                  </a:moveTo>
                  <a:cubicBezTo>
                    <a:pt x="13074" y="-784"/>
                    <a:pt x="25814" y="4460"/>
                    <a:pt x="34480" y="1428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16" name="Freeform: Shape 215">
              <a:extLst>
                <a:ext uri="{FF2B5EF4-FFF2-40B4-BE49-F238E27FC236}">
                  <a16:creationId xmlns:a16="http://schemas.microsoft.com/office/drawing/2014/main" id="{FCEDB224-0A3B-2E87-0613-1288E6F96B50}"/>
                </a:ext>
              </a:extLst>
            </p:cNvPr>
            <p:cNvSpPr/>
            <p:nvPr/>
          </p:nvSpPr>
          <p:spPr>
            <a:xfrm>
              <a:off x="7130129" y="2399923"/>
              <a:ext cx="32670" cy="6567"/>
            </a:xfrm>
            <a:custGeom>
              <a:avLst/>
              <a:gdLst>
                <a:gd name="connsiteX0" fmla="*/ 32671 w 32670"/>
                <a:gd name="connsiteY0" fmla="*/ 1710 h 6567"/>
                <a:gd name="connsiteX1" fmla="*/ 0 w 32670"/>
                <a:gd name="connsiteY1" fmla="*/ 6568 h 6567"/>
              </a:gdLst>
              <a:ahLst/>
              <a:cxnLst>
                <a:cxn ang="0">
                  <a:pos x="connsiteX0" y="connsiteY0"/>
                </a:cxn>
                <a:cxn ang="0">
                  <a:pos x="connsiteX1" y="connsiteY1"/>
                </a:cxn>
              </a:cxnLst>
              <a:rect l="l" t="t" r="r" b="b"/>
              <a:pathLst>
                <a:path w="32670" h="6567">
                  <a:moveTo>
                    <a:pt x="32671" y="1710"/>
                  </a:moveTo>
                  <a:cubicBezTo>
                    <a:pt x="21608" y="-1721"/>
                    <a:pt x="9586" y="67"/>
                    <a:pt x="0" y="6568"/>
                  </a:cubicBezTo>
                </a:path>
              </a:pathLst>
            </a:custGeom>
            <a:noFill/>
            <a:ln w="690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17" name="Freeform: Shape 216">
              <a:extLst>
                <a:ext uri="{FF2B5EF4-FFF2-40B4-BE49-F238E27FC236}">
                  <a16:creationId xmlns:a16="http://schemas.microsoft.com/office/drawing/2014/main" id="{C7105065-D400-B306-6E16-B0FFC47ADE0E}"/>
                </a:ext>
              </a:extLst>
            </p:cNvPr>
            <p:cNvSpPr/>
            <p:nvPr/>
          </p:nvSpPr>
          <p:spPr>
            <a:xfrm>
              <a:off x="7173277" y="2531078"/>
              <a:ext cx="55260" cy="40743"/>
            </a:xfrm>
            <a:custGeom>
              <a:avLst/>
              <a:gdLst>
                <a:gd name="connsiteX0" fmla="*/ 0 w 55260"/>
                <a:gd name="connsiteY0" fmla="*/ 12097 h 40743"/>
                <a:gd name="connsiteX1" fmla="*/ 7906 w 55260"/>
                <a:gd name="connsiteY1" fmla="*/ 40672 h 40743"/>
                <a:gd name="connsiteX2" fmla="*/ 13240 w 55260"/>
                <a:gd name="connsiteY2" fmla="*/ 40672 h 40743"/>
                <a:gd name="connsiteX3" fmla="*/ 52197 w 55260"/>
                <a:gd name="connsiteY3" fmla="*/ 22384 h 40743"/>
                <a:gd name="connsiteX4" fmla="*/ 55245 w 55260"/>
                <a:gd name="connsiteY4" fmla="*/ 8192 h 40743"/>
                <a:gd name="connsiteX5" fmla="*/ 54197 w 55260"/>
                <a:gd name="connsiteY5" fmla="*/ 0 h 40743"/>
                <a:gd name="connsiteX6" fmla="*/ 8572 w 55260"/>
                <a:gd name="connsiteY6" fmla="*/ 12097 h 40743"/>
                <a:gd name="connsiteX7" fmla="*/ 0 w 55260"/>
                <a:gd name="connsiteY7" fmla="*/ 12097 h 4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60" h="40743">
                  <a:moveTo>
                    <a:pt x="0" y="12097"/>
                  </a:moveTo>
                  <a:cubicBezTo>
                    <a:pt x="3334" y="21415"/>
                    <a:pt x="5976" y="30966"/>
                    <a:pt x="7906" y="40672"/>
                  </a:cubicBezTo>
                  <a:cubicBezTo>
                    <a:pt x="9682" y="40767"/>
                    <a:pt x="11463" y="40767"/>
                    <a:pt x="13240" y="40672"/>
                  </a:cubicBezTo>
                  <a:cubicBezTo>
                    <a:pt x="36957" y="39624"/>
                    <a:pt x="47530" y="31147"/>
                    <a:pt x="52197" y="22384"/>
                  </a:cubicBezTo>
                  <a:cubicBezTo>
                    <a:pt x="54355" y="17973"/>
                    <a:pt x="55402" y="13100"/>
                    <a:pt x="55245" y="8192"/>
                  </a:cubicBezTo>
                  <a:cubicBezTo>
                    <a:pt x="55322" y="5423"/>
                    <a:pt x="54968" y="2660"/>
                    <a:pt x="54197" y="0"/>
                  </a:cubicBezTo>
                  <a:cubicBezTo>
                    <a:pt x="40026" y="7241"/>
                    <a:pt x="24470" y="11365"/>
                    <a:pt x="8572" y="12097"/>
                  </a:cubicBezTo>
                  <a:cubicBezTo>
                    <a:pt x="3143" y="12097"/>
                    <a:pt x="0" y="12097"/>
                    <a:pt x="0" y="12097"/>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18" name="Freeform: Shape 217">
              <a:extLst>
                <a:ext uri="{FF2B5EF4-FFF2-40B4-BE49-F238E27FC236}">
                  <a16:creationId xmlns:a16="http://schemas.microsoft.com/office/drawing/2014/main" id="{6B5C48BF-38F3-88E9-0923-B1D898B5D8CD}"/>
                </a:ext>
              </a:extLst>
            </p:cNvPr>
            <p:cNvSpPr/>
            <p:nvPr/>
          </p:nvSpPr>
          <p:spPr>
            <a:xfrm>
              <a:off x="7181850" y="2531459"/>
              <a:ext cx="47159" cy="20097"/>
            </a:xfrm>
            <a:custGeom>
              <a:avLst/>
              <a:gdLst>
                <a:gd name="connsiteX0" fmla="*/ 0 w 47159"/>
                <a:gd name="connsiteY0" fmla="*/ 11716 h 20097"/>
                <a:gd name="connsiteX1" fmla="*/ 2572 w 47159"/>
                <a:gd name="connsiteY1" fmla="*/ 20098 h 20097"/>
                <a:gd name="connsiteX2" fmla="*/ 47149 w 47159"/>
                <a:gd name="connsiteY2" fmla="*/ 8192 h 20097"/>
                <a:gd name="connsiteX3" fmla="*/ 46101 w 47159"/>
                <a:gd name="connsiteY3" fmla="*/ 0 h 20097"/>
                <a:gd name="connsiteX4" fmla="*/ 0 w 47159"/>
                <a:gd name="connsiteY4" fmla="*/ 11716 h 20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59" h="20097">
                  <a:moveTo>
                    <a:pt x="0" y="11716"/>
                  </a:moveTo>
                  <a:lnTo>
                    <a:pt x="2572" y="20098"/>
                  </a:lnTo>
                  <a:cubicBezTo>
                    <a:pt x="24955" y="19050"/>
                    <a:pt x="40672" y="15240"/>
                    <a:pt x="47149" y="8192"/>
                  </a:cubicBezTo>
                  <a:cubicBezTo>
                    <a:pt x="47226" y="5423"/>
                    <a:pt x="46872" y="2660"/>
                    <a:pt x="46101" y="0"/>
                  </a:cubicBezTo>
                  <a:cubicBezTo>
                    <a:pt x="31755" y="7175"/>
                    <a:pt x="16031" y="11171"/>
                    <a:pt x="0" y="11716"/>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19" name="Freeform: Shape 218">
              <a:extLst>
                <a:ext uri="{FF2B5EF4-FFF2-40B4-BE49-F238E27FC236}">
                  <a16:creationId xmlns:a16="http://schemas.microsoft.com/office/drawing/2014/main" id="{6598BB50-B400-0EFD-F4FD-9E3618E72D59}"/>
                </a:ext>
              </a:extLst>
            </p:cNvPr>
            <p:cNvSpPr/>
            <p:nvPr/>
          </p:nvSpPr>
          <p:spPr>
            <a:xfrm>
              <a:off x="7186517" y="2553462"/>
              <a:ext cx="38957" cy="18287"/>
            </a:xfrm>
            <a:custGeom>
              <a:avLst/>
              <a:gdLst>
                <a:gd name="connsiteX0" fmla="*/ 0 w 38957"/>
                <a:gd name="connsiteY0" fmla="*/ 18288 h 18287"/>
                <a:gd name="connsiteX1" fmla="*/ 38957 w 38957"/>
                <a:gd name="connsiteY1" fmla="*/ 0 h 18287"/>
                <a:gd name="connsiteX2" fmla="*/ 12859 w 38957"/>
                <a:gd name="connsiteY2" fmla="*/ 6382 h 18287"/>
                <a:gd name="connsiteX3" fmla="*/ 0 w 38957"/>
                <a:gd name="connsiteY3" fmla="*/ 18288 h 18287"/>
              </a:gdLst>
              <a:ahLst/>
              <a:cxnLst>
                <a:cxn ang="0">
                  <a:pos x="connsiteX0" y="connsiteY0"/>
                </a:cxn>
                <a:cxn ang="0">
                  <a:pos x="connsiteX1" y="connsiteY1"/>
                </a:cxn>
                <a:cxn ang="0">
                  <a:pos x="connsiteX2" y="connsiteY2"/>
                </a:cxn>
                <a:cxn ang="0">
                  <a:pos x="connsiteX3" y="connsiteY3"/>
                </a:cxn>
              </a:cxnLst>
              <a:rect l="l" t="t" r="r" b="b"/>
              <a:pathLst>
                <a:path w="38957" h="18287">
                  <a:moveTo>
                    <a:pt x="0" y="18288"/>
                  </a:moveTo>
                  <a:cubicBezTo>
                    <a:pt x="23717" y="17240"/>
                    <a:pt x="34290" y="8763"/>
                    <a:pt x="38957" y="0"/>
                  </a:cubicBezTo>
                  <a:cubicBezTo>
                    <a:pt x="29948" y="565"/>
                    <a:pt x="21112" y="2726"/>
                    <a:pt x="12859" y="6382"/>
                  </a:cubicBezTo>
                  <a:cubicBezTo>
                    <a:pt x="7431" y="8906"/>
                    <a:pt x="2934" y="13070"/>
                    <a:pt x="0" y="18288"/>
                  </a:cubicBezTo>
                  <a:close/>
                </a:path>
              </a:pathLst>
            </a:custGeom>
            <a:solidFill>
              <a:srgbClr val="DE575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20" name="Freeform: Shape 219">
              <a:extLst>
                <a:ext uri="{FF2B5EF4-FFF2-40B4-BE49-F238E27FC236}">
                  <a16:creationId xmlns:a16="http://schemas.microsoft.com/office/drawing/2014/main" id="{273384AE-5367-7EAB-1EB2-9E8043ED7714}"/>
                </a:ext>
              </a:extLst>
            </p:cNvPr>
            <p:cNvSpPr/>
            <p:nvPr/>
          </p:nvSpPr>
          <p:spPr>
            <a:xfrm>
              <a:off x="7116619" y="2317526"/>
              <a:ext cx="239367" cy="265177"/>
            </a:xfrm>
            <a:custGeom>
              <a:avLst/>
              <a:gdLst>
                <a:gd name="connsiteX0" fmla="*/ 199723 w 239367"/>
                <a:gd name="connsiteY0" fmla="*/ 172976 h 265177"/>
                <a:gd name="connsiteX1" fmla="*/ 174006 w 239367"/>
                <a:gd name="connsiteY1" fmla="*/ 53151 h 265177"/>
                <a:gd name="connsiteX2" fmla="*/ 79 w 239367"/>
                <a:gd name="connsiteY2" fmla="*/ 141353 h 265177"/>
                <a:gd name="connsiteX3" fmla="*/ 131810 w 239367"/>
                <a:gd name="connsiteY3" fmla="*/ 97 h 265177"/>
                <a:gd name="connsiteX4" fmla="*/ 184293 w 239367"/>
                <a:gd name="connsiteY4" fmla="*/ 265178 h 265177"/>
                <a:gd name="connsiteX5" fmla="*/ 199723 w 239367"/>
                <a:gd name="connsiteY5" fmla="*/ 172976 h 2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367" h="265177">
                  <a:moveTo>
                    <a:pt x="199723" y="172976"/>
                  </a:moveTo>
                  <a:cubicBezTo>
                    <a:pt x="199723" y="172976"/>
                    <a:pt x="165433" y="104300"/>
                    <a:pt x="174006" y="53151"/>
                  </a:cubicBezTo>
                  <a:cubicBezTo>
                    <a:pt x="174006" y="53151"/>
                    <a:pt x="16938" y="-21239"/>
                    <a:pt x="79" y="141353"/>
                  </a:cubicBezTo>
                  <a:cubicBezTo>
                    <a:pt x="79" y="141353"/>
                    <a:pt x="-7731" y="-4285"/>
                    <a:pt x="131810" y="97"/>
                  </a:cubicBezTo>
                  <a:cubicBezTo>
                    <a:pt x="271351" y="4478"/>
                    <a:pt x="259635" y="208409"/>
                    <a:pt x="184293" y="265178"/>
                  </a:cubicBezTo>
                  <a:cubicBezTo>
                    <a:pt x="184293" y="265178"/>
                    <a:pt x="220869" y="216124"/>
                    <a:pt x="199723" y="172976"/>
                  </a:cubicBez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21" name="Freeform: Shape 220">
              <a:extLst>
                <a:ext uri="{FF2B5EF4-FFF2-40B4-BE49-F238E27FC236}">
                  <a16:creationId xmlns:a16="http://schemas.microsoft.com/office/drawing/2014/main" id="{59699D20-F043-F1EF-282E-4400CABADC0E}"/>
                </a:ext>
              </a:extLst>
            </p:cNvPr>
            <p:cNvSpPr/>
            <p:nvPr/>
          </p:nvSpPr>
          <p:spPr>
            <a:xfrm>
              <a:off x="7301399" y="2476156"/>
              <a:ext cx="59839" cy="65806"/>
            </a:xfrm>
            <a:custGeom>
              <a:avLst/>
              <a:gdLst>
                <a:gd name="connsiteX0" fmla="*/ 751 w 59839"/>
                <a:gd name="connsiteY0" fmla="*/ 30728 h 65806"/>
                <a:gd name="connsiteX1" fmla="*/ 40758 w 59839"/>
                <a:gd name="connsiteY1" fmla="*/ 331 h 65806"/>
                <a:gd name="connsiteX2" fmla="*/ 40852 w 59839"/>
                <a:gd name="connsiteY2" fmla="*/ 344 h 65806"/>
                <a:gd name="connsiteX3" fmla="*/ 12276 w 59839"/>
                <a:gd name="connsiteY3" fmla="*/ 65685 h 65806"/>
                <a:gd name="connsiteX4" fmla="*/ 751 w 59839"/>
                <a:gd name="connsiteY4" fmla="*/ 30728 h 6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39" h="65806">
                  <a:moveTo>
                    <a:pt x="751" y="30728"/>
                  </a:moveTo>
                  <a:cubicBezTo>
                    <a:pt x="3405" y="11287"/>
                    <a:pt x="21316" y="-2323"/>
                    <a:pt x="40758" y="331"/>
                  </a:cubicBezTo>
                  <a:cubicBezTo>
                    <a:pt x="40789" y="335"/>
                    <a:pt x="40820" y="339"/>
                    <a:pt x="40852" y="344"/>
                  </a:cubicBezTo>
                  <a:cubicBezTo>
                    <a:pt x="65807" y="4439"/>
                    <a:pt x="74951" y="56636"/>
                    <a:pt x="12276" y="65685"/>
                  </a:cubicBezTo>
                  <a:cubicBezTo>
                    <a:pt x="2656" y="67019"/>
                    <a:pt x="-1916" y="57494"/>
                    <a:pt x="751" y="30728"/>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22" name="Freeform: Shape 221">
              <a:extLst>
                <a:ext uri="{FF2B5EF4-FFF2-40B4-BE49-F238E27FC236}">
                  <a16:creationId xmlns:a16="http://schemas.microsoft.com/office/drawing/2014/main" id="{71A4D00D-EFB0-3B07-3CBA-9837095365BD}"/>
                </a:ext>
              </a:extLst>
            </p:cNvPr>
            <p:cNvSpPr/>
            <p:nvPr/>
          </p:nvSpPr>
          <p:spPr>
            <a:xfrm>
              <a:off x="7067550" y="2692007"/>
              <a:ext cx="289559" cy="108357"/>
            </a:xfrm>
            <a:custGeom>
              <a:avLst/>
              <a:gdLst>
                <a:gd name="connsiteX0" fmla="*/ 289560 w 289559"/>
                <a:gd name="connsiteY0" fmla="*/ 35762 h 108357"/>
                <a:gd name="connsiteX1" fmla="*/ 114300 w 289559"/>
                <a:gd name="connsiteY1" fmla="*/ 108342 h 108357"/>
                <a:gd name="connsiteX2" fmla="*/ 0 w 289559"/>
                <a:gd name="connsiteY2" fmla="*/ 11949 h 108357"/>
                <a:gd name="connsiteX3" fmla="*/ 289560 w 289559"/>
                <a:gd name="connsiteY3" fmla="*/ 35762 h 108357"/>
              </a:gdLst>
              <a:ahLst/>
              <a:cxnLst>
                <a:cxn ang="0">
                  <a:pos x="connsiteX0" y="connsiteY0"/>
                </a:cxn>
                <a:cxn ang="0">
                  <a:pos x="connsiteX1" y="connsiteY1"/>
                </a:cxn>
                <a:cxn ang="0">
                  <a:pos x="connsiteX2" y="connsiteY2"/>
                </a:cxn>
                <a:cxn ang="0">
                  <a:pos x="connsiteX3" y="connsiteY3"/>
                </a:cxn>
              </a:cxnLst>
              <a:rect l="l" t="t" r="r" b="b"/>
              <a:pathLst>
                <a:path w="289559" h="108357">
                  <a:moveTo>
                    <a:pt x="289560" y="35762"/>
                  </a:moveTo>
                  <a:cubicBezTo>
                    <a:pt x="289560" y="35762"/>
                    <a:pt x="198501" y="109580"/>
                    <a:pt x="114300" y="108342"/>
                  </a:cubicBezTo>
                  <a:cubicBezTo>
                    <a:pt x="30099" y="107104"/>
                    <a:pt x="0" y="11949"/>
                    <a:pt x="0" y="11949"/>
                  </a:cubicBezTo>
                  <a:cubicBezTo>
                    <a:pt x="0" y="11949"/>
                    <a:pt x="130778" y="-27008"/>
                    <a:pt x="289560" y="35762"/>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23" name="Freeform: Shape 222">
              <a:extLst>
                <a:ext uri="{FF2B5EF4-FFF2-40B4-BE49-F238E27FC236}">
                  <a16:creationId xmlns:a16="http://schemas.microsoft.com/office/drawing/2014/main" id="{204BABF3-A84E-4B13-43D0-011C62404D8D}"/>
                </a:ext>
              </a:extLst>
            </p:cNvPr>
            <p:cNvSpPr/>
            <p:nvPr/>
          </p:nvSpPr>
          <p:spPr>
            <a:xfrm>
              <a:off x="7285175" y="2713862"/>
              <a:ext cx="144990" cy="496062"/>
            </a:xfrm>
            <a:custGeom>
              <a:avLst/>
              <a:gdLst>
                <a:gd name="connsiteX0" fmla="*/ 64124 w 144990"/>
                <a:gd name="connsiteY0" fmla="*/ 0 h 496062"/>
                <a:gd name="connsiteX1" fmla="*/ 71934 w 144990"/>
                <a:gd name="connsiteY1" fmla="*/ 496062 h 496062"/>
                <a:gd name="connsiteX2" fmla="*/ 144991 w 144990"/>
                <a:gd name="connsiteY2" fmla="*/ 25241 h 496062"/>
              </a:gdLst>
              <a:ahLst/>
              <a:cxnLst>
                <a:cxn ang="0">
                  <a:pos x="connsiteX0" y="connsiteY0"/>
                </a:cxn>
                <a:cxn ang="0">
                  <a:pos x="connsiteX1" y="connsiteY1"/>
                </a:cxn>
                <a:cxn ang="0">
                  <a:pos x="connsiteX2" y="connsiteY2"/>
                </a:cxn>
              </a:cxnLst>
              <a:rect l="l" t="t" r="r" b="b"/>
              <a:pathLst>
                <a:path w="144990" h="496062">
                  <a:moveTo>
                    <a:pt x="64124" y="0"/>
                  </a:moveTo>
                  <a:cubicBezTo>
                    <a:pt x="64124" y="0"/>
                    <a:pt x="-85228" y="267462"/>
                    <a:pt x="71934" y="496062"/>
                  </a:cubicBezTo>
                  <a:cubicBezTo>
                    <a:pt x="71934" y="496062"/>
                    <a:pt x="93270" y="214027"/>
                    <a:pt x="144991" y="25241"/>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24" name="Freeform: Shape 223">
              <a:extLst>
                <a:ext uri="{FF2B5EF4-FFF2-40B4-BE49-F238E27FC236}">
                  <a16:creationId xmlns:a16="http://schemas.microsoft.com/office/drawing/2014/main" id="{639BFF69-53EE-BC21-A6A8-EDD6BA3FFC38}"/>
                </a:ext>
              </a:extLst>
            </p:cNvPr>
            <p:cNvSpPr/>
            <p:nvPr/>
          </p:nvSpPr>
          <p:spPr>
            <a:xfrm>
              <a:off x="6978180" y="2692717"/>
              <a:ext cx="97085" cy="461676"/>
            </a:xfrm>
            <a:custGeom>
              <a:avLst/>
              <a:gdLst>
                <a:gd name="connsiteX0" fmla="*/ 97085 w 97085"/>
                <a:gd name="connsiteY0" fmla="*/ 0 h 461676"/>
                <a:gd name="connsiteX1" fmla="*/ 68510 w 97085"/>
                <a:gd name="connsiteY1" fmla="*/ 259556 h 461676"/>
                <a:gd name="connsiteX2" fmla="*/ 6693 w 97085"/>
                <a:gd name="connsiteY2" fmla="*/ 461677 h 461676"/>
                <a:gd name="connsiteX3" fmla="*/ 32030 w 97085"/>
                <a:gd name="connsiteY3" fmla="*/ 6382 h 461676"/>
              </a:gdLst>
              <a:ahLst/>
              <a:cxnLst>
                <a:cxn ang="0">
                  <a:pos x="connsiteX0" y="connsiteY0"/>
                </a:cxn>
                <a:cxn ang="0">
                  <a:pos x="connsiteX1" y="connsiteY1"/>
                </a:cxn>
                <a:cxn ang="0">
                  <a:pos x="connsiteX2" y="connsiteY2"/>
                </a:cxn>
                <a:cxn ang="0">
                  <a:pos x="connsiteX3" y="connsiteY3"/>
                </a:cxn>
              </a:cxnLst>
              <a:rect l="l" t="t" r="r" b="b"/>
              <a:pathLst>
                <a:path w="97085" h="461676">
                  <a:moveTo>
                    <a:pt x="97085" y="0"/>
                  </a:moveTo>
                  <a:cubicBezTo>
                    <a:pt x="97085" y="0"/>
                    <a:pt x="95752" y="189262"/>
                    <a:pt x="68510" y="259556"/>
                  </a:cubicBezTo>
                  <a:cubicBezTo>
                    <a:pt x="41269" y="329851"/>
                    <a:pt x="6693" y="461677"/>
                    <a:pt x="6693" y="461677"/>
                  </a:cubicBezTo>
                  <a:cubicBezTo>
                    <a:pt x="6693" y="461677"/>
                    <a:pt x="-19596" y="146399"/>
                    <a:pt x="32030" y="6382"/>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25" name="Freeform: Shape 224">
              <a:extLst>
                <a:ext uri="{FF2B5EF4-FFF2-40B4-BE49-F238E27FC236}">
                  <a16:creationId xmlns:a16="http://schemas.microsoft.com/office/drawing/2014/main" id="{DF58269D-6DDE-330C-018A-B553DFFA1505}"/>
                </a:ext>
              </a:extLst>
            </p:cNvPr>
            <p:cNvSpPr/>
            <p:nvPr/>
          </p:nvSpPr>
          <p:spPr>
            <a:xfrm>
              <a:off x="7111460" y="2361406"/>
              <a:ext cx="179165" cy="95567"/>
            </a:xfrm>
            <a:custGeom>
              <a:avLst/>
              <a:gdLst>
                <a:gd name="connsiteX0" fmla="*/ 179166 w 179165"/>
                <a:gd name="connsiteY0" fmla="*/ 9271 h 95567"/>
                <a:gd name="connsiteX1" fmla="*/ 65627 w 179165"/>
                <a:gd name="connsiteY1" fmla="*/ 9271 h 95567"/>
                <a:gd name="connsiteX2" fmla="*/ 0 w 179165"/>
                <a:gd name="connsiteY2" fmla="*/ 95567 h 95567"/>
              </a:gdLst>
              <a:ahLst/>
              <a:cxnLst>
                <a:cxn ang="0">
                  <a:pos x="connsiteX0" y="connsiteY0"/>
                </a:cxn>
                <a:cxn ang="0">
                  <a:pos x="connsiteX1" y="connsiteY1"/>
                </a:cxn>
                <a:cxn ang="0">
                  <a:pos x="connsiteX2" y="connsiteY2"/>
                </a:cxn>
              </a:cxnLst>
              <a:rect l="l" t="t" r="r" b="b"/>
              <a:pathLst>
                <a:path w="179165" h="95567">
                  <a:moveTo>
                    <a:pt x="179166" y="9271"/>
                  </a:moveTo>
                  <a:cubicBezTo>
                    <a:pt x="179166" y="9271"/>
                    <a:pt x="118777" y="-11589"/>
                    <a:pt x="65627" y="9271"/>
                  </a:cubicBezTo>
                  <a:cubicBezTo>
                    <a:pt x="12478" y="30131"/>
                    <a:pt x="26956" y="85471"/>
                    <a:pt x="0" y="95567"/>
                  </a:cubicBezTo>
                </a:path>
              </a:pathLst>
            </a:custGeom>
            <a:noFill/>
            <a:ln w="4763" cap="rnd">
              <a:solidFill>
                <a:srgbClr val="2E353A"/>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26" name="Freeform: Shape 225">
              <a:extLst>
                <a:ext uri="{FF2B5EF4-FFF2-40B4-BE49-F238E27FC236}">
                  <a16:creationId xmlns:a16="http://schemas.microsoft.com/office/drawing/2014/main" id="{7ED731BC-3945-1CEB-46C9-5ECD7358CEF9}"/>
                </a:ext>
              </a:extLst>
            </p:cNvPr>
            <p:cNvSpPr/>
            <p:nvPr/>
          </p:nvSpPr>
          <p:spPr>
            <a:xfrm>
              <a:off x="7498312" y="2637282"/>
              <a:ext cx="271705" cy="208311"/>
            </a:xfrm>
            <a:custGeom>
              <a:avLst/>
              <a:gdLst>
                <a:gd name="connsiteX0" fmla="*/ 271706 w 271705"/>
                <a:gd name="connsiteY0" fmla="*/ 21336 h 208311"/>
                <a:gd name="connsiteX1" fmla="*/ 246750 w 271705"/>
                <a:gd name="connsiteY1" fmla="*/ 7048 h 208311"/>
                <a:gd name="connsiteX2" fmla="*/ 155025 w 271705"/>
                <a:gd name="connsiteY2" fmla="*/ 32099 h 208311"/>
                <a:gd name="connsiteX3" fmla="*/ 31200 w 271705"/>
                <a:gd name="connsiteY3" fmla="*/ 0 h 208311"/>
                <a:gd name="connsiteX4" fmla="*/ 2625 w 271705"/>
                <a:gd name="connsiteY4" fmla="*/ 94012 h 208311"/>
                <a:gd name="connsiteX5" fmla="*/ 2625 w 271705"/>
                <a:gd name="connsiteY5" fmla="*/ 200025 h 208311"/>
                <a:gd name="connsiteX6" fmla="*/ 144357 w 271705"/>
                <a:gd name="connsiteY6" fmla="*/ 208312 h 208311"/>
                <a:gd name="connsiteX7" fmla="*/ 213413 w 271705"/>
                <a:gd name="connsiteY7" fmla="*/ 164306 h 20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705" h="208311">
                  <a:moveTo>
                    <a:pt x="271706" y="21336"/>
                  </a:moveTo>
                  <a:lnTo>
                    <a:pt x="246750" y="7048"/>
                  </a:lnTo>
                  <a:lnTo>
                    <a:pt x="155025" y="32099"/>
                  </a:lnTo>
                  <a:lnTo>
                    <a:pt x="31200" y="0"/>
                  </a:lnTo>
                  <a:lnTo>
                    <a:pt x="2625" y="94012"/>
                  </a:lnTo>
                  <a:cubicBezTo>
                    <a:pt x="2625" y="94012"/>
                    <a:pt x="-3281" y="198787"/>
                    <a:pt x="2625" y="200025"/>
                  </a:cubicBezTo>
                  <a:cubicBezTo>
                    <a:pt x="8530" y="201263"/>
                    <a:pt x="144357" y="208312"/>
                    <a:pt x="144357" y="208312"/>
                  </a:cubicBezTo>
                  <a:lnTo>
                    <a:pt x="213413" y="164306"/>
                  </a:lnTo>
                  <a:close/>
                </a:path>
              </a:pathLst>
            </a:custGeom>
            <a:solidFill>
              <a:srgbClr val="E0E0E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27" name="Freeform: Shape 226">
              <a:extLst>
                <a:ext uri="{FF2B5EF4-FFF2-40B4-BE49-F238E27FC236}">
                  <a16:creationId xmlns:a16="http://schemas.microsoft.com/office/drawing/2014/main" id="{7050FD4D-29CF-CF34-E5E1-04AFC07A36E5}"/>
                </a:ext>
              </a:extLst>
            </p:cNvPr>
            <p:cNvSpPr/>
            <p:nvPr/>
          </p:nvSpPr>
          <p:spPr>
            <a:xfrm>
              <a:off x="7441406" y="2644330"/>
              <a:ext cx="345281" cy="235839"/>
            </a:xfrm>
            <a:custGeom>
              <a:avLst/>
              <a:gdLst>
                <a:gd name="connsiteX0" fmla="*/ 54769 w 345281"/>
                <a:gd name="connsiteY0" fmla="*/ 0 h 235839"/>
                <a:gd name="connsiteX1" fmla="*/ 0 w 345281"/>
                <a:gd name="connsiteY1" fmla="*/ 216884 h 235839"/>
                <a:gd name="connsiteX2" fmla="*/ 169069 w 345281"/>
                <a:gd name="connsiteY2" fmla="*/ 235839 h 235839"/>
                <a:gd name="connsiteX3" fmla="*/ 285750 w 345281"/>
                <a:gd name="connsiteY3" fmla="*/ 203645 h 235839"/>
                <a:gd name="connsiteX4" fmla="*/ 345281 w 345281"/>
                <a:gd name="connsiteY4" fmla="*/ 0 h 235839"/>
                <a:gd name="connsiteX5" fmla="*/ 211931 w 345281"/>
                <a:gd name="connsiteY5" fmla="*/ 34576 h 235839"/>
                <a:gd name="connsiteX6" fmla="*/ 54769 w 345281"/>
                <a:gd name="connsiteY6" fmla="*/ 0 h 23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281" h="235839">
                  <a:moveTo>
                    <a:pt x="54769" y="0"/>
                  </a:moveTo>
                  <a:lnTo>
                    <a:pt x="0" y="216884"/>
                  </a:lnTo>
                  <a:lnTo>
                    <a:pt x="169069" y="235839"/>
                  </a:lnTo>
                  <a:lnTo>
                    <a:pt x="285750" y="203645"/>
                  </a:lnTo>
                  <a:lnTo>
                    <a:pt x="345281" y="0"/>
                  </a:lnTo>
                  <a:lnTo>
                    <a:pt x="211931" y="34576"/>
                  </a:lnTo>
                  <a:lnTo>
                    <a:pt x="54769"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28" name="Freeform: Shape 227">
              <a:extLst>
                <a:ext uri="{FF2B5EF4-FFF2-40B4-BE49-F238E27FC236}">
                  <a16:creationId xmlns:a16="http://schemas.microsoft.com/office/drawing/2014/main" id="{DBC43582-1E37-57B4-118F-0E059215786A}"/>
                </a:ext>
              </a:extLst>
            </p:cNvPr>
            <p:cNvSpPr/>
            <p:nvPr/>
          </p:nvSpPr>
          <p:spPr>
            <a:xfrm>
              <a:off x="7441406" y="2644574"/>
              <a:ext cx="211931" cy="235839"/>
            </a:xfrm>
            <a:custGeom>
              <a:avLst/>
              <a:gdLst>
                <a:gd name="connsiteX0" fmla="*/ 211931 w 211931"/>
                <a:gd name="connsiteY0" fmla="*/ 34576 h 235839"/>
                <a:gd name="connsiteX1" fmla="*/ 169069 w 211931"/>
                <a:gd name="connsiteY1" fmla="*/ 235839 h 235839"/>
                <a:gd name="connsiteX2" fmla="*/ 0 w 211931"/>
                <a:gd name="connsiteY2" fmla="*/ 216884 h 235839"/>
                <a:gd name="connsiteX3" fmla="*/ 54769 w 211931"/>
                <a:gd name="connsiteY3" fmla="*/ 0 h 235839"/>
                <a:gd name="connsiteX4" fmla="*/ 211931 w 211931"/>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31" h="235839">
                  <a:moveTo>
                    <a:pt x="211931" y="34576"/>
                  </a:moveTo>
                  <a:lnTo>
                    <a:pt x="169069" y="235839"/>
                  </a:lnTo>
                  <a:lnTo>
                    <a:pt x="0" y="216884"/>
                  </a:lnTo>
                  <a:lnTo>
                    <a:pt x="54769" y="0"/>
                  </a:lnTo>
                  <a:lnTo>
                    <a:pt x="211931" y="34576"/>
                  </a:lnTo>
                  <a:close/>
                </a:path>
              </a:pathLst>
            </a:custGeom>
            <a:solidFill>
              <a:srgbClr val="FFFFFF">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29" name="Freeform: Shape 228">
              <a:extLst>
                <a:ext uri="{FF2B5EF4-FFF2-40B4-BE49-F238E27FC236}">
                  <a16:creationId xmlns:a16="http://schemas.microsoft.com/office/drawing/2014/main" id="{7FECE300-E75F-73DE-D123-03C2C98071DE}"/>
                </a:ext>
              </a:extLst>
            </p:cNvPr>
            <p:cNvSpPr/>
            <p:nvPr/>
          </p:nvSpPr>
          <p:spPr>
            <a:xfrm>
              <a:off x="7610475" y="2644574"/>
              <a:ext cx="176212" cy="235839"/>
            </a:xfrm>
            <a:custGeom>
              <a:avLst/>
              <a:gdLst>
                <a:gd name="connsiteX0" fmla="*/ 42863 w 176212"/>
                <a:gd name="connsiteY0" fmla="*/ 34576 h 235839"/>
                <a:gd name="connsiteX1" fmla="*/ 0 w 176212"/>
                <a:gd name="connsiteY1" fmla="*/ 235839 h 235839"/>
                <a:gd name="connsiteX2" fmla="*/ 116681 w 176212"/>
                <a:gd name="connsiteY2" fmla="*/ 203645 h 235839"/>
                <a:gd name="connsiteX3" fmla="*/ 176213 w 176212"/>
                <a:gd name="connsiteY3" fmla="*/ 0 h 235839"/>
                <a:gd name="connsiteX4" fmla="*/ 42863 w 176212"/>
                <a:gd name="connsiteY4" fmla="*/ 34576 h 2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 h="235839">
                  <a:moveTo>
                    <a:pt x="42863" y="34576"/>
                  </a:moveTo>
                  <a:lnTo>
                    <a:pt x="0" y="235839"/>
                  </a:lnTo>
                  <a:lnTo>
                    <a:pt x="116681" y="203645"/>
                  </a:lnTo>
                  <a:lnTo>
                    <a:pt x="176213" y="0"/>
                  </a:lnTo>
                  <a:lnTo>
                    <a:pt x="42863" y="34576"/>
                  </a:lnTo>
                  <a:close/>
                </a:path>
              </a:pathLst>
            </a:custGeom>
            <a:solidFill>
              <a:srgbClr val="FFFFFF">
                <a:alpha val="2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30" name="Freeform: Shape 229">
              <a:extLst>
                <a:ext uri="{FF2B5EF4-FFF2-40B4-BE49-F238E27FC236}">
                  <a16:creationId xmlns:a16="http://schemas.microsoft.com/office/drawing/2014/main" id="{48AB2236-171D-7ABE-C4C3-66DFA55A523E}"/>
                </a:ext>
              </a:extLst>
            </p:cNvPr>
            <p:cNvSpPr/>
            <p:nvPr/>
          </p:nvSpPr>
          <p:spPr>
            <a:xfrm>
              <a:off x="7504938" y="2811371"/>
              <a:ext cx="188619" cy="265203"/>
            </a:xfrm>
            <a:custGeom>
              <a:avLst/>
              <a:gdLst>
                <a:gd name="connsiteX0" fmla="*/ 0 w 188619"/>
                <a:gd name="connsiteY0" fmla="*/ 265203 h 265203"/>
                <a:gd name="connsiteX1" fmla="*/ 78581 w 188619"/>
                <a:gd name="connsiteY1" fmla="*/ 114327 h 265203"/>
                <a:gd name="connsiteX2" fmla="*/ 78581 w 188619"/>
                <a:gd name="connsiteY2" fmla="*/ 44033 h 265203"/>
                <a:gd name="connsiteX3" fmla="*/ 113442 w 188619"/>
                <a:gd name="connsiteY3" fmla="*/ 599 h 265203"/>
                <a:gd name="connsiteX4" fmla="*/ 188119 w 188619"/>
                <a:gd name="connsiteY4" fmla="*/ 6695 h 265203"/>
                <a:gd name="connsiteX5" fmla="*/ 140494 w 188619"/>
                <a:gd name="connsiteY5" fmla="*/ 114423 h 265203"/>
                <a:gd name="connsiteX6" fmla="*/ 94297 w 188619"/>
                <a:gd name="connsiteY6" fmla="*/ 265203 h 26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19" h="265203">
                  <a:moveTo>
                    <a:pt x="0" y="265203"/>
                  </a:moveTo>
                  <a:lnTo>
                    <a:pt x="78581" y="114327"/>
                  </a:lnTo>
                  <a:cubicBezTo>
                    <a:pt x="75730" y="90983"/>
                    <a:pt x="75730" y="67378"/>
                    <a:pt x="78581" y="44033"/>
                  </a:cubicBezTo>
                  <a:cubicBezTo>
                    <a:pt x="83344" y="5933"/>
                    <a:pt x="83344" y="-2544"/>
                    <a:pt x="113442" y="599"/>
                  </a:cubicBezTo>
                  <a:cubicBezTo>
                    <a:pt x="143542" y="3742"/>
                    <a:pt x="183356" y="-4449"/>
                    <a:pt x="188119" y="6695"/>
                  </a:cubicBezTo>
                  <a:cubicBezTo>
                    <a:pt x="192881" y="17839"/>
                    <a:pt x="162687" y="99469"/>
                    <a:pt x="140494" y="114423"/>
                  </a:cubicBezTo>
                  <a:lnTo>
                    <a:pt x="94297" y="265203"/>
                  </a:ln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31" name="Freeform: Shape 230">
              <a:extLst>
                <a:ext uri="{FF2B5EF4-FFF2-40B4-BE49-F238E27FC236}">
                  <a16:creationId xmlns:a16="http://schemas.microsoft.com/office/drawing/2014/main" id="{64714937-AF1F-A3E3-5C9A-5D591820AFFA}"/>
                </a:ext>
              </a:extLst>
            </p:cNvPr>
            <p:cNvSpPr/>
            <p:nvPr/>
          </p:nvSpPr>
          <p:spPr>
            <a:xfrm>
              <a:off x="7479506" y="3030569"/>
              <a:ext cx="138874" cy="145925"/>
            </a:xfrm>
            <a:custGeom>
              <a:avLst/>
              <a:gdLst>
                <a:gd name="connsiteX0" fmla="*/ 0 w 138874"/>
                <a:gd name="connsiteY0" fmla="*/ 128873 h 145925"/>
                <a:gd name="connsiteX1" fmla="*/ 138874 w 138874"/>
                <a:gd name="connsiteY1" fmla="*/ 12668 h 145925"/>
                <a:gd name="connsiteX2" fmla="*/ 40481 w 138874"/>
                <a:gd name="connsiteY2" fmla="*/ 0 h 145925"/>
              </a:gdLst>
              <a:ahLst/>
              <a:cxnLst>
                <a:cxn ang="0">
                  <a:pos x="connsiteX0" y="connsiteY0"/>
                </a:cxn>
                <a:cxn ang="0">
                  <a:pos x="connsiteX1" y="connsiteY1"/>
                </a:cxn>
                <a:cxn ang="0">
                  <a:pos x="connsiteX2" y="connsiteY2"/>
                </a:cxn>
              </a:cxnLst>
              <a:rect l="l" t="t" r="r" b="b"/>
              <a:pathLst>
                <a:path w="138874" h="145925">
                  <a:moveTo>
                    <a:pt x="0" y="128873"/>
                  </a:moveTo>
                  <a:cubicBezTo>
                    <a:pt x="50006" y="171450"/>
                    <a:pt x="107156" y="134874"/>
                    <a:pt x="138874" y="12668"/>
                  </a:cubicBezTo>
                  <a:lnTo>
                    <a:pt x="40481" y="0"/>
                  </a:ln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32" name="Freeform: Shape 231">
              <a:extLst>
                <a:ext uri="{FF2B5EF4-FFF2-40B4-BE49-F238E27FC236}">
                  <a16:creationId xmlns:a16="http://schemas.microsoft.com/office/drawing/2014/main" id="{1D258702-3AC1-4416-0095-2FBB85F4A56C}"/>
                </a:ext>
              </a:extLst>
            </p:cNvPr>
            <p:cNvSpPr/>
            <p:nvPr/>
          </p:nvSpPr>
          <p:spPr>
            <a:xfrm>
              <a:off x="7504938" y="3003708"/>
              <a:ext cx="124586" cy="52196"/>
            </a:xfrm>
            <a:custGeom>
              <a:avLst/>
              <a:gdLst>
                <a:gd name="connsiteX0" fmla="*/ 20098 w 124586"/>
                <a:gd name="connsiteY0" fmla="*/ 0 h 52196"/>
                <a:gd name="connsiteX1" fmla="*/ 0 w 124586"/>
                <a:gd name="connsiteY1" fmla="*/ 35433 h 52196"/>
                <a:gd name="connsiteX2" fmla="*/ 124587 w 124586"/>
                <a:gd name="connsiteY2" fmla="*/ 52197 h 52196"/>
                <a:gd name="connsiteX3" fmla="*/ 124587 w 124586"/>
                <a:gd name="connsiteY3" fmla="*/ 15716 h 52196"/>
                <a:gd name="connsiteX4" fmla="*/ 20098 w 124586"/>
                <a:gd name="connsiteY4" fmla="*/ 0 h 52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2196">
                  <a:moveTo>
                    <a:pt x="20098" y="0"/>
                  </a:moveTo>
                  <a:lnTo>
                    <a:pt x="0" y="35433"/>
                  </a:lnTo>
                  <a:lnTo>
                    <a:pt x="124587" y="52197"/>
                  </a:lnTo>
                  <a:lnTo>
                    <a:pt x="124587" y="15716"/>
                  </a:lnTo>
                  <a:lnTo>
                    <a:pt x="20098" y="0"/>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33" name="Freeform: Shape 232">
              <a:extLst>
                <a:ext uri="{FF2B5EF4-FFF2-40B4-BE49-F238E27FC236}">
                  <a16:creationId xmlns:a16="http://schemas.microsoft.com/office/drawing/2014/main" id="{237B9FA0-AD3B-F858-9971-10617B182A01}"/>
                </a:ext>
              </a:extLst>
            </p:cNvPr>
            <p:cNvSpPr/>
            <p:nvPr/>
          </p:nvSpPr>
          <p:spPr>
            <a:xfrm>
              <a:off x="6502908" y="2717196"/>
              <a:ext cx="57054" cy="125348"/>
            </a:xfrm>
            <a:custGeom>
              <a:avLst/>
              <a:gdLst>
                <a:gd name="connsiteX0" fmla="*/ 0 w 57054"/>
                <a:gd name="connsiteY0" fmla="*/ 103632 h 125348"/>
                <a:gd name="connsiteX1" fmla="*/ 34480 w 57054"/>
                <a:gd name="connsiteY1" fmla="*/ 125349 h 125348"/>
                <a:gd name="connsiteX2" fmla="*/ 57055 w 57054"/>
                <a:gd name="connsiteY2" fmla="*/ 1714 h 125348"/>
                <a:gd name="connsiteX3" fmla="*/ 20574 w 57054"/>
                <a:gd name="connsiteY3" fmla="*/ 0 h 125348"/>
                <a:gd name="connsiteX4" fmla="*/ 0 w 57054"/>
                <a:gd name="connsiteY4" fmla="*/ 103632 h 125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54" h="125348">
                  <a:moveTo>
                    <a:pt x="0" y="103632"/>
                  </a:moveTo>
                  <a:lnTo>
                    <a:pt x="34480" y="125349"/>
                  </a:lnTo>
                  <a:lnTo>
                    <a:pt x="57055" y="1714"/>
                  </a:lnTo>
                  <a:lnTo>
                    <a:pt x="20574" y="0"/>
                  </a:lnTo>
                  <a:lnTo>
                    <a:pt x="0" y="103632"/>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34" name="Freeform: Shape 233">
              <a:extLst>
                <a:ext uri="{FF2B5EF4-FFF2-40B4-BE49-F238E27FC236}">
                  <a16:creationId xmlns:a16="http://schemas.microsoft.com/office/drawing/2014/main" id="{BB743070-AFCA-2A60-230C-DD3AE985DA82}"/>
                </a:ext>
              </a:extLst>
            </p:cNvPr>
            <p:cNvSpPr/>
            <p:nvPr/>
          </p:nvSpPr>
          <p:spPr>
            <a:xfrm>
              <a:off x="6815423" y="3217545"/>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D9233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35" name="Freeform: Shape 234">
              <a:extLst>
                <a:ext uri="{FF2B5EF4-FFF2-40B4-BE49-F238E27FC236}">
                  <a16:creationId xmlns:a16="http://schemas.microsoft.com/office/drawing/2014/main" id="{92FC6662-E360-2E6D-6914-1E30D86D0890}"/>
                </a:ext>
              </a:extLst>
            </p:cNvPr>
            <p:cNvSpPr/>
            <p:nvPr/>
          </p:nvSpPr>
          <p:spPr>
            <a:xfrm>
              <a:off x="6815423" y="3203542"/>
              <a:ext cx="646070" cy="1198209"/>
            </a:xfrm>
            <a:custGeom>
              <a:avLst/>
              <a:gdLst>
                <a:gd name="connsiteX0" fmla="*/ 198120 w 646070"/>
                <a:gd name="connsiteY0" fmla="*/ 0 h 1198209"/>
                <a:gd name="connsiteX1" fmla="*/ 0 w 646070"/>
                <a:gd name="connsiteY1" fmla="*/ 1163955 h 1198209"/>
                <a:gd name="connsiteX2" fmla="*/ 641985 w 646070"/>
                <a:gd name="connsiteY2" fmla="*/ 1187768 h 1198209"/>
                <a:gd name="connsiteX3" fmla="*/ 512255 w 646070"/>
                <a:gd name="connsiteY3" fmla="*/ 25717 h 1198209"/>
              </a:gdLst>
              <a:ahLst/>
              <a:cxnLst>
                <a:cxn ang="0">
                  <a:pos x="connsiteX0" y="connsiteY0"/>
                </a:cxn>
                <a:cxn ang="0">
                  <a:pos x="connsiteX1" y="connsiteY1"/>
                </a:cxn>
                <a:cxn ang="0">
                  <a:pos x="connsiteX2" y="connsiteY2"/>
                </a:cxn>
                <a:cxn ang="0">
                  <a:pos x="connsiteX3" y="connsiteY3"/>
                </a:cxn>
              </a:cxnLst>
              <a:rect l="l" t="t" r="r" b="b"/>
              <a:pathLst>
                <a:path w="646070" h="1198209">
                  <a:moveTo>
                    <a:pt x="198120" y="0"/>
                  </a:moveTo>
                  <a:lnTo>
                    <a:pt x="0" y="1163955"/>
                  </a:lnTo>
                  <a:cubicBezTo>
                    <a:pt x="0" y="1163955"/>
                    <a:pt x="479488" y="1221105"/>
                    <a:pt x="641985" y="1187768"/>
                  </a:cubicBezTo>
                  <a:cubicBezTo>
                    <a:pt x="641985" y="1187768"/>
                    <a:pt x="681895" y="354520"/>
                    <a:pt x="512255" y="25717"/>
                  </a:cubicBezTo>
                  <a:close/>
                </a:path>
              </a:pathLst>
            </a:custGeom>
            <a:solidFill>
              <a:srgbClr val="FF869E">
                <a:alpha val="4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36" name="Freeform: Shape 235">
              <a:extLst>
                <a:ext uri="{FF2B5EF4-FFF2-40B4-BE49-F238E27FC236}">
                  <a16:creationId xmlns:a16="http://schemas.microsoft.com/office/drawing/2014/main" id="{2686F636-77D4-9DBE-2F5F-C2F47DBBF5E4}"/>
                </a:ext>
              </a:extLst>
            </p:cNvPr>
            <p:cNvSpPr/>
            <p:nvPr/>
          </p:nvSpPr>
          <p:spPr>
            <a:xfrm>
              <a:off x="6048565" y="2372105"/>
              <a:ext cx="335184" cy="333756"/>
            </a:xfrm>
            <a:custGeom>
              <a:avLst/>
              <a:gdLst>
                <a:gd name="connsiteX0" fmla="*/ 321659 w 335184"/>
                <a:gd name="connsiteY0" fmla="*/ 333756 h 333756"/>
                <a:gd name="connsiteX1" fmla="*/ 272320 w 335184"/>
                <a:gd name="connsiteY1" fmla="*/ 282797 h 333756"/>
                <a:gd name="connsiteX2" fmla="*/ 163163 w 335184"/>
                <a:gd name="connsiteY2" fmla="*/ 171260 h 333756"/>
                <a:gd name="connsiteX3" fmla="*/ 104394 w 335184"/>
                <a:gd name="connsiteY3" fmla="*/ 112205 h 333756"/>
                <a:gd name="connsiteX4" fmla="*/ 53054 w 335184"/>
                <a:gd name="connsiteY4" fmla="*/ 60674 h 333756"/>
                <a:gd name="connsiteX5" fmla="*/ 16764 w 335184"/>
                <a:gd name="connsiteY5" fmla="*/ 24289 h 333756"/>
                <a:gd name="connsiteX6" fmla="*/ 6572 w 335184"/>
                <a:gd name="connsiteY6" fmla="*/ 14097 h 333756"/>
                <a:gd name="connsiteX7" fmla="*/ 0 w 335184"/>
                <a:gd name="connsiteY7" fmla="*/ 13526 h 333756"/>
                <a:gd name="connsiteX8" fmla="*/ 13430 w 335184"/>
                <a:gd name="connsiteY8" fmla="*/ 0 h 333756"/>
                <a:gd name="connsiteX9" fmla="*/ 14002 w 335184"/>
                <a:gd name="connsiteY9" fmla="*/ 6572 h 333756"/>
                <a:gd name="connsiteX10" fmla="*/ 24289 w 335184"/>
                <a:gd name="connsiteY10" fmla="*/ 16764 h 333756"/>
                <a:gd name="connsiteX11" fmla="*/ 60865 w 335184"/>
                <a:gd name="connsiteY11" fmla="*/ 52864 h 333756"/>
                <a:gd name="connsiteX12" fmla="*/ 112490 w 335184"/>
                <a:gd name="connsiteY12" fmla="*/ 104013 h 333756"/>
                <a:gd name="connsiteX13" fmla="*/ 171926 w 335184"/>
                <a:gd name="connsiteY13" fmla="*/ 162497 h 333756"/>
                <a:gd name="connsiteX14" fmla="*/ 283940 w 335184"/>
                <a:gd name="connsiteY14" fmla="*/ 271177 h 333756"/>
                <a:gd name="connsiteX15" fmla="*/ 335185 w 335184"/>
                <a:gd name="connsiteY15" fmla="*/ 320231 h 3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184" h="333756">
                  <a:moveTo>
                    <a:pt x="321659" y="333756"/>
                  </a:moveTo>
                  <a:lnTo>
                    <a:pt x="272320" y="282797"/>
                  </a:lnTo>
                  <a:cubicBezTo>
                    <a:pt x="242887" y="252032"/>
                    <a:pt x="202883" y="211741"/>
                    <a:pt x="163163" y="171260"/>
                  </a:cubicBezTo>
                  <a:lnTo>
                    <a:pt x="104394" y="112205"/>
                  </a:lnTo>
                  <a:lnTo>
                    <a:pt x="53054" y="60674"/>
                  </a:lnTo>
                  <a:lnTo>
                    <a:pt x="16764" y="24289"/>
                  </a:lnTo>
                  <a:cubicBezTo>
                    <a:pt x="12383" y="19907"/>
                    <a:pt x="8858" y="16478"/>
                    <a:pt x="6572" y="14097"/>
                  </a:cubicBezTo>
                  <a:cubicBezTo>
                    <a:pt x="4558" y="12994"/>
                    <a:pt x="2174" y="12787"/>
                    <a:pt x="0" y="13526"/>
                  </a:cubicBezTo>
                  <a:lnTo>
                    <a:pt x="13430" y="0"/>
                  </a:lnTo>
                  <a:cubicBezTo>
                    <a:pt x="12691" y="2174"/>
                    <a:pt x="12898" y="4558"/>
                    <a:pt x="14002" y="6572"/>
                  </a:cubicBezTo>
                  <a:lnTo>
                    <a:pt x="24289" y="16764"/>
                  </a:lnTo>
                  <a:lnTo>
                    <a:pt x="60865" y="52864"/>
                  </a:lnTo>
                  <a:lnTo>
                    <a:pt x="112490" y="104013"/>
                  </a:lnTo>
                  <a:lnTo>
                    <a:pt x="171926" y="162497"/>
                  </a:lnTo>
                  <a:cubicBezTo>
                    <a:pt x="212598" y="202025"/>
                    <a:pt x="253079" y="241840"/>
                    <a:pt x="283940" y="271177"/>
                  </a:cubicBezTo>
                  <a:lnTo>
                    <a:pt x="335185" y="320231"/>
                  </a:lnTo>
                  <a:close/>
                </a:path>
              </a:pathLst>
            </a:custGeom>
            <a:solidFill>
              <a:srgbClr val="2E353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37" name="Freeform: Shape 236">
              <a:extLst>
                <a:ext uri="{FF2B5EF4-FFF2-40B4-BE49-F238E27FC236}">
                  <a16:creationId xmlns:a16="http://schemas.microsoft.com/office/drawing/2014/main" id="{EDB5DDFB-8D21-96F4-2380-1BAD8688AE7E}"/>
                </a:ext>
              </a:extLst>
            </p:cNvPr>
            <p:cNvSpPr/>
            <p:nvPr/>
          </p:nvSpPr>
          <p:spPr>
            <a:xfrm>
              <a:off x="6655593" y="4810427"/>
              <a:ext cx="144494" cy="131733"/>
            </a:xfrm>
            <a:custGeom>
              <a:avLst/>
              <a:gdLst>
                <a:gd name="connsiteX0" fmla="*/ 79343 w 144494"/>
                <a:gd name="connsiteY0" fmla="*/ 841 h 131733"/>
                <a:gd name="connsiteX1" fmla="*/ 0 w 144494"/>
                <a:gd name="connsiteY1" fmla="*/ 126571 h 131733"/>
                <a:gd name="connsiteX2" fmla="*/ 79343 w 144494"/>
                <a:gd name="connsiteY2" fmla="*/ 97996 h 131733"/>
                <a:gd name="connsiteX3" fmla="*/ 144494 w 144494"/>
                <a:gd name="connsiteY3" fmla="*/ 50371 h 131733"/>
                <a:gd name="connsiteX4" fmla="*/ 138208 w 144494"/>
                <a:gd name="connsiteY4" fmla="*/ 16366 h 131733"/>
                <a:gd name="connsiteX5" fmla="*/ 79343 w 144494"/>
                <a:gd name="connsiteY5" fmla="*/ 841 h 13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94" h="131733">
                  <a:moveTo>
                    <a:pt x="79343" y="841"/>
                  </a:moveTo>
                  <a:cubicBezTo>
                    <a:pt x="79343" y="841"/>
                    <a:pt x="29051" y="106187"/>
                    <a:pt x="0" y="126571"/>
                  </a:cubicBezTo>
                  <a:cubicBezTo>
                    <a:pt x="0" y="126571"/>
                    <a:pt x="38862" y="149716"/>
                    <a:pt x="79343" y="97996"/>
                  </a:cubicBezTo>
                  <a:cubicBezTo>
                    <a:pt x="131731" y="31321"/>
                    <a:pt x="144494" y="50371"/>
                    <a:pt x="144494" y="50371"/>
                  </a:cubicBezTo>
                  <a:cubicBezTo>
                    <a:pt x="143455" y="38866"/>
                    <a:pt x="141350" y="27482"/>
                    <a:pt x="138208" y="16366"/>
                  </a:cubicBezTo>
                  <a:cubicBezTo>
                    <a:pt x="130302" y="-5446"/>
                    <a:pt x="79343" y="841"/>
                    <a:pt x="79343" y="841"/>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sp>
          <p:nvSpPr>
            <p:cNvPr id="238" name="Freeform: Shape 237">
              <a:extLst>
                <a:ext uri="{FF2B5EF4-FFF2-40B4-BE49-F238E27FC236}">
                  <a16:creationId xmlns:a16="http://schemas.microsoft.com/office/drawing/2014/main" id="{213213B9-C134-C5CB-F324-74DE3C3BC7C4}"/>
                </a:ext>
              </a:extLst>
            </p:cNvPr>
            <p:cNvSpPr/>
            <p:nvPr/>
          </p:nvSpPr>
          <p:spPr>
            <a:xfrm>
              <a:off x="7094315" y="4810125"/>
              <a:ext cx="133635" cy="144520"/>
            </a:xfrm>
            <a:custGeom>
              <a:avLst/>
              <a:gdLst>
                <a:gd name="connsiteX0" fmla="*/ 71438 w 133635"/>
                <a:gd name="connsiteY0" fmla="*/ 0 h 144520"/>
                <a:gd name="connsiteX1" fmla="*/ 38100 w 133635"/>
                <a:gd name="connsiteY1" fmla="*/ 81915 h 144520"/>
                <a:gd name="connsiteX2" fmla="*/ 0 w 133635"/>
                <a:gd name="connsiteY2" fmla="*/ 141732 h 144520"/>
                <a:gd name="connsiteX3" fmla="*/ 50959 w 133635"/>
                <a:gd name="connsiteY3" fmla="*/ 131731 h 144520"/>
                <a:gd name="connsiteX4" fmla="*/ 133636 w 133635"/>
                <a:gd name="connsiteY4" fmla="*/ 44672 h 144520"/>
                <a:gd name="connsiteX5" fmla="*/ 126016 w 133635"/>
                <a:gd name="connsiteY5" fmla="*/ 27242 h 144520"/>
                <a:gd name="connsiteX6" fmla="*/ 71438 w 133635"/>
                <a:gd name="connsiteY6" fmla="*/ 0 h 14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5" h="144520">
                  <a:moveTo>
                    <a:pt x="71438" y="0"/>
                  </a:moveTo>
                  <a:cubicBezTo>
                    <a:pt x="71438" y="0"/>
                    <a:pt x="57150" y="39053"/>
                    <a:pt x="38100" y="81915"/>
                  </a:cubicBezTo>
                  <a:cubicBezTo>
                    <a:pt x="29375" y="104124"/>
                    <a:pt x="16437" y="124436"/>
                    <a:pt x="0" y="141732"/>
                  </a:cubicBezTo>
                  <a:cubicBezTo>
                    <a:pt x="0" y="141732"/>
                    <a:pt x="33147" y="152495"/>
                    <a:pt x="50959" y="131731"/>
                  </a:cubicBezTo>
                  <a:cubicBezTo>
                    <a:pt x="68771" y="110966"/>
                    <a:pt x="99346" y="36481"/>
                    <a:pt x="133636" y="44672"/>
                  </a:cubicBezTo>
                  <a:cubicBezTo>
                    <a:pt x="131815" y="38574"/>
                    <a:pt x="129256" y="32720"/>
                    <a:pt x="126016" y="27242"/>
                  </a:cubicBezTo>
                  <a:cubicBezTo>
                    <a:pt x="120872" y="19050"/>
                    <a:pt x="71438" y="0"/>
                    <a:pt x="71438" y="0"/>
                  </a:cubicBezTo>
                  <a:close/>
                </a:path>
              </a:pathLst>
            </a:custGeom>
            <a:solidFill>
              <a:srgbClr val="B9796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6.Jovis-CoinyRegular-Decorativ"/>
                <a:ea typeface="+mn-ea"/>
                <a:cs typeface="+mn-cs"/>
              </a:endParaRPr>
            </a:p>
          </p:txBody>
        </p:sp>
      </p:grpSp>
      <p:sp>
        <p:nvSpPr>
          <p:cNvPr id="239" name="Rectangle: Rounded Corners 238">
            <a:extLst>
              <a:ext uri="{FF2B5EF4-FFF2-40B4-BE49-F238E27FC236}">
                <a16:creationId xmlns:a16="http://schemas.microsoft.com/office/drawing/2014/main" id="{F20A320E-0543-B063-573E-93DC37C96E63}"/>
              </a:ext>
            </a:extLst>
          </p:cNvPr>
          <p:cNvSpPr/>
          <p:nvPr/>
        </p:nvSpPr>
        <p:spPr>
          <a:xfrm>
            <a:off x="-1382544" y="-1069809"/>
            <a:ext cx="5625870" cy="637649"/>
          </a:xfrm>
          <a:prstGeom prst="roundRect">
            <a:avLst>
              <a:gd name="adj" fmla="val 37781"/>
            </a:avLst>
          </a:prstGeom>
          <a:solidFill>
            <a:srgbClr val="9BA3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240" name="Oval 239">
            <a:extLst>
              <a:ext uri="{FF2B5EF4-FFF2-40B4-BE49-F238E27FC236}">
                <a16:creationId xmlns:a16="http://schemas.microsoft.com/office/drawing/2014/main" id="{2F70507F-F967-A56D-7278-15F6E7107048}"/>
              </a:ext>
            </a:extLst>
          </p:cNvPr>
          <p:cNvSpPr/>
          <p:nvPr/>
        </p:nvSpPr>
        <p:spPr>
          <a:xfrm>
            <a:off x="-1665017" y="-1075299"/>
            <a:ext cx="685822" cy="685822"/>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pic>
        <p:nvPicPr>
          <p:cNvPr id="241" name="Picture 6">
            <a:extLst>
              <a:ext uri="{FF2B5EF4-FFF2-40B4-BE49-F238E27FC236}">
                <a16:creationId xmlns:a16="http://schemas.microsoft.com/office/drawing/2014/main" id="{A31441B2-D9A5-7E00-E8BD-6D9E560A57D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8491" y="-940622"/>
            <a:ext cx="416149" cy="416149"/>
          </a:xfrm>
          <a:prstGeom prst="rect">
            <a:avLst/>
          </a:prstGeom>
          <a:noFill/>
          <a:extLst>
            <a:ext uri="{909E8E84-426E-40DD-AFC4-6F175D3DCCD1}">
              <a14:hiddenFill xmlns:a14="http://schemas.microsoft.com/office/drawing/2010/main">
                <a:solidFill>
                  <a:srgbClr val="FFFFFF"/>
                </a:solidFill>
              </a14:hiddenFill>
            </a:ext>
          </a:extLst>
        </p:spPr>
      </p:pic>
      <p:sp>
        <p:nvSpPr>
          <p:cNvPr id="242" name="TextBox 241">
            <a:extLst>
              <a:ext uri="{FF2B5EF4-FFF2-40B4-BE49-F238E27FC236}">
                <a16:creationId xmlns:a16="http://schemas.microsoft.com/office/drawing/2014/main" id="{FB1FC3FF-DFE7-93EA-A821-AE9BA06C9361}"/>
              </a:ext>
            </a:extLst>
          </p:cNvPr>
          <p:cNvSpPr txBox="1"/>
          <p:nvPr/>
        </p:nvSpPr>
        <p:spPr>
          <a:xfrm>
            <a:off x="-1021974" y="-1033986"/>
            <a:ext cx="5189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Định</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hướng</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Của</a:t>
            </a:r>
            <a:r>
              <a:rPr kumimoji="0" lang="en-US" sz="28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Thanh Nam </a:t>
            </a:r>
            <a:r>
              <a:rPr kumimoji="0" lang="en-US" sz="28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4000" b="0" i="0" u="none" strike="noStrike" kern="1200" cap="none" spc="0" normalizeH="0" baseline="0" noProof="0" dirty="0">
              <a:ln>
                <a:noFill/>
              </a:ln>
              <a:solidFill>
                <a:prstClr val="black"/>
              </a:solidFill>
              <a:effectLst/>
              <a:uLnTx/>
              <a:uFillTx/>
              <a:latin typeface="#9Slide07 IcielBaliho Script"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39718761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ox(out)">
                                      <p:cBhvr>
                                        <p:cTn id="7" dur="500"/>
                                        <p:tgtEl>
                                          <p:spTgt spid="2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box(out)">
                                      <p:cBhvr>
                                        <p:cTn id="10" dur="500"/>
                                        <p:tgtEl>
                                          <p:spTgt spid="6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66"/>
                                        </p:tgtEl>
                                        <p:attrNameLst>
                                          <p:attrName>style.visibility</p:attrName>
                                        </p:attrNameLst>
                                      </p:cBhvr>
                                      <p:to>
                                        <p:strVal val="visible"/>
                                      </p:to>
                                    </p:set>
                                    <p:animEffect transition="in" filter="box(out)">
                                      <p:cBhvr>
                                        <p:cTn id="13" dur="500"/>
                                        <p:tgtEl>
                                          <p:spTgt spid="66"/>
                                        </p:tgtEl>
                                      </p:cBhvr>
                                    </p:animEffect>
                                  </p:childTnLst>
                                </p:cTn>
                              </p:par>
                              <p:par>
                                <p:cTn id="14" presetID="4" presetClass="entr" presetSubtype="32" fill="hold" nodeType="with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box(out)">
                                      <p:cBhvr>
                                        <p:cTn id="16" dur="500"/>
                                        <p:tgtEl>
                                          <p:spTgt spid="67"/>
                                        </p:tgtEl>
                                      </p:cBhvr>
                                    </p:animEffect>
                                  </p:childTnLst>
                                </p:cTn>
                              </p:par>
                              <p:par>
                                <p:cTn id="17" presetID="4" presetClass="entr" presetSubtype="32" fill="hold" nodeType="withEffect">
                                  <p:stCondLst>
                                    <p:cond delay="0"/>
                                  </p:stCondLst>
                                  <p:childTnLst>
                                    <p:set>
                                      <p:cBhvr>
                                        <p:cTn id="18" dur="1" fill="hold">
                                          <p:stCondLst>
                                            <p:cond delay="0"/>
                                          </p:stCondLst>
                                        </p:cTn>
                                        <p:tgtEl>
                                          <p:spTgt spid="102"/>
                                        </p:tgtEl>
                                        <p:attrNameLst>
                                          <p:attrName>style.visibility</p:attrName>
                                        </p:attrNameLst>
                                      </p:cBhvr>
                                      <p:to>
                                        <p:strVal val="visible"/>
                                      </p:to>
                                    </p:set>
                                    <p:animEffect transition="in" filter="box(out)">
                                      <p:cBhvr>
                                        <p:cTn id="19" dur="500"/>
                                        <p:tgtEl>
                                          <p:spTgt spid="102"/>
                                        </p:tgtEl>
                                      </p:cBhvr>
                                    </p:animEffect>
                                  </p:childTnLst>
                                </p:cTn>
                              </p:par>
                              <p:par>
                                <p:cTn id="20" presetID="4" presetClass="entr" presetSubtype="32" fill="hold" nodeType="with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box(out)">
                                      <p:cBhvr>
                                        <p:cTn id="22" dur="500"/>
                                        <p:tgtEl>
                                          <p:spTgt spid="106"/>
                                        </p:tgtEl>
                                      </p:cBhvr>
                                    </p:animEffect>
                                  </p:childTnLst>
                                </p:cTn>
                              </p:par>
                              <p:par>
                                <p:cTn id="23" presetID="4" presetClass="entr" presetSubtype="32" fill="hold" nodeType="withEffect">
                                  <p:stCondLst>
                                    <p:cond delay="0"/>
                                  </p:stCondLst>
                                  <p:childTnLst>
                                    <p:set>
                                      <p:cBhvr>
                                        <p:cTn id="24" dur="1" fill="hold">
                                          <p:stCondLst>
                                            <p:cond delay="0"/>
                                          </p:stCondLst>
                                        </p:cTn>
                                        <p:tgtEl>
                                          <p:spTgt spid="178"/>
                                        </p:tgtEl>
                                        <p:attrNameLst>
                                          <p:attrName>style.visibility</p:attrName>
                                        </p:attrNameLst>
                                      </p:cBhvr>
                                      <p:to>
                                        <p:strVal val="visible"/>
                                      </p:to>
                                    </p:set>
                                    <p:animEffect transition="in" filter="box(out)">
                                      <p:cBhvr>
                                        <p:cTn id="25" dur="500"/>
                                        <p:tgtEl>
                                          <p:spTgt spid="178"/>
                                        </p:tgtEl>
                                      </p:cBhvr>
                                    </p:animEffect>
                                  </p:childTnLst>
                                </p:cTn>
                              </p:par>
                              <p:par>
                                <p:cTn id="26" presetID="22" presetClass="entr" presetSubtype="2"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right)">
                                      <p:cBhvr>
                                        <p:cTn id="28" dur="500"/>
                                        <p:tgtEl>
                                          <p:spTgt spid="1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187"/>
                                        </p:tgtEl>
                                        <p:attrNameLst>
                                          <p:attrName>style.visibility</p:attrName>
                                        </p:attrNameLst>
                                      </p:cBhvr>
                                      <p:to>
                                        <p:strVal val="visible"/>
                                      </p:to>
                                    </p:set>
                                    <p:animEffect transition="in" filter="wipe(up)">
                                      <p:cBhvr>
                                        <p:cTn id="32"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18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4F18AFBA-9547-4E01-A593-C3E8E9CF6D93}"/>
              </a:ext>
            </a:extLst>
          </p:cNvPr>
          <p:cNvGrpSpPr/>
          <p:nvPr/>
        </p:nvGrpSpPr>
        <p:grpSpPr>
          <a:xfrm rot="17260963">
            <a:off x="-674285" y="-1292033"/>
            <a:ext cx="3581400" cy="2037299"/>
            <a:chOff x="7823334" y="-697505"/>
            <a:chExt cx="4276665" cy="2432804"/>
          </a:xfrm>
        </p:grpSpPr>
        <p:sp>
          <p:nvSpPr>
            <p:cNvPr id="55" name="Freeform: Shape 54">
              <a:extLst>
                <a:ext uri="{FF2B5EF4-FFF2-40B4-BE49-F238E27FC236}">
                  <a16:creationId xmlns:a16="http://schemas.microsoft.com/office/drawing/2014/main" id="{8DEF493B-635A-4FA0-8EC9-892ABE449B91}"/>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6" name="Freeform: Shape 55">
              <a:extLst>
                <a:ext uri="{FF2B5EF4-FFF2-40B4-BE49-F238E27FC236}">
                  <a16:creationId xmlns:a16="http://schemas.microsoft.com/office/drawing/2014/main" id="{E7A19FB2-B030-4F13-BD45-41CD581B45D5}"/>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64" name="Group 63">
            <a:extLst>
              <a:ext uri="{FF2B5EF4-FFF2-40B4-BE49-F238E27FC236}">
                <a16:creationId xmlns:a16="http://schemas.microsoft.com/office/drawing/2014/main" id="{98509DF5-A31E-444C-9491-F86F32A7201F}"/>
              </a:ext>
            </a:extLst>
          </p:cNvPr>
          <p:cNvGrpSpPr/>
          <p:nvPr/>
        </p:nvGrpSpPr>
        <p:grpSpPr>
          <a:xfrm rot="5400000" flipV="1">
            <a:off x="-273553" y="5495691"/>
            <a:ext cx="1944276" cy="2301698"/>
            <a:chOff x="7823334" y="-697505"/>
            <a:chExt cx="4276665" cy="2432804"/>
          </a:xfrm>
        </p:grpSpPr>
        <p:sp>
          <p:nvSpPr>
            <p:cNvPr id="65" name="Freeform: Shape 64">
              <a:extLst>
                <a:ext uri="{FF2B5EF4-FFF2-40B4-BE49-F238E27FC236}">
                  <a16:creationId xmlns:a16="http://schemas.microsoft.com/office/drawing/2014/main" id="{8C598353-450E-4800-8DF2-D4C9EA90D8EF}"/>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6" name="Freeform: Shape 65">
              <a:extLst>
                <a:ext uri="{FF2B5EF4-FFF2-40B4-BE49-F238E27FC236}">
                  <a16:creationId xmlns:a16="http://schemas.microsoft.com/office/drawing/2014/main" id="{145B5FFF-06AB-4D24-BB4D-5F677FC1EE2B}"/>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80" name="Graphic 15">
            <a:extLst>
              <a:ext uri="{FF2B5EF4-FFF2-40B4-BE49-F238E27FC236}">
                <a16:creationId xmlns:a16="http://schemas.microsoft.com/office/drawing/2014/main" id="{53F2B387-1B84-6B9B-D27B-55C408CFED05}"/>
              </a:ext>
            </a:extLst>
          </p:cNvPr>
          <p:cNvGrpSpPr/>
          <p:nvPr/>
        </p:nvGrpSpPr>
        <p:grpSpPr>
          <a:xfrm rot="20987907">
            <a:off x="-4461777" y="1577652"/>
            <a:ext cx="3577163" cy="2763527"/>
            <a:chOff x="5636086" y="1293343"/>
            <a:chExt cx="4242837" cy="4029785"/>
          </a:xfrm>
          <a:solidFill>
            <a:srgbClr val="DBDFFD"/>
          </a:solidFill>
        </p:grpSpPr>
        <p:sp>
          <p:nvSpPr>
            <p:cNvPr id="81" name="Freeform: Shape 80">
              <a:extLst>
                <a:ext uri="{FF2B5EF4-FFF2-40B4-BE49-F238E27FC236}">
                  <a16:creationId xmlns:a16="http://schemas.microsoft.com/office/drawing/2014/main" id="{5C8C0F42-8287-0165-0D99-3EA7D0940F7A}"/>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82" name="Freeform: Shape 81">
              <a:extLst>
                <a:ext uri="{FF2B5EF4-FFF2-40B4-BE49-F238E27FC236}">
                  <a16:creationId xmlns:a16="http://schemas.microsoft.com/office/drawing/2014/main" id="{1C58AA63-557A-2A25-A06C-32CD233CAC35}"/>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3" name="Graphic 5">
            <a:extLst>
              <a:ext uri="{FF2B5EF4-FFF2-40B4-BE49-F238E27FC236}">
                <a16:creationId xmlns:a16="http://schemas.microsoft.com/office/drawing/2014/main" id="{EBE13E96-F76B-7FF2-2ADC-7685C232D36D}"/>
              </a:ext>
            </a:extLst>
          </p:cNvPr>
          <p:cNvGrpSpPr/>
          <p:nvPr/>
        </p:nvGrpSpPr>
        <p:grpSpPr>
          <a:xfrm>
            <a:off x="12770712" y="4888523"/>
            <a:ext cx="3992479" cy="3127215"/>
            <a:chOff x="1218616" y="1609419"/>
            <a:chExt cx="2994359" cy="2345411"/>
          </a:xfrm>
        </p:grpSpPr>
        <p:sp>
          <p:nvSpPr>
            <p:cNvPr id="84" name="Freeform: Shape 83">
              <a:extLst>
                <a:ext uri="{FF2B5EF4-FFF2-40B4-BE49-F238E27FC236}">
                  <a16:creationId xmlns:a16="http://schemas.microsoft.com/office/drawing/2014/main" id="{5D08171A-948A-8969-D7BF-32662ED23C85}"/>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9792D78E-694E-8FFF-93D6-1B5CA163E0B1}"/>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C097A5B4-E9EC-B02D-06D7-FDE06B457768}"/>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20F5B58F-342E-A4CD-8399-9E755A270101}"/>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0058F3A7-C5E8-6531-C11D-34AC30CE78A0}"/>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D5A8D1CF-1286-2B87-245A-3249CDFE3B4C}"/>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77DA5133-0AFA-FD89-AC70-95B3450B0FC2}"/>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6FAA0BBD-672E-167C-1238-9F1CEEF0BAEF}"/>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3BD7674C-D5B2-8B84-7DD1-AFEBEDFD4927}"/>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8DF445F4-1779-07FE-7056-815917D03170}"/>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CBC1B8CB-4D23-DDF3-ABBB-92478DB916AB}"/>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55A6719-8CA7-1669-9E1C-052FC4275F83}"/>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49761C26-32FA-D1B4-0E92-9C03A1D00E50}"/>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98E09AE9-361A-657E-08A9-9E14217E120F}"/>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89D44997-D738-0310-0E4C-34ECA39344D6}"/>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27BDF4B6-41CC-1311-6A59-8A48F444BB99}"/>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895CDC3F-ADE0-CB81-026B-492E0FA09E54}"/>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0BF6CD19-4284-A0BA-DC1E-0AB4BBE3996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2" name="Freeform: Shape 101">
              <a:extLst>
                <a:ext uri="{FF2B5EF4-FFF2-40B4-BE49-F238E27FC236}">
                  <a16:creationId xmlns:a16="http://schemas.microsoft.com/office/drawing/2014/main" id="{903C4378-FE63-C2EE-7FA8-5C3AA3BC9549}"/>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3" name="Freeform: Shape 102">
              <a:extLst>
                <a:ext uri="{FF2B5EF4-FFF2-40B4-BE49-F238E27FC236}">
                  <a16:creationId xmlns:a16="http://schemas.microsoft.com/office/drawing/2014/main" id="{72F05504-7AAF-611B-6137-7C1591903326}"/>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19158090-5973-E7A0-A651-26C248864A85}"/>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45E0BE9F-5C7D-19CE-D7E0-606030AF0792}"/>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6" name="Freeform: Shape 105">
              <a:extLst>
                <a:ext uri="{FF2B5EF4-FFF2-40B4-BE49-F238E27FC236}">
                  <a16:creationId xmlns:a16="http://schemas.microsoft.com/office/drawing/2014/main" id="{5E492CE7-0EEF-1812-54DC-38E6D52C9549}"/>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7" name="Freeform: Shape 106">
              <a:extLst>
                <a:ext uri="{FF2B5EF4-FFF2-40B4-BE49-F238E27FC236}">
                  <a16:creationId xmlns:a16="http://schemas.microsoft.com/office/drawing/2014/main" id="{E7F2307A-5B98-E04E-1781-8F7AF528BEA3}"/>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8D5D1008-28BD-5EC7-F48F-F3B340D43D6C}"/>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16E80108-091E-D671-13A7-CF51BA2632BD}"/>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727E5E7E-3B74-768F-703F-69CAF89DBE44}"/>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934D17D8-B6A1-9671-40AA-B84E669BE772}"/>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E6BE07FD-B1CB-191D-7471-7568CF71CC3F}"/>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E21AA7A3-8373-FC99-CF3D-09B6DED068BE}"/>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8D5A9AF7-90BC-AEAC-0C80-F0961FCA2DFE}"/>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D15F30D6-55EE-703C-A392-F34917A6EBB6}"/>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0831E03A-8768-232B-408A-6DB356B0959A}"/>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0AFF180C-1434-55C4-6DF7-3B62D12AD6FB}"/>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D5135538-D89E-9B7B-FFCB-2046965D9F4F}"/>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357090A7-1A1F-E39D-E64C-2A3868E68ED7}"/>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EBFE0150-7872-3417-BA7B-0E9BD12BC99F}"/>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9483A7B6-100D-78D8-5AFD-0017D18B04B4}"/>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6A901738-9C9E-5904-5A35-142247B28AB6}"/>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BFC867F6-FFD0-81A1-B2A7-8417ED5D98FB}"/>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79A111BE-52F6-F380-B402-EEC27F0E1EA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964F6A74-53A6-FFE5-1B45-7A0B647A2F10}"/>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A0E30168-509C-9CF8-1723-67866F0048A9}"/>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7F047B94-D004-4220-1140-CB249B4E29D2}"/>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28" name="Freeform: Shape 127">
            <a:extLst>
              <a:ext uri="{FF2B5EF4-FFF2-40B4-BE49-F238E27FC236}">
                <a16:creationId xmlns:a16="http://schemas.microsoft.com/office/drawing/2014/main" id="{C1B4A1EC-45B4-7F1C-EA3B-E02A99F99B26}"/>
              </a:ext>
            </a:extLst>
          </p:cNvPr>
          <p:cNvSpPr/>
          <p:nvPr/>
        </p:nvSpPr>
        <p:spPr>
          <a:xfrm>
            <a:off x="12718972" y="849513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8B9B049-3D9A-3064-DAAB-77657F46EB5E}"/>
              </a:ext>
            </a:extLst>
          </p:cNvPr>
          <p:cNvSpPr/>
          <p:nvPr/>
        </p:nvSpPr>
        <p:spPr>
          <a:xfrm>
            <a:off x="13021094" y="866011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130" name="Graphic 5">
            <a:extLst>
              <a:ext uri="{FF2B5EF4-FFF2-40B4-BE49-F238E27FC236}">
                <a16:creationId xmlns:a16="http://schemas.microsoft.com/office/drawing/2014/main" id="{CC80415C-5E21-E681-8462-2D22D34F5DFA}"/>
              </a:ext>
            </a:extLst>
          </p:cNvPr>
          <p:cNvGrpSpPr/>
          <p:nvPr/>
        </p:nvGrpSpPr>
        <p:grpSpPr>
          <a:xfrm>
            <a:off x="15632360" y="7116512"/>
            <a:ext cx="1031992" cy="1386933"/>
            <a:chOff x="3364852" y="3280411"/>
            <a:chExt cx="773994" cy="1040200"/>
          </a:xfrm>
        </p:grpSpPr>
        <p:sp>
          <p:nvSpPr>
            <p:cNvPr id="131" name="Freeform: Shape 130">
              <a:extLst>
                <a:ext uri="{FF2B5EF4-FFF2-40B4-BE49-F238E27FC236}">
                  <a16:creationId xmlns:a16="http://schemas.microsoft.com/office/drawing/2014/main" id="{BE6AEB03-4A17-31F2-FC98-60BB36096020}"/>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88B74B91-5D6F-0423-A7E2-9B133BE3A1FC}"/>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C2A8D0AB-E8E6-1DB5-E9CA-F794DAE16BAA}"/>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268A1035-487E-6ED4-A15A-1F3B57B3B2B7}"/>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CDD78460-1452-C328-921D-9DA38CA544C5}"/>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C3941F52-A0FC-3759-6C16-EE816BB27667}"/>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2776D0AA-685A-3D8A-BDE9-7C7597DA9E55}"/>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7D44B111-6B60-7802-2C34-E870FA974D3F}"/>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48080455-3ACF-4440-A491-1887377DE595}"/>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657AB760-5261-F81B-3D83-D4D625BE24A1}"/>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F48062F4-A608-39BA-1697-A88238ABC3C2}"/>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B19143B6-5F04-1EB3-98E8-8B86E11A53A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4DCD745B-B36D-7B27-7251-79D23EF4093A}"/>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6E9BAF29-EFD0-D6EF-2C71-5E04AFD9E37A}"/>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C8BEC82D-C32E-40E2-08FA-4FE2A41B1A73}"/>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F3707A03-C3B0-12FD-3C67-682A4AE027C2}"/>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64435D13-30A3-FD18-6156-9A3EBC21E670}"/>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B5C25019-22FD-B9BD-8DD2-043D360B091F}"/>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F1566EA3-BD36-AF76-6678-336BD32474D0}"/>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7649182A-6021-EFB3-19A1-153139BE8FE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063307F4-43A3-F7DE-27E0-A0D129A9F026}"/>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A75D3F3E-F5C1-7EA6-E4C4-A84030637A16}"/>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8FB4F04C-38A1-5D4F-595B-7F54B80F1AA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7D1083AE-C1A1-F24A-2DFE-68AA6848B8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AF58419E-4FC8-08FF-1DDC-0D2663EF6372}"/>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F7A1246E-165E-0831-0B4B-F93C28554E1C}"/>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52DEF292-86BB-73A4-F79C-D13619893992}"/>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7881AA69-B581-C7A0-FA2B-3F9695E1A437}"/>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0295FA6-7C6D-F444-810D-D92664D39E10}"/>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90C85BEC-4829-731C-E2AE-CFE45FA7D2E3}"/>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0DCAA957-776B-7494-C18D-1A06E3D41410}"/>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23BAB9CC-767C-7C2A-B4AF-6B9E49C3F158}"/>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E96B3E4A-6E8A-B1B7-7269-1BA708C114CE}"/>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713066C2-0EDF-65A2-85D5-9647BE7F937F}"/>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5" name="Graphic 5">
            <a:extLst>
              <a:ext uri="{FF2B5EF4-FFF2-40B4-BE49-F238E27FC236}">
                <a16:creationId xmlns:a16="http://schemas.microsoft.com/office/drawing/2014/main" id="{4D7C536D-1F10-AC68-C49B-896595B8CBB0}"/>
              </a:ext>
            </a:extLst>
          </p:cNvPr>
          <p:cNvGrpSpPr/>
          <p:nvPr/>
        </p:nvGrpSpPr>
        <p:grpSpPr>
          <a:xfrm>
            <a:off x="13929394" y="5370523"/>
            <a:ext cx="2048049" cy="3407965"/>
            <a:chOff x="2087627" y="1970919"/>
            <a:chExt cx="1536037" cy="2555974"/>
          </a:xfrm>
        </p:grpSpPr>
        <p:sp>
          <p:nvSpPr>
            <p:cNvPr id="166" name="Freeform: Shape 165">
              <a:extLst>
                <a:ext uri="{FF2B5EF4-FFF2-40B4-BE49-F238E27FC236}">
                  <a16:creationId xmlns:a16="http://schemas.microsoft.com/office/drawing/2014/main" id="{7BB346E0-A5BA-6882-3CEF-DDCE27298DEB}"/>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3AA1F3ED-6C83-2125-3A14-A8007037BB00}"/>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95640205-19A9-CFF5-1A24-FA8CC1F153A5}"/>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9" name="Graphic 5">
            <a:extLst>
              <a:ext uri="{FF2B5EF4-FFF2-40B4-BE49-F238E27FC236}">
                <a16:creationId xmlns:a16="http://schemas.microsoft.com/office/drawing/2014/main" id="{96B4503B-CFE4-1C8E-9C80-7DC3536EB0C6}"/>
              </a:ext>
            </a:extLst>
          </p:cNvPr>
          <p:cNvGrpSpPr/>
          <p:nvPr/>
        </p:nvGrpSpPr>
        <p:grpSpPr>
          <a:xfrm>
            <a:off x="12955064" y="5523208"/>
            <a:ext cx="1183931" cy="3342981"/>
            <a:chOff x="1356880" y="2085433"/>
            <a:chExt cx="887948" cy="2507236"/>
          </a:xfrm>
        </p:grpSpPr>
        <p:sp>
          <p:nvSpPr>
            <p:cNvPr id="170" name="Freeform: Shape 169">
              <a:extLst>
                <a:ext uri="{FF2B5EF4-FFF2-40B4-BE49-F238E27FC236}">
                  <a16:creationId xmlns:a16="http://schemas.microsoft.com/office/drawing/2014/main" id="{DC9A7828-AED3-1D65-1EE7-D3F8AC54C0D7}"/>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1C16D560-159D-F315-441E-63012B0B7E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05E0E351-E7B7-B352-F517-86117A7C0C15}"/>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5793FA8E-99B1-9810-FEDB-99AAED18F8DC}"/>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8D1FD94B-9442-5796-1AEC-AE3FEF8F6F2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16EF7368-53BF-9142-6235-AABFCC25248B}"/>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90B86E9B-F03D-B139-52A7-6AFB1D921220}"/>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CD1C4EB4-60E4-BC2D-EFD7-63AD965E6C12}"/>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8" name="Freeform: Shape 177">
              <a:extLst>
                <a:ext uri="{FF2B5EF4-FFF2-40B4-BE49-F238E27FC236}">
                  <a16:creationId xmlns:a16="http://schemas.microsoft.com/office/drawing/2014/main" id="{37B8C7CC-3538-7D02-F10D-59DE1A447B43}"/>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9" name="Freeform: Shape 178">
              <a:extLst>
                <a:ext uri="{FF2B5EF4-FFF2-40B4-BE49-F238E27FC236}">
                  <a16:creationId xmlns:a16="http://schemas.microsoft.com/office/drawing/2014/main" id="{50FC00FB-52B7-1FB8-E2F6-D07708B471A0}"/>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D37E2C32-8892-3832-C9F2-7BD857C199A0}"/>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52579710-6412-2B68-74C7-000A6F8AF5E8}"/>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F7D1F25C-E00F-4744-1FDA-BB8A437919B5}"/>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B414F8E4-AD6C-3516-AD7F-9DF2558B973D}"/>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C7A9673A-0F82-A3E4-EEDD-2EAC675ACF07}"/>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21D95CDB-837C-5069-1DA8-7A4E3D1CCA04}"/>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10ACFF9D-2D8A-804A-C229-5800BE2FBFF5}"/>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7" name="Freeform: Shape 186">
              <a:extLst>
                <a:ext uri="{FF2B5EF4-FFF2-40B4-BE49-F238E27FC236}">
                  <a16:creationId xmlns:a16="http://schemas.microsoft.com/office/drawing/2014/main" id="{892F1B6B-BF67-51B1-D8D6-CF57979140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8" name="Freeform: Shape 187">
              <a:extLst>
                <a:ext uri="{FF2B5EF4-FFF2-40B4-BE49-F238E27FC236}">
                  <a16:creationId xmlns:a16="http://schemas.microsoft.com/office/drawing/2014/main" id="{77D163EB-DEBE-523A-E9FA-9528F9A646A9}"/>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9" name="Freeform: Shape 188">
              <a:extLst>
                <a:ext uri="{FF2B5EF4-FFF2-40B4-BE49-F238E27FC236}">
                  <a16:creationId xmlns:a16="http://schemas.microsoft.com/office/drawing/2014/main" id="{D52BAD8F-D726-DE9F-9686-85884C99B88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0" name="Freeform: Shape 189">
              <a:extLst>
                <a:ext uri="{FF2B5EF4-FFF2-40B4-BE49-F238E27FC236}">
                  <a16:creationId xmlns:a16="http://schemas.microsoft.com/office/drawing/2014/main" id="{867B55C7-004A-782E-7B38-DF0E17B35C9F}"/>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1" name="Freeform: Shape 190">
              <a:extLst>
                <a:ext uri="{FF2B5EF4-FFF2-40B4-BE49-F238E27FC236}">
                  <a16:creationId xmlns:a16="http://schemas.microsoft.com/office/drawing/2014/main" id="{F6BBB606-42C0-274B-FFC2-2A92DBCC4A53}"/>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2" name="Freeform: Shape 191">
              <a:extLst>
                <a:ext uri="{FF2B5EF4-FFF2-40B4-BE49-F238E27FC236}">
                  <a16:creationId xmlns:a16="http://schemas.microsoft.com/office/drawing/2014/main" id="{2603585D-137E-B086-9275-B34B0B892058}"/>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3" name="Freeform: Shape 192">
              <a:extLst>
                <a:ext uri="{FF2B5EF4-FFF2-40B4-BE49-F238E27FC236}">
                  <a16:creationId xmlns:a16="http://schemas.microsoft.com/office/drawing/2014/main" id="{4E3B9BCD-AE5B-82E9-7ECB-299200D3DBDD}"/>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4" name="Freeform: Shape 193">
              <a:extLst>
                <a:ext uri="{FF2B5EF4-FFF2-40B4-BE49-F238E27FC236}">
                  <a16:creationId xmlns:a16="http://schemas.microsoft.com/office/drawing/2014/main" id="{76F4F345-F121-F7A5-18D0-ED1DDDCF71BE}"/>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5" name="Freeform: Shape 194">
              <a:extLst>
                <a:ext uri="{FF2B5EF4-FFF2-40B4-BE49-F238E27FC236}">
                  <a16:creationId xmlns:a16="http://schemas.microsoft.com/office/drawing/2014/main" id="{45665F02-2A4E-9B3E-A192-88D37B441AC2}"/>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6" name="Freeform: Shape 195">
              <a:extLst>
                <a:ext uri="{FF2B5EF4-FFF2-40B4-BE49-F238E27FC236}">
                  <a16:creationId xmlns:a16="http://schemas.microsoft.com/office/drawing/2014/main" id="{14CA16B1-FF3A-B8F4-B243-A55A42E43BD6}"/>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7" name="Freeform: Shape 196">
              <a:extLst>
                <a:ext uri="{FF2B5EF4-FFF2-40B4-BE49-F238E27FC236}">
                  <a16:creationId xmlns:a16="http://schemas.microsoft.com/office/drawing/2014/main" id="{EE604B71-028F-6418-2C5B-7160290F704A}"/>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8" name="Freeform: Shape 197">
              <a:extLst>
                <a:ext uri="{FF2B5EF4-FFF2-40B4-BE49-F238E27FC236}">
                  <a16:creationId xmlns:a16="http://schemas.microsoft.com/office/drawing/2014/main" id="{B4D5BD55-9D98-715F-6C1B-536E0ACE0D16}"/>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9" name="Freeform: Shape 198">
              <a:extLst>
                <a:ext uri="{FF2B5EF4-FFF2-40B4-BE49-F238E27FC236}">
                  <a16:creationId xmlns:a16="http://schemas.microsoft.com/office/drawing/2014/main" id="{A620D31E-E200-C72A-F88C-83A16A0C7798}"/>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0" name="Freeform: Shape 199">
              <a:extLst>
                <a:ext uri="{FF2B5EF4-FFF2-40B4-BE49-F238E27FC236}">
                  <a16:creationId xmlns:a16="http://schemas.microsoft.com/office/drawing/2014/main" id="{50EEB2AC-E05E-3C7B-D65A-DD9B4E830871}"/>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1" name="Freeform: Shape 200">
              <a:extLst>
                <a:ext uri="{FF2B5EF4-FFF2-40B4-BE49-F238E27FC236}">
                  <a16:creationId xmlns:a16="http://schemas.microsoft.com/office/drawing/2014/main" id="{0D2D2C92-A7DE-19B2-9784-35056B347F4B}"/>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2" name="Freeform: Shape 201">
              <a:extLst>
                <a:ext uri="{FF2B5EF4-FFF2-40B4-BE49-F238E27FC236}">
                  <a16:creationId xmlns:a16="http://schemas.microsoft.com/office/drawing/2014/main" id="{86916C2E-805B-F714-EF3A-369CAF3F701A}"/>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3" name="Freeform: Shape 202">
              <a:extLst>
                <a:ext uri="{FF2B5EF4-FFF2-40B4-BE49-F238E27FC236}">
                  <a16:creationId xmlns:a16="http://schemas.microsoft.com/office/drawing/2014/main" id="{9E504A28-6C28-37BC-5DED-74592F697D2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4" name="Freeform: Shape 203">
              <a:extLst>
                <a:ext uri="{FF2B5EF4-FFF2-40B4-BE49-F238E27FC236}">
                  <a16:creationId xmlns:a16="http://schemas.microsoft.com/office/drawing/2014/main" id="{92FE9BC5-329C-4596-34F3-856D96812AB1}"/>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5" name="Freeform: Shape 204">
              <a:extLst>
                <a:ext uri="{FF2B5EF4-FFF2-40B4-BE49-F238E27FC236}">
                  <a16:creationId xmlns:a16="http://schemas.microsoft.com/office/drawing/2014/main" id="{58933998-F82A-8141-CFC9-69663BA59F54}"/>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6" name="Freeform: Shape 205">
              <a:extLst>
                <a:ext uri="{FF2B5EF4-FFF2-40B4-BE49-F238E27FC236}">
                  <a16:creationId xmlns:a16="http://schemas.microsoft.com/office/drawing/2014/main" id="{3EDDB289-84A2-4AB2-C6A1-D544495D263E}"/>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7" name="Freeform: Shape 206">
              <a:extLst>
                <a:ext uri="{FF2B5EF4-FFF2-40B4-BE49-F238E27FC236}">
                  <a16:creationId xmlns:a16="http://schemas.microsoft.com/office/drawing/2014/main" id="{EE308BFE-3A9A-D5BD-E3EF-7CEEB537E09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8" name="Freeform: Shape 207">
              <a:extLst>
                <a:ext uri="{FF2B5EF4-FFF2-40B4-BE49-F238E27FC236}">
                  <a16:creationId xmlns:a16="http://schemas.microsoft.com/office/drawing/2014/main" id="{ACC3FE9E-8F43-3774-7A4C-2EACA95C614E}"/>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9" name="Freeform: Shape 208">
              <a:extLst>
                <a:ext uri="{FF2B5EF4-FFF2-40B4-BE49-F238E27FC236}">
                  <a16:creationId xmlns:a16="http://schemas.microsoft.com/office/drawing/2014/main" id="{C6BB845E-EB9A-189B-8E7F-938A1A944532}"/>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0" name="Freeform: Shape 209">
              <a:extLst>
                <a:ext uri="{FF2B5EF4-FFF2-40B4-BE49-F238E27FC236}">
                  <a16:creationId xmlns:a16="http://schemas.microsoft.com/office/drawing/2014/main" id="{9FD310EE-5260-6DB6-B14A-A085079777B8}"/>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1" name="Freeform: Shape 210">
              <a:extLst>
                <a:ext uri="{FF2B5EF4-FFF2-40B4-BE49-F238E27FC236}">
                  <a16:creationId xmlns:a16="http://schemas.microsoft.com/office/drawing/2014/main" id="{E445DAEE-D6CE-0258-0196-0FDC302D4FA4}"/>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2" name="Freeform: Shape 211">
              <a:extLst>
                <a:ext uri="{FF2B5EF4-FFF2-40B4-BE49-F238E27FC236}">
                  <a16:creationId xmlns:a16="http://schemas.microsoft.com/office/drawing/2014/main" id="{78A34F4F-6385-75B3-4B0A-4E43C486C1CC}"/>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3" name="Freeform: Shape 212">
              <a:extLst>
                <a:ext uri="{FF2B5EF4-FFF2-40B4-BE49-F238E27FC236}">
                  <a16:creationId xmlns:a16="http://schemas.microsoft.com/office/drawing/2014/main" id="{8B683B69-9B31-3BAE-C67D-BE810AAA9093}"/>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4" name="Freeform: Shape 213">
              <a:extLst>
                <a:ext uri="{FF2B5EF4-FFF2-40B4-BE49-F238E27FC236}">
                  <a16:creationId xmlns:a16="http://schemas.microsoft.com/office/drawing/2014/main" id="{DCCE220A-A407-AB97-D176-A3BABBBA92E4}"/>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5" name="Freeform: Shape 214">
              <a:extLst>
                <a:ext uri="{FF2B5EF4-FFF2-40B4-BE49-F238E27FC236}">
                  <a16:creationId xmlns:a16="http://schemas.microsoft.com/office/drawing/2014/main" id="{15BABAE1-C7D7-C6FD-8442-734372C23369}"/>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6" name="Freeform: Shape 215">
              <a:extLst>
                <a:ext uri="{FF2B5EF4-FFF2-40B4-BE49-F238E27FC236}">
                  <a16:creationId xmlns:a16="http://schemas.microsoft.com/office/drawing/2014/main" id="{023FBC55-7841-57F7-52C8-4079D26346F8}"/>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7" name="Freeform: Shape 216">
              <a:extLst>
                <a:ext uri="{FF2B5EF4-FFF2-40B4-BE49-F238E27FC236}">
                  <a16:creationId xmlns:a16="http://schemas.microsoft.com/office/drawing/2014/main" id="{0A0D917C-6776-CB4B-4EE2-A21888BCDA69}"/>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8" name="Freeform: Shape 217">
              <a:extLst>
                <a:ext uri="{FF2B5EF4-FFF2-40B4-BE49-F238E27FC236}">
                  <a16:creationId xmlns:a16="http://schemas.microsoft.com/office/drawing/2014/main" id="{367C3290-A155-D38C-0657-54929E221CE1}"/>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9" name="Freeform: Shape 218">
              <a:extLst>
                <a:ext uri="{FF2B5EF4-FFF2-40B4-BE49-F238E27FC236}">
                  <a16:creationId xmlns:a16="http://schemas.microsoft.com/office/drawing/2014/main" id="{0CFD5E67-6E45-623D-A1A5-67DC1BE82EF4}"/>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0" name="Freeform: Shape 219">
              <a:extLst>
                <a:ext uri="{FF2B5EF4-FFF2-40B4-BE49-F238E27FC236}">
                  <a16:creationId xmlns:a16="http://schemas.microsoft.com/office/drawing/2014/main" id="{552DB377-1C07-8970-19DF-987712BCF891}"/>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1" name="Freeform: Shape 220">
              <a:extLst>
                <a:ext uri="{FF2B5EF4-FFF2-40B4-BE49-F238E27FC236}">
                  <a16:creationId xmlns:a16="http://schemas.microsoft.com/office/drawing/2014/main" id="{F2312ACB-3BF6-4E30-1F87-1B9C65BB527C}"/>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2" name="Freeform: Shape 221">
              <a:extLst>
                <a:ext uri="{FF2B5EF4-FFF2-40B4-BE49-F238E27FC236}">
                  <a16:creationId xmlns:a16="http://schemas.microsoft.com/office/drawing/2014/main" id="{ADDA8096-0B24-299C-6563-943F0CD3BBAE}"/>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3" name="Freeform: Shape 222">
              <a:extLst>
                <a:ext uri="{FF2B5EF4-FFF2-40B4-BE49-F238E27FC236}">
                  <a16:creationId xmlns:a16="http://schemas.microsoft.com/office/drawing/2014/main" id="{08503266-FBCD-4EE8-9F48-7C4B71D91037}"/>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4" name="Freeform: Shape 223">
              <a:extLst>
                <a:ext uri="{FF2B5EF4-FFF2-40B4-BE49-F238E27FC236}">
                  <a16:creationId xmlns:a16="http://schemas.microsoft.com/office/drawing/2014/main" id="{8F4B65B5-0873-24DE-AF42-C9BD36B587D6}"/>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5" name="Freeform: Shape 224">
              <a:extLst>
                <a:ext uri="{FF2B5EF4-FFF2-40B4-BE49-F238E27FC236}">
                  <a16:creationId xmlns:a16="http://schemas.microsoft.com/office/drawing/2014/main" id="{4CDA3642-9596-8BC6-E49D-50CCF16A1B2B}"/>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6" name="Freeform: Shape 225">
              <a:extLst>
                <a:ext uri="{FF2B5EF4-FFF2-40B4-BE49-F238E27FC236}">
                  <a16:creationId xmlns:a16="http://schemas.microsoft.com/office/drawing/2014/main" id="{08151822-3FBA-8873-E821-14CBAA17D6C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7" name="Freeform: Shape 226">
              <a:extLst>
                <a:ext uri="{FF2B5EF4-FFF2-40B4-BE49-F238E27FC236}">
                  <a16:creationId xmlns:a16="http://schemas.microsoft.com/office/drawing/2014/main" id="{2569BF01-D99F-42BE-D94D-D4FD1E8EFCA1}"/>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8" name="Freeform: Shape 227">
              <a:extLst>
                <a:ext uri="{FF2B5EF4-FFF2-40B4-BE49-F238E27FC236}">
                  <a16:creationId xmlns:a16="http://schemas.microsoft.com/office/drawing/2014/main" id="{F8DFF912-7F38-192A-B1D5-BC9AB974DCC0}"/>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9" name="Freeform: Shape 228">
              <a:extLst>
                <a:ext uri="{FF2B5EF4-FFF2-40B4-BE49-F238E27FC236}">
                  <a16:creationId xmlns:a16="http://schemas.microsoft.com/office/drawing/2014/main" id="{83608EF3-23C0-C27D-4A26-14FA9ADEE49F}"/>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0" name="Freeform: Shape 229">
              <a:extLst>
                <a:ext uri="{FF2B5EF4-FFF2-40B4-BE49-F238E27FC236}">
                  <a16:creationId xmlns:a16="http://schemas.microsoft.com/office/drawing/2014/main" id="{13160D0D-BC1E-C434-2EC6-74E9BE6B40B1}"/>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1" name="Freeform: Shape 230">
              <a:extLst>
                <a:ext uri="{FF2B5EF4-FFF2-40B4-BE49-F238E27FC236}">
                  <a16:creationId xmlns:a16="http://schemas.microsoft.com/office/drawing/2014/main" id="{144FC0D5-FDD8-DFA4-7E44-ABBB8E16B050}"/>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2" name="Freeform: Shape 231">
              <a:extLst>
                <a:ext uri="{FF2B5EF4-FFF2-40B4-BE49-F238E27FC236}">
                  <a16:creationId xmlns:a16="http://schemas.microsoft.com/office/drawing/2014/main" id="{B35C8574-6E32-718E-BE3F-2837C18187ED}"/>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3" name="Freeform: Shape 232">
              <a:extLst>
                <a:ext uri="{FF2B5EF4-FFF2-40B4-BE49-F238E27FC236}">
                  <a16:creationId xmlns:a16="http://schemas.microsoft.com/office/drawing/2014/main" id="{27C51608-024C-DFE1-D42E-3623DAA9C69F}"/>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4" name="Freeform: Shape 233">
              <a:extLst>
                <a:ext uri="{FF2B5EF4-FFF2-40B4-BE49-F238E27FC236}">
                  <a16:creationId xmlns:a16="http://schemas.microsoft.com/office/drawing/2014/main" id="{329C8DB5-D70D-DE8E-0070-6E09BF98FA41}"/>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5" name="Freeform: Shape 234">
              <a:extLst>
                <a:ext uri="{FF2B5EF4-FFF2-40B4-BE49-F238E27FC236}">
                  <a16:creationId xmlns:a16="http://schemas.microsoft.com/office/drawing/2014/main" id="{0245DF64-FD79-D90C-27FE-E4C2C5BFC5AD}"/>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6" name="Freeform: Shape 235">
              <a:extLst>
                <a:ext uri="{FF2B5EF4-FFF2-40B4-BE49-F238E27FC236}">
                  <a16:creationId xmlns:a16="http://schemas.microsoft.com/office/drawing/2014/main" id="{3787CFEA-744C-4CA2-1D7A-9D68B5693E13}"/>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7" name="Freeform: Shape 236">
              <a:extLst>
                <a:ext uri="{FF2B5EF4-FFF2-40B4-BE49-F238E27FC236}">
                  <a16:creationId xmlns:a16="http://schemas.microsoft.com/office/drawing/2014/main" id="{BC21B6C6-5B4D-6D54-569D-8B16C3D63388}"/>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8" name="Freeform: Shape 237">
              <a:extLst>
                <a:ext uri="{FF2B5EF4-FFF2-40B4-BE49-F238E27FC236}">
                  <a16:creationId xmlns:a16="http://schemas.microsoft.com/office/drawing/2014/main" id="{2C1C55AA-53EA-0AC2-5F2C-EA7591181BEC}"/>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9" name="Freeform: Shape 238">
              <a:extLst>
                <a:ext uri="{FF2B5EF4-FFF2-40B4-BE49-F238E27FC236}">
                  <a16:creationId xmlns:a16="http://schemas.microsoft.com/office/drawing/2014/main" id="{42BA14F2-D0C3-E878-0930-31ED2B0181DD}"/>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0" name="Freeform: Shape 239">
              <a:extLst>
                <a:ext uri="{FF2B5EF4-FFF2-40B4-BE49-F238E27FC236}">
                  <a16:creationId xmlns:a16="http://schemas.microsoft.com/office/drawing/2014/main" id="{3AD7C1C6-3C1C-2B3A-2FB4-9AD362CC733F}"/>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241" name="Graphic 5">
            <a:extLst>
              <a:ext uri="{FF2B5EF4-FFF2-40B4-BE49-F238E27FC236}">
                <a16:creationId xmlns:a16="http://schemas.microsoft.com/office/drawing/2014/main" id="{A69F4AA9-3856-37A9-3044-D41CC4A99B4B}"/>
              </a:ext>
            </a:extLst>
          </p:cNvPr>
          <p:cNvGrpSpPr/>
          <p:nvPr/>
        </p:nvGrpSpPr>
        <p:grpSpPr>
          <a:xfrm>
            <a:off x="13612198" y="4879699"/>
            <a:ext cx="605953" cy="680956"/>
            <a:chOff x="1849730" y="1602801"/>
            <a:chExt cx="454465" cy="510717"/>
          </a:xfrm>
        </p:grpSpPr>
        <p:sp>
          <p:nvSpPr>
            <p:cNvPr id="242" name="Freeform: Shape 241">
              <a:extLst>
                <a:ext uri="{FF2B5EF4-FFF2-40B4-BE49-F238E27FC236}">
                  <a16:creationId xmlns:a16="http://schemas.microsoft.com/office/drawing/2014/main" id="{C7C3697E-B9C7-5A5C-5F1D-7A4BF2E0111F}"/>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3" name="Freeform: Shape 242">
              <a:extLst>
                <a:ext uri="{FF2B5EF4-FFF2-40B4-BE49-F238E27FC236}">
                  <a16:creationId xmlns:a16="http://schemas.microsoft.com/office/drawing/2014/main" id="{9EE7A3CA-2026-4E4B-54E6-189FB3A6F3EA}"/>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4" name="Freeform: Shape 243">
              <a:extLst>
                <a:ext uri="{FF2B5EF4-FFF2-40B4-BE49-F238E27FC236}">
                  <a16:creationId xmlns:a16="http://schemas.microsoft.com/office/drawing/2014/main" id="{B6A58D22-7C70-DFF3-C6E5-89A3EED33DDC}"/>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5" name="Freeform: Shape 244">
              <a:extLst>
                <a:ext uri="{FF2B5EF4-FFF2-40B4-BE49-F238E27FC236}">
                  <a16:creationId xmlns:a16="http://schemas.microsoft.com/office/drawing/2014/main" id="{BD56EC48-1C30-F4BE-B414-BFD4041515E6}"/>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6" name="Freeform: Shape 245">
              <a:extLst>
                <a:ext uri="{FF2B5EF4-FFF2-40B4-BE49-F238E27FC236}">
                  <a16:creationId xmlns:a16="http://schemas.microsoft.com/office/drawing/2014/main" id="{4190EDD7-2316-7CA6-0805-5FA17F9B69B6}"/>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7" name="Freeform: Shape 246">
              <a:extLst>
                <a:ext uri="{FF2B5EF4-FFF2-40B4-BE49-F238E27FC236}">
                  <a16:creationId xmlns:a16="http://schemas.microsoft.com/office/drawing/2014/main" id="{4D114874-78D7-6D1E-BD09-04323D812E1B}"/>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8" name="Freeform: Shape 247">
              <a:extLst>
                <a:ext uri="{FF2B5EF4-FFF2-40B4-BE49-F238E27FC236}">
                  <a16:creationId xmlns:a16="http://schemas.microsoft.com/office/drawing/2014/main" id="{CE01CBFD-18C2-8161-6E12-AF908FBBD248}"/>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9" name="Freeform: Shape 248">
              <a:extLst>
                <a:ext uri="{FF2B5EF4-FFF2-40B4-BE49-F238E27FC236}">
                  <a16:creationId xmlns:a16="http://schemas.microsoft.com/office/drawing/2014/main" id="{0E1BAB11-18E5-BE2D-8140-FF06E70292BA}"/>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250" name="TextBox 249">
            <a:extLst>
              <a:ext uri="{FF2B5EF4-FFF2-40B4-BE49-F238E27FC236}">
                <a16:creationId xmlns:a16="http://schemas.microsoft.com/office/drawing/2014/main" id="{93751229-CCBC-C361-A895-D85D544BD909}"/>
              </a:ext>
            </a:extLst>
          </p:cNvPr>
          <p:cNvSpPr txBox="1"/>
          <p:nvPr/>
        </p:nvSpPr>
        <p:spPr>
          <a:xfrm>
            <a:off x="785943" y="1828422"/>
            <a:ext cx="8638396"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chemeClr val="tx1"/>
                </a:solidFill>
              </a:rPr>
              <a:t>Hai thanh kim loại luôn hút nhau mà không đẩy nhau thì một trong hai thanh không phải là nam châm. Có thể là một thanh sắt và một nam châm.</a:t>
            </a:r>
            <a:endParaRPr lang="en-US" dirty="0">
              <a:solidFill>
                <a:schemeClr val="tx1"/>
              </a:solidFill>
            </a:endParaRPr>
          </a:p>
        </p:txBody>
      </p:sp>
      <p:pic>
        <p:nvPicPr>
          <p:cNvPr id="251" name="Graphic 250">
            <a:extLst>
              <a:ext uri="{FF2B5EF4-FFF2-40B4-BE49-F238E27FC236}">
                <a16:creationId xmlns:a16="http://schemas.microsoft.com/office/drawing/2014/main" id="{79AD1985-7D48-145F-DF0B-90266EEAA34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187957" y="704219"/>
            <a:ext cx="3004043" cy="3004043"/>
          </a:xfrm>
          <a:prstGeom prst="rect">
            <a:avLst/>
          </a:prstGeom>
        </p:spPr>
      </p:pic>
      <p:pic>
        <p:nvPicPr>
          <p:cNvPr id="253" name="Picture 2" descr="Metal bar png » PNG Image">
            <a:extLst>
              <a:ext uri="{FF2B5EF4-FFF2-40B4-BE49-F238E27FC236}">
                <a16:creationId xmlns:a16="http://schemas.microsoft.com/office/drawing/2014/main" id="{12E33F62-27D1-7E17-A34E-B38B3C5186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141303"/>
            <a:ext cx="5886223" cy="2825387"/>
          </a:xfrm>
          <a:prstGeom prst="rect">
            <a:avLst/>
          </a:prstGeom>
          <a:noFill/>
          <a:extLst>
            <a:ext uri="{909E8E84-426E-40DD-AFC4-6F175D3DCCD1}">
              <a14:hiddenFill xmlns:a14="http://schemas.microsoft.com/office/drawing/2010/main">
                <a:solidFill>
                  <a:srgbClr val="FFFFFF"/>
                </a:solidFill>
              </a14:hiddenFill>
            </a:ext>
          </a:extLst>
        </p:spPr>
      </p:pic>
      <p:pic>
        <p:nvPicPr>
          <p:cNvPr id="255" name="Picture 2" descr="Metal bar png » PNG Image">
            <a:extLst>
              <a:ext uri="{FF2B5EF4-FFF2-40B4-BE49-F238E27FC236}">
                <a16:creationId xmlns:a16="http://schemas.microsoft.com/office/drawing/2014/main" id="{1EBA74FB-DA1E-FBD3-A0B7-FB0D46F8C2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25093" y="3509060"/>
            <a:ext cx="5886223" cy="28253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355219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50"/>
                                        </p:tgtEl>
                                        <p:attrNameLst>
                                          <p:attrName>style.visibility</p:attrName>
                                        </p:attrNameLst>
                                      </p:cBhvr>
                                      <p:to>
                                        <p:strVal val="visible"/>
                                      </p:to>
                                    </p:set>
                                    <p:animEffect transition="in" filter="wipe(up)">
                                      <p:cBhvr>
                                        <p:cTn id="7" dur="500"/>
                                        <p:tgtEl>
                                          <p:spTgt spid="250"/>
                                        </p:tgtEl>
                                      </p:cBhvr>
                                    </p:animEffect>
                                  </p:childTnLst>
                                </p:cTn>
                              </p:par>
                              <p:par>
                                <p:cTn id="8" presetID="6" presetClass="entr" presetSubtype="32" fill="hold"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circle(out)">
                                      <p:cBhvr>
                                        <p:cTn id="10" dur="500"/>
                                        <p:tgtEl>
                                          <p:spTgt spid="251"/>
                                        </p:tgtEl>
                                      </p:cBhvr>
                                    </p:animEffect>
                                  </p:childTnLst>
                                </p:cTn>
                              </p:par>
                              <p:par>
                                <p:cTn id="11" presetID="2" presetClass="entr" presetSubtype="4" fill="hold" nodeType="withEffect">
                                  <p:stCondLst>
                                    <p:cond delay="0"/>
                                  </p:stCondLst>
                                  <p:childTnLst>
                                    <p:set>
                                      <p:cBhvr>
                                        <p:cTn id="12" dur="1" fill="hold">
                                          <p:stCondLst>
                                            <p:cond delay="0"/>
                                          </p:stCondLst>
                                        </p:cTn>
                                        <p:tgtEl>
                                          <p:spTgt spid="253"/>
                                        </p:tgtEl>
                                        <p:attrNameLst>
                                          <p:attrName>style.visibility</p:attrName>
                                        </p:attrNameLst>
                                      </p:cBhvr>
                                      <p:to>
                                        <p:strVal val="visible"/>
                                      </p:to>
                                    </p:set>
                                    <p:anim calcmode="lin" valueType="num">
                                      <p:cBhvr additive="base">
                                        <p:cTn id="13" dur="500" fill="hold"/>
                                        <p:tgtEl>
                                          <p:spTgt spid="253"/>
                                        </p:tgtEl>
                                        <p:attrNameLst>
                                          <p:attrName>ppt_x</p:attrName>
                                        </p:attrNameLst>
                                      </p:cBhvr>
                                      <p:tavLst>
                                        <p:tav tm="0">
                                          <p:val>
                                            <p:strVal val="#ppt_x"/>
                                          </p:val>
                                        </p:tav>
                                        <p:tav tm="100000">
                                          <p:val>
                                            <p:strVal val="#ppt_x"/>
                                          </p:val>
                                        </p:tav>
                                      </p:tavLst>
                                    </p:anim>
                                    <p:anim calcmode="lin" valueType="num">
                                      <p:cBhvr additive="base">
                                        <p:cTn id="14" dur="500" fill="hold"/>
                                        <p:tgtEl>
                                          <p:spTgt spid="253"/>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55"/>
                                        </p:tgtEl>
                                        <p:attrNameLst>
                                          <p:attrName>style.visibility</p:attrName>
                                        </p:attrNameLst>
                                      </p:cBhvr>
                                      <p:to>
                                        <p:strVal val="visible"/>
                                      </p:to>
                                    </p:set>
                                    <p:anim calcmode="lin" valueType="num">
                                      <p:cBhvr additive="base">
                                        <p:cTn id="17" dur="500" fill="hold"/>
                                        <p:tgtEl>
                                          <p:spTgt spid="255"/>
                                        </p:tgtEl>
                                        <p:attrNameLst>
                                          <p:attrName>ppt_x</p:attrName>
                                        </p:attrNameLst>
                                      </p:cBhvr>
                                      <p:tavLst>
                                        <p:tav tm="0">
                                          <p:val>
                                            <p:strVal val="#ppt_x"/>
                                          </p:val>
                                        </p:tav>
                                        <p:tav tm="100000">
                                          <p:val>
                                            <p:strVal val="#ppt_x"/>
                                          </p:val>
                                        </p:tav>
                                      </p:tavLst>
                                    </p:anim>
                                    <p:anim calcmode="lin" valueType="num">
                                      <p:cBhvr additive="base">
                                        <p:cTn id="18" dur="500" fill="hold"/>
                                        <p:tgtEl>
                                          <p:spTgt spid="255"/>
                                        </p:tgtEl>
                                        <p:attrNameLst>
                                          <p:attrName>ppt_y</p:attrName>
                                        </p:attrNameLst>
                                      </p:cBhvr>
                                      <p:tavLst>
                                        <p:tav tm="0">
                                          <p:val>
                                            <p:strVal val="1+#ppt_h/2"/>
                                          </p:val>
                                        </p:tav>
                                        <p:tav tm="100000">
                                          <p:val>
                                            <p:strVal val="#ppt_y"/>
                                          </p:val>
                                        </p:tav>
                                      </p:tavLst>
                                    </p:anim>
                                  </p:childTnLst>
                                </p:cTn>
                              </p:par>
                              <p:par>
                                <p:cTn id="19" presetID="42" presetClass="path" presetSubtype="0" fill="hold" nodeType="withEffect">
                                  <p:stCondLst>
                                    <p:cond delay="500"/>
                                  </p:stCondLst>
                                  <p:childTnLst>
                                    <p:animMotion origin="layout" path="M 3.75E-6 -3.7037E-7 L 0.2414 -0.00278 " pathEditMode="relative" rAng="0" ptsTypes="AA">
                                      <p:cBhvr>
                                        <p:cTn id="20" dur="2000" fill="hold"/>
                                        <p:tgtEl>
                                          <p:spTgt spid="253"/>
                                        </p:tgtEl>
                                        <p:attrNameLst>
                                          <p:attrName>ppt_x</p:attrName>
                                          <p:attrName>ppt_y</p:attrName>
                                        </p:attrNameLst>
                                      </p:cBhvr>
                                      <p:rCtr x="12070" y="-139"/>
                                    </p:animMotion>
                                  </p:childTnLst>
                                </p:cTn>
                              </p:par>
                              <p:par>
                                <p:cTn id="21" presetID="42" presetClass="path" presetSubtype="0" fill="hold" nodeType="withEffect">
                                  <p:stCondLst>
                                    <p:cond delay="500"/>
                                  </p:stCondLst>
                                  <p:childTnLst>
                                    <p:animMotion origin="layout" path="M 3.75E-6 -2.59259E-6 L -0.27891 -0.00347 " pathEditMode="relative" rAng="0" ptsTypes="AA">
                                      <p:cBhvr>
                                        <p:cTn id="22" dur="2000" fill="hold"/>
                                        <p:tgtEl>
                                          <p:spTgt spid="255"/>
                                        </p:tgtEl>
                                        <p:attrNameLst>
                                          <p:attrName>ppt_x</p:attrName>
                                          <p:attrName>ppt_y</p:attrName>
                                        </p:attrNameLst>
                                      </p:cBhvr>
                                      <p:rCtr x="-13945" y="-1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4F18AFBA-9547-4E01-A593-C3E8E9CF6D93}"/>
              </a:ext>
            </a:extLst>
          </p:cNvPr>
          <p:cNvGrpSpPr/>
          <p:nvPr/>
        </p:nvGrpSpPr>
        <p:grpSpPr>
          <a:xfrm rot="235399">
            <a:off x="9777833" y="-888150"/>
            <a:ext cx="3581400" cy="2037299"/>
            <a:chOff x="7823334" y="-697505"/>
            <a:chExt cx="4276665" cy="2432804"/>
          </a:xfrm>
        </p:grpSpPr>
        <p:sp>
          <p:nvSpPr>
            <p:cNvPr id="55" name="Freeform: Shape 54">
              <a:extLst>
                <a:ext uri="{FF2B5EF4-FFF2-40B4-BE49-F238E27FC236}">
                  <a16:creationId xmlns:a16="http://schemas.microsoft.com/office/drawing/2014/main" id="{8DEF493B-635A-4FA0-8EC9-892ABE449B91}"/>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6" name="Freeform: Shape 55">
              <a:extLst>
                <a:ext uri="{FF2B5EF4-FFF2-40B4-BE49-F238E27FC236}">
                  <a16:creationId xmlns:a16="http://schemas.microsoft.com/office/drawing/2014/main" id="{E7A19FB2-B030-4F13-BD45-41CD581B45D5}"/>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64" name="Group 63">
            <a:extLst>
              <a:ext uri="{FF2B5EF4-FFF2-40B4-BE49-F238E27FC236}">
                <a16:creationId xmlns:a16="http://schemas.microsoft.com/office/drawing/2014/main" id="{98509DF5-A31E-444C-9491-F86F32A7201F}"/>
              </a:ext>
            </a:extLst>
          </p:cNvPr>
          <p:cNvGrpSpPr/>
          <p:nvPr/>
        </p:nvGrpSpPr>
        <p:grpSpPr>
          <a:xfrm rot="5400000" flipV="1">
            <a:off x="-273553" y="5495691"/>
            <a:ext cx="1944276" cy="2301698"/>
            <a:chOff x="7823334" y="-697505"/>
            <a:chExt cx="4276665" cy="2432804"/>
          </a:xfrm>
        </p:grpSpPr>
        <p:sp>
          <p:nvSpPr>
            <p:cNvPr id="65" name="Freeform: Shape 64">
              <a:extLst>
                <a:ext uri="{FF2B5EF4-FFF2-40B4-BE49-F238E27FC236}">
                  <a16:creationId xmlns:a16="http://schemas.microsoft.com/office/drawing/2014/main" id="{8C598353-450E-4800-8DF2-D4C9EA90D8EF}"/>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6" name="Freeform: Shape 65">
              <a:extLst>
                <a:ext uri="{FF2B5EF4-FFF2-40B4-BE49-F238E27FC236}">
                  <a16:creationId xmlns:a16="http://schemas.microsoft.com/office/drawing/2014/main" id="{145B5FFF-06AB-4D24-BB4D-5F677FC1EE2B}"/>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80" name="Graphic 15">
            <a:extLst>
              <a:ext uri="{FF2B5EF4-FFF2-40B4-BE49-F238E27FC236}">
                <a16:creationId xmlns:a16="http://schemas.microsoft.com/office/drawing/2014/main" id="{53F2B387-1B84-6B9B-D27B-55C408CFED05}"/>
              </a:ext>
            </a:extLst>
          </p:cNvPr>
          <p:cNvGrpSpPr/>
          <p:nvPr/>
        </p:nvGrpSpPr>
        <p:grpSpPr>
          <a:xfrm rot="20987907">
            <a:off x="-4461777" y="1577652"/>
            <a:ext cx="3577163" cy="2763527"/>
            <a:chOff x="5636086" y="1293343"/>
            <a:chExt cx="4242837" cy="4029785"/>
          </a:xfrm>
          <a:solidFill>
            <a:srgbClr val="DBDFFD"/>
          </a:solidFill>
        </p:grpSpPr>
        <p:sp>
          <p:nvSpPr>
            <p:cNvPr id="81" name="Freeform: Shape 80">
              <a:extLst>
                <a:ext uri="{FF2B5EF4-FFF2-40B4-BE49-F238E27FC236}">
                  <a16:creationId xmlns:a16="http://schemas.microsoft.com/office/drawing/2014/main" id="{5C8C0F42-8287-0165-0D99-3EA7D0940F7A}"/>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82" name="Freeform: Shape 81">
              <a:extLst>
                <a:ext uri="{FF2B5EF4-FFF2-40B4-BE49-F238E27FC236}">
                  <a16:creationId xmlns:a16="http://schemas.microsoft.com/office/drawing/2014/main" id="{1C58AA63-557A-2A25-A06C-32CD233CAC35}"/>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3" name="Graphic 5">
            <a:extLst>
              <a:ext uri="{FF2B5EF4-FFF2-40B4-BE49-F238E27FC236}">
                <a16:creationId xmlns:a16="http://schemas.microsoft.com/office/drawing/2014/main" id="{EBE13E96-F76B-7FF2-2ADC-7685C232D36D}"/>
              </a:ext>
            </a:extLst>
          </p:cNvPr>
          <p:cNvGrpSpPr/>
          <p:nvPr/>
        </p:nvGrpSpPr>
        <p:grpSpPr>
          <a:xfrm>
            <a:off x="12770712" y="4888523"/>
            <a:ext cx="3992479" cy="3127215"/>
            <a:chOff x="1218616" y="1609419"/>
            <a:chExt cx="2994359" cy="2345411"/>
          </a:xfrm>
        </p:grpSpPr>
        <p:sp>
          <p:nvSpPr>
            <p:cNvPr id="84" name="Freeform: Shape 83">
              <a:extLst>
                <a:ext uri="{FF2B5EF4-FFF2-40B4-BE49-F238E27FC236}">
                  <a16:creationId xmlns:a16="http://schemas.microsoft.com/office/drawing/2014/main" id="{5D08171A-948A-8969-D7BF-32662ED23C85}"/>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9792D78E-694E-8FFF-93D6-1B5CA163E0B1}"/>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C097A5B4-E9EC-B02D-06D7-FDE06B457768}"/>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20F5B58F-342E-A4CD-8399-9E755A270101}"/>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0058F3A7-C5E8-6531-C11D-34AC30CE78A0}"/>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D5A8D1CF-1286-2B87-245A-3249CDFE3B4C}"/>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77DA5133-0AFA-FD89-AC70-95B3450B0FC2}"/>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6FAA0BBD-672E-167C-1238-9F1CEEF0BAEF}"/>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3BD7674C-D5B2-8B84-7DD1-AFEBEDFD4927}"/>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8DF445F4-1779-07FE-7056-815917D03170}"/>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CBC1B8CB-4D23-DDF3-ABBB-92478DB916AB}"/>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55A6719-8CA7-1669-9E1C-052FC4275F83}"/>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49761C26-32FA-D1B4-0E92-9C03A1D00E50}"/>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98E09AE9-361A-657E-08A9-9E14217E120F}"/>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89D44997-D738-0310-0E4C-34ECA39344D6}"/>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27BDF4B6-41CC-1311-6A59-8A48F444BB99}"/>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895CDC3F-ADE0-CB81-026B-492E0FA09E54}"/>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0BF6CD19-4284-A0BA-DC1E-0AB4BBE3996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2" name="Freeform: Shape 101">
              <a:extLst>
                <a:ext uri="{FF2B5EF4-FFF2-40B4-BE49-F238E27FC236}">
                  <a16:creationId xmlns:a16="http://schemas.microsoft.com/office/drawing/2014/main" id="{903C4378-FE63-C2EE-7FA8-5C3AA3BC9549}"/>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3" name="Freeform: Shape 102">
              <a:extLst>
                <a:ext uri="{FF2B5EF4-FFF2-40B4-BE49-F238E27FC236}">
                  <a16:creationId xmlns:a16="http://schemas.microsoft.com/office/drawing/2014/main" id="{72F05504-7AAF-611B-6137-7C1591903326}"/>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19158090-5973-E7A0-A651-26C248864A85}"/>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45E0BE9F-5C7D-19CE-D7E0-606030AF0792}"/>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6" name="Freeform: Shape 105">
              <a:extLst>
                <a:ext uri="{FF2B5EF4-FFF2-40B4-BE49-F238E27FC236}">
                  <a16:creationId xmlns:a16="http://schemas.microsoft.com/office/drawing/2014/main" id="{5E492CE7-0EEF-1812-54DC-38E6D52C9549}"/>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7" name="Freeform: Shape 106">
              <a:extLst>
                <a:ext uri="{FF2B5EF4-FFF2-40B4-BE49-F238E27FC236}">
                  <a16:creationId xmlns:a16="http://schemas.microsoft.com/office/drawing/2014/main" id="{E7F2307A-5B98-E04E-1781-8F7AF528BEA3}"/>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8D5D1008-28BD-5EC7-F48F-F3B340D43D6C}"/>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16E80108-091E-D671-13A7-CF51BA2632BD}"/>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727E5E7E-3B74-768F-703F-69CAF89DBE44}"/>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934D17D8-B6A1-9671-40AA-B84E669BE772}"/>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E6BE07FD-B1CB-191D-7471-7568CF71CC3F}"/>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E21AA7A3-8373-FC99-CF3D-09B6DED068BE}"/>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8D5A9AF7-90BC-AEAC-0C80-F0961FCA2DFE}"/>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D15F30D6-55EE-703C-A392-F34917A6EBB6}"/>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0831E03A-8768-232B-408A-6DB356B0959A}"/>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0AFF180C-1434-55C4-6DF7-3B62D12AD6FB}"/>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D5135538-D89E-9B7B-FFCB-2046965D9F4F}"/>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357090A7-1A1F-E39D-E64C-2A3868E68ED7}"/>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EBFE0150-7872-3417-BA7B-0E9BD12BC99F}"/>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9483A7B6-100D-78D8-5AFD-0017D18B04B4}"/>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6A901738-9C9E-5904-5A35-142247B28AB6}"/>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BFC867F6-FFD0-81A1-B2A7-8417ED5D98FB}"/>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79A111BE-52F6-F380-B402-EEC27F0E1EA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964F6A74-53A6-FFE5-1B45-7A0B647A2F10}"/>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A0E30168-509C-9CF8-1723-67866F0048A9}"/>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7F047B94-D004-4220-1140-CB249B4E29D2}"/>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28" name="Freeform: Shape 127">
            <a:extLst>
              <a:ext uri="{FF2B5EF4-FFF2-40B4-BE49-F238E27FC236}">
                <a16:creationId xmlns:a16="http://schemas.microsoft.com/office/drawing/2014/main" id="{C1B4A1EC-45B4-7F1C-EA3B-E02A99F99B26}"/>
              </a:ext>
            </a:extLst>
          </p:cNvPr>
          <p:cNvSpPr/>
          <p:nvPr/>
        </p:nvSpPr>
        <p:spPr>
          <a:xfrm>
            <a:off x="12718972" y="849513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8B9B049-3D9A-3064-DAAB-77657F46EB5E}"/>
              </a:ext>
            </a:extLst>
          </p:cNvPr>
          <p:cNvSpPr/>
          <p:nvPr/>
        </p:nvSpPr>
        <p:spPr>
          <a:xfrm>
            <a:off x="13021094" y="866011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130" name="Graphic 5">
            <a:extLst>
              <a:ext uri="{FF2B5EF4-FFF2-40B4-BE49-F238E27FC236}">
                <a16:creationId xmlns:a16="http://schemas.microsoft.com/office/drawing/2014/main" id="{CC80415C-5E21-E681-8462-2D22D34F5DFA}"/>
              </a:ext>
            </a:extLst>
          </p:cNvPr>
          <p:cNvGrpSpPr/>
          <p:nvPr/>
        </p:nvGrpSpPr>
        <p:grpSpPr>
          <a:xfrm>
            <a:off x="15632360" y="7116512"/>
            <a:ext cx="1031992" cy="1386933"/>
            <a:chOff x="3364852" y="3280411"/>
            <a:chExt cx="773994" cy="1040200"/>
          </a:xfrm>
        </p:grpSpPr>
        <p:sp>
          <p:nvSpPr>
            <p:cNvPr id="131" name="Freeform: Shape 130">
              <a:extLst>
                <a:ext uri="{FF2B5EF4-FFF2-40B4-BE49-F238E27FC236}">
                  <a16:creationId xmlns:a16="http://schemas.microsoft.com/office/drawing/2014/main" id="{BE6AEB03-4A17-31F2-FC98-60BB36096020}"/>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88B74B91-5D6F-0423-A7E2-9B133BE3A1FC}"/>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C2A8D0AB-E8E6-1DB5-E9CA-F794DAE16BAA}"/>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268A1035-487E-6ED4-A15A-1F3B57B3B2B7}"/>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CDD78460-1452-C328-921D-9DA38CA544C5}"/>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C3941F52-A0FC-3759-6C16-EE816BB27667}"/>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2776D0AA-685A-3D8A-BDE9-7C7597DA9E55}"/>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7D44B111-6B60-7802-2C34-E870FA974D3F}"/>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48080455-3ACF-4440-A491-1887377DE595}"/>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657AB760-5261-F81B-3D83-D4D625BE24A1}"/>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F48062F4-A608-39BA-1697-A88238ABC3C2}"/>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B19143B6-5F04-1EB3-98E8-8B86E11A53A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4DCD745B-B36D-7B27-7251-79D23EF4093A}"/>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6E9BAF29-EFD0-D6EF-2C71-5E04AFD9E37A}"/>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C8BEC82D-C32E-40E2-08FA-4FE2A41B1A73}"/>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F3707A03-C3B0-12FD-3C67-682A4AE027C2}"/>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64435D13-30A3-FD18-6156-9A3EBC21E670}"/>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B5C25019-22FD-B9BD-8DD2-043D360B091F}"/>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F1566EA3-BD36-AF76-6678-336BD32474D0}"/>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7649182A-6021-EFB3-19A1-153139BE8FE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063307F4-43A3-F7DE-27E0-A0D129A9F026}"/>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A75D3F3E-F5C1-7EA6-E4C4-A84030637A16}"/>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8FB4F04C-38A1-5D4F-595B-7F54B80F1AA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7D1083AE-C1A1-F24A-2DFE-68AA6848B8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AF58419E-4FC8-08FF-1DDC-0D2663EF6372}"/>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F7A1246E-165E-0831-0B4B-F93C28554E1C}"/>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52DEF292-86BB-73A4-F79C-D13619893992}"/>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7881AA69-B581-C7A0-FA2B-3F9695E1A437}"/>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0295FA6-7C6D-F444-810D-D92664D39E10}"/>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90C85BEC-4829-731C-E2AE-CFE45FA7D2E3}"/>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0DCAA957-776B-7494-C18D-1A06E3D41410}"/>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23BAB9CC-767C-7C2A-B4AF-6B9E49C3F158}"/>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E96B3E4A-6E8A-B1B7-7269-1BA708C114CE}"/>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713066C2-0EDF-65A2-85D5-9647BE7F937F}"/>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5" name="Graphic 5">
            <a:extLst>
              <a:ext uri="{FF2B5EF4-FFF2-40B4-BE49-F238E27FC236}">
                <a16:creationId xmlns:a16="http://schemas.microsoft.com/office/drawing/2014/main" id="{4D7C536D-1F10-AC68-C49B-896595B8CBB0}"/>
              </a:ext>
            </a:extLst>
          </p:cNvPr>
          <p:cNvGrpSpPr/>
          <p:nvPr/>
        </p:nvGrpSpPr>
        <p:grpSpPr>
          <a:xfrm>
            <a:off x="13929394" y="5370523"/>
            <a:ext cx="2048049" cy="3407965"/>
            <a:chOff x="2087627" y="1970919"/>
            <a:chExt cx="1536037" cy="2555974"/>
          </a:xfrm>
        </p:grpSpPr>
        <p:sp>
          <p:nvSpPr>
            <p:cNvPr id="166" name="Freeform: Shape 165">
              <a:extLst>
                <a:ext uri="{FF2B5EF4-FFF2-40B4-BE49-F238E27FC236}">
                  <a16:creationId xmlns:a16="http://schemas.microsoft.com/office/drawing/2014/main" id="{7BB346E0-A5BA-6882-3CEF-DDCE27298DEB}"/>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3AA1F3ED-6C83-2125-3A14-A8007037BB00}"/>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95640205-19A9-CFF5-1A24-FA8CC1F153A5}"/>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9" name="Graphic 5">
            <a:extLst>
              <a:ext uri="{FF2B5EF4-FFF2-40B4-BE49-F238E27FC236}">
                <a16:creationId xmlns:a16="http://schemas.microsoft.com/office/drawing/2014/main" id="{96B4503B-CFE4-1C8E-9C80-7DC3536EB0C6}"/>
              </a:ext>
            </a:extLst>
          </p:cNvPr>
          <p:cNvGrpSpPr/>
          <p:nvPr/>
        </p:nvGrpSpPr>
        <p:grpSpPr>
          <a:xfrm>
            <a:off x="12955064" y="5523208"/>
            <a:ext cx="1183931" cy="3342981"/>
            <a:chOff x="1356880" y="2085433"/>
            <a:chExt cx="887948" cy="2507236"/>
          </a:xfrm>
        </p:grpSpPr>
        <p:sp>
          <p:nvSpPr>
            <p:cNvPr id="170" name="Freeform: Shape 169">
              <a:extLst>
                <a:ext uri="{FF2B5EF4-FFF2-40B4-BE49-F238E27FC236}">
                  <a16:creationId xmlns:a16="http://schemas.microsoft.com/office/drawing/2014/main" id="{DC9A7828-AED3-1D65-1EE7-D3F8AC54C0D7}"/>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1C16D560-159D-F315-441E-63012B0B7E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05E0E351-E7B7-B352-F517-86117A7C0C15}"/>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5793FA8E-99B1-9810-FEDB-99AAED18F8DC}"/>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8D1FD94B-9442-5796-1AEC-AE3FEF8F6F2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16EF7368-53BF-9142-6235-AABFCC25248B}"/>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90B86E9B-F03D-B139-52A7-6AFB1D921220}"/>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CD1C4EB4-60E4-BC2D-EFD7-63AD965E6C12}"/>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8" name="Freeform: Shape 177">
              <a:extLst>
                <a:ext uri="{FF2B5EF4-FFF2-40B4-BE49-F238E27FC236}">
                  <a16:creationId xmlns:a16="http://schemas.microsoft.com/office/drawing/2014/main" id="{37B8C7CC-3538-7D02-F10D-59DE1A447B43}"/>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9" name="Freeform: Shape 178">
              <a:extLst>
                <a:ext uri="{FF2B5EF4-FFF2-40B4-BE49-F238E27FC236}">
                  <a16:creationId xmlns:a16="http://schemas.microsoft.com/office/drawing/2014/main" id="{50FC00FB-52B7-1FB8-E2F6-D07708B471A0}"/>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D37E2C32-8892-3832-C9F2-7BD857C199A0}"/>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52579710-6412-2B68-74C7-000A6F8AF5E8}"/>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F7D1F25C-E00F-4744-1FDA-BB8A437919B5}"/>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B414F8E4-AD6C-3516-AD7F-9DF2558B973D}"/>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C7A9673A-0F82-A3E4-EEDD-2EAC675ACF07}"/>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21D95CDB-837C-5069-1DA8-7A4E3D1CCA04}"/>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10ACFF9D-2D8A-804A-C229-5800BE2FBFF5}"/>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7" name="Freeform: Shape 186">
              <a:extLst>
                <a:ext uri="{FF2B5EF4-FFF2-40B4-BE49-F238E27FC236}">
                  <a16:creationId xmlns:a16="http://schemas.microsoft.com/office/drawing/2014/main" id="{892F1B6B-BF67-51B1-D8D6-CF57979140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8" name="Freeform: Shape 187">
              <a:extLst>
                <a:ext uri="{FF2B5EF4-FFF2-40B4-BE49-F238E27FC236}">
                  <a16:creationId xmlns:a16="http://schemas.microsoft.com/office/drawing/2014/main" id="{77D163EB-DEBE-523A-E9FA-9528F9A646A9}"/>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9" name="Freeform: Shape 188">
              <a:extLst>
                <a:ext uri="{FF2B5EF4-FFF2-40B4-BE49-F238E27FC236}">
                  <a16:creationId xmlns:a16="http://schemas.microsoft.com/office/drawing/2014/main" id="{D52BAD8F-D726-DE9F-9686-85884C99B88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0" name="Freeform: Shape 189">
              <a:extLst>
                <a:ext uri="{FF2B5EF4-FFF2-40B4-BE49-F238E27FC236}">
                  <a16:creationId xmlns:a16="http://schemas.microsoft.com/office/drawing/2014/main" id="{867B55C7-004A-782E-7B38-DF0E17B35C9F}"/>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1" name="Freeform: Shape 190">
              <a:extLst>
                <a:ext uri="{FF2B5EF4-FFF2-40B4-BE49-F238E27FC236}">
                  <a16:creationId xmlns:a16="http://schemas.microsoft.com/office/drawing/2014/main" id="{F6BBB606-42C0-274B-FFC2-2A92DBCC4A53}"/>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2" name="Freeform: Shape 191">
              <a:extLst>
                <a:ext uri="{FF2B5EF4-FFF2-40B4-BE49-F238E27FC236}">
                  <a16:creationId xmlns:a16="http://schemas.microsoft.com/office/drawing/2014/main" id="{2603585D-137E-B086-9275-B34B0B892058}"/>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3" name="Freeform: Shape 192">
              <a:extLst>
                <a:ext uri="{FF2B5EF4-FFF2-40B4-BE49-F238E27FC236}">
                  <a16:creationId xmlns:a16="http://schemas.microsoft.com/office/drawing/2014/main" id="{4E3B9BCD-AE5B-82E9-7ECB-299200D3DBDD}"/>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4" name="Freeform: Shape 193">
              <a:extLst>
                <a:ext uri="{FF2B5EF4-FFF2-40B4-BE49-F238E27FC236}">
                  <a16:creationId xmlns:a16="http://schemas.microsoft.com/office/drawing/2014/main" id="{76F4F345-F121-F7A5-18D0-ED1DDDCF71BE}"/>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5" name="Freeform: Shape 194">
              <a:extLst>
                <a:ext uri="{FF2B5EF4-FFF2-40B4-BE49-F238E27FC236}">
                  <a16:creationId xmlns:a16="http://schemas.microsoft.com/office/drawing/2014/main" id="{45665F02-2A4E-9B3E-A192-88D37B441AC2}"/>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6" name="Freeform: Shape 195">
              <a:extLst>
                <a:ext uri="{FF2B5EF4-FFF2-40B4-BE49-F238E27FC236}">
                  <a16:creationId xmlns:a16="http://schemas.microsoft.com/office/drawing/2014/main" id="{14CA16B1-FF3A-B8F4-B243-A55A42E43BD6}"/>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7" name="Freeform: Shape 196">
              <a:extLst>
                <a:ext uri="{FF2B5EF4-FFF2-40B4-BE49-F238E27FC236}">
                  <a16:creationId xmlns:a16="http://schemas.microsoft.com/office/drawing/2014/main" id="{EE604B71-028F-6418-2C5B-7160290F704A}"/>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8" name="Freeform: Shape 197">
              <a:extLst>
                <a:ext uri="{FF2B5EF4-FFF2-40B4-BE49-F238E27FC236}">
                  <a16:creationId xmlns:a16="http://schemas.microsoft.com/office/drawing/2014/main" id="{B4D5BD55-9D98-715F-6C1B-536E0ACE0D16}"/>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9" name="Freeform: Shape 198">
              <a:extLst>
                <a:ext uri="{FF2B5EF4-FFF2-40B4-BE49-F238E27FC236}">
                  <a16:creationId xmlns:a16="http://schemas.microsoft.com/office/drawing/2014/main" id="{A620D31E-E200-C72A-F88C-83A16A0C7798}"/>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0" name="Freeform: Shape 199">
              <a:extLst>
                <a:ext uri="{FF2B5EF4-FFF2-40B4-BE49-F238E27FC236}">
                  <a16:creationId xmlns:a16="http://schemas.microsoft.com/office/drawing/2014/main" id="{50EEB2AC-E05E-3C7B-D65A-DD9B4E830871}"/>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1" name="Freeform: Shape 200">
              <a:extLst>
                <a:ext uri="{FF2B5EF4-FFF2-40B4-BE49-F238E27FC236}">
                  <a16:creationId xmlns:a16="http://schemas.microsoft.com/office/drawing/2014/main" id="{0D2D2C92-A7DE-19B2-9784-35056B347F4B}"/>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2" name="Freeform: Shape 201">
              <a:extLst>
                <a:ext uri="{FF2B5EF4-FFF2-40B4-BE49-F238E27FC236}">
                  <a16:creationId xmlns:a16="http://schemas.microsoft.com/office/drawing/2014/main" id="{86916C2E-805B-F714-EF3A-369CAF3F701A}"/>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3" name="Freeform: Shape 202">
              <a:extLst>
                <a:ext uri="{FF2B5EF4-FFF2-40B4-BE49-F238E27FC236}">
                  <a16:creationId xmlns:a16="http://schemas.microsoft.com/office/drawing/2014/main" id="{9E504A28-6C28-37BC-5DED-74592F697D2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4" name="Freeform: Shape 203">
              <a:extLst>
                <a:ext uri="{FF2B5EF4-FFF2-40B4-BE49-F238E27FC236}">
                  <a16:creationId xmlns:a16="http://schemas.microsoft.com/office/drawing/2014/main" id="{92FE9BC5-329C-4596-34F3-856D96812AB1}"/>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5" name="Freeform: Shape 204">
              <a:extLst>
                <a:ext uri="{FF2B5EF4-FFF2-40B4-BE49-F238E27FC236}">
                  <a16:creationId xmlns:a16="http://schemas.microsoft.com/office/drawing/2014/main" id="{58933998-F82A-8141-CFC9-69663BA59F54}"/>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6" name="Freeform: Shape 205">
              <a:extLst>
                <a:ext uri="{FF2B5EF4-FFF2-40B4-BE49-F238E27FC236}">
                  <a16:creationId xmlns:a16="http://schemas.microsoft.com/office/drawing/2014/main" id="{3EDDB289-84A2-4AB2-C6A1-D544495D263E}"/>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7" name="Freeform: Shape 206">
              <a:extLst>
                <a:ext uri="{FF2B5EF4-FFF2-40B4-BE49-F238E27FC236}">
                  <a16:creationId xmlns:a16="http://schemas.microsoft.com/office/drawing/2014/main" id="{EE308BFE-3A9A-D5BD-E3EF-7CEEB537E09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8" name="Freeform: Shape 207">
              <a:extLst>
                <a:ext uri="{FF2B5EF4-FFF2-40B4-BE49-F238E27FC236}">
                  <a16:creationId xmlns:a16="http://schemas.microsoft.com/office/drawing/2014/main" id="{ACC3FE9E-8F43-3774-7A4C-2EACA95C614E}"/>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9" name="Freeform: Shape 208">
              <a:extLst>
                <a:ext uri="{FF2B5EF4-FFF2-40B4-BE49-F238E27FC236}">
                  <a16:creationId xmlns:a16="http://schemas.microsoft.com/office/drawing/2014/main" id="{C6BB845E-EB9A-189B-8E7F-938A1A944532}"/>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0" name="Freeform: Shape 209">
              <a:extLst>
                <a:ext uri="{FF2B5EF4-FFF2-40B4-BE49-F238E27FC236}">
                  <a16:creationId xmlns:a16="http://schemas.microsoft.com/office/drawing/2014/main" id="{9FD310EE-5260-6DB6-B14A-A085079777B8}"/>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1" name="Freeform: Shape 210">
              <a:extLst>
                <a:ext uri="{FF2B5EF4-FFF2-40B4-BE49-F238E27FC236}">
                  <a16:creationId xmlns:a16="http://schemas.microsoft.com/office/drawing/2014/main" id="{E445DAEE-D6CE-0258-0196-0FDC302D4FA4}"/>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2" name="Freeform: Shape 211">
              <a:extLst>
                <a:ext uri="{FF2B5EF4-FFF2-40B4-BE49-F238E27FC236}">
                  <a16:creationId xmlns:a16="http://schemas.microsoft.com/office/drawing/2014/main" id="{78A34F4F-6385-75B3-4B0A-4E43C486C1CC}"/>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3" name="Freeform: Shape 212">
              <a:extLst>
                <a:ext uri="{FF2B5EF4-FFF2-40B4-BE49-F238E27FC236}">
                  <a16:creationId xmlns:a16="http://schemas.microsoft.com/office/drawing/2014/main" id="{8B683B69-9B31-3BAE-C67D-BE810AAA9093}"/>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4" name="Freeform: Shape 213">
              <a:extLst>
                <a:ext uri="{FF2B5EF4-FFF2-40B4-BE49-F238E27FC236}">
                  <a16:creationId xmlns:a16="http://schemas.microsoft.com/office/drawing/2014/main" id="{DCCE220A-A407-AB97-D176-A3BABBBA92E4}"/>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5" name="Freeform: Shape 214">
              <a:extLst>
                <a:ext uri="{FF2B5EF4-FFF2-40B4-BE49-F238E27FC236}">
                  <a16:creationId xmlns:a16="http://schemas.microsoft.com/office/drawing/2014/main" id="{15BABAE1-C7D7-C6FD-8442-734372C23369}"/>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6" name="Freeform: Shape 215">
              <a:extLst>
                <a:ext uri="{FF2B5EF4-FFF2-40B4-BE49-F238E27FC236}">
                  <a16:creationId xmlns:a16="http://schemas.microsoft.com/office/drawing/2014/main" id="{023FBC55-7841-57F7-52C8-4079D26346F8}"/>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7" name="Freeform: Shape 216">
              <a:extLst>
                <a:ext uri="{FF2B5EF4-FFF2-40B4-BE49-F238E27FC236}">
                  <a16:creationId xmlns:a16="http://schemas.microsoft.com/office/drawing/2014/main" id="{0A0D917C-6776-CB4B-4EE2-A21888BCDA69}"/>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8" name="Freeform: Shape 217">
              <a:extLst>
                <a:ext uri="{FF2B5EF4-FFF2-40B4-BE49-F238E27FC236}">
                  <a16:creationId xmlns:a16="http://schemas.microsoft.com/office/drawing/2014/main" id="{367C3290-A155-D38C-0657-54929E221CE1}"/>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9" name="Freeform: Shape 218">
              <a:extLst>
                <a:ext uri="{FF2B5EF4-FFF2-40B4-BE49-F238E27FC236}">
                  <a16:creationId xmlns:a16="http://schemas.microsoft.com/office/drawing/2014/main" id="{0CFD5E67-6E45-623D-A1A5-67DC1BE82EF4}"/>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0" name="Freeform: Shape 219">
              <a:extLst>
                <a:ext uri="{FF2B5EF4-FFF2-40B4-BE49-F238E27FC236}">
                  <a16:creationId xmlns:a16="http://schemas.microsoft.com/office/drawing/2014/main" id="{552DB377-1C07-8970-19DF-987712BCF891}"/>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1" name="Freeform: Shape 220">
              <a:extLst>
                <a:ext uri="{FF2B5EF4-FFF2-40B4-BE49-F238E27FC236}">
                  <a16:creationId xmlns:a16="http://schemas.microsoft.com/office/drawing/2014/main" id="{F2312ACB-3BF6-4E30-1F87-1B9C65BB527C}"/>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2" name="Freeform: Shape 221">
              <a:extLst>
                <a:ext uri="{FF2B5EF4-FFF2-40B4-BE49-F238E27FC236}">
                  <a16:creationId xmlns:a16="http://schemas.microsoft.com/office/drawing/2014/main" id="{ADDA8096-0B24-299C-6563-943F0CD3BBAE}"/>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3" name="Freeform: Shape 222">
              <a:extLst>
                <a:ext uri="{FF2B5EF4-FFF2-40B4-BE49-F238E27FC236}">
                  <a16:creationId xmlns:a16="http://schemas.microsoft.com/office/drawing/2014/main" id="{08503266-FBCD-4EE8-9F48-7C4B71D91037}"/>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4" name="Freeform: Shape 223">
              <a:extLst>
                <a:ext uri="{FF2B5EF4-FFF2-40B4-BE49-F238E27FC236}">
                  <a16:creationId xmlns:a16="http://schemas.microsoft.com/office/drawing/2014/main" id="{8F4B65B5-0873-24DE-AF42-C9BD36B587D6}"/>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5" name="Freeform: Shape 224">
              <a:extLst>
                <a:ext uri="{FF2B5EF4-FFF2-40B4-BE49-F238E27FC236}">
                  <a16:creationId xmlns:a16="http://schemas.microsoft.com/office/drawing/2014/main" id="{4CDA3642-9596-8BC6-E49D-50CCF16A1B2B}"/>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6" name="Freeform: Shape 225">
              <a:extLst>
                <a:ext uri="{FF2B5EF4-FFF2-40B4-BE49-F238E27FC236}">
                  <a16:creationId xmlns:a16="http://schemas.microsoft.com/office/drawing/2014/main" id="{08151822-3FBA-8873-E821-14CBAA17D6C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7" name="Freeform: Shape 226">
              <a:extLst>
                <a:ext uri="{FF2B5EF4-FFF2-40B4-BE49-F238E27FC236}">
                  <a16:creationId xmlns:a16="http://schemas.microsoft.com/office/drawing/2014/main" id="{2569BF01-D99F-42BE-D94D-D4FD1E8EFCA1}"/>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8" name="Freeform: Shape 227">
              <a:extLst>
                <a:ext uri="{FF2B5EF4-FFF2-40B4-BE49-F238E27FC236}">
                  <a16:creationId xmlns:a16="http://schemas.microsoft.com/office/drawing/2014/main" id="{F8DFF912-7F38-192A-B1D5-BC9AB974DCC0}"/>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9" name="Freeform: Shape 228">
              <a:extLst>
                <a:ext uri="{FF2B5EF4-FFF2-40B4-BE49-F238E27FC236}">
                  <a16:creationId xmlns:a16="http://schemas.microsoft.com/office/drawing/2014/main" id="{83608EF3-23C0-C27D-4A26-14FA9ADEE49F}"/>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0" name="Freeform: Shape 229">
              <a:extLst>
                <a:ext uri="{FF2B5EF4-FFF2-40B4-BE49-F238E27FC236}">
                  <a16:creationId xmlns:a16="http://schemas.microsoft.com/office/drawing/2014/main" id="{13160D0D-BC1E-C434-2EC6-74E9BE6B40B1}"/>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1" name="Freeform: Shape 230">
              <a:extLst>
                <a:ext uri="{FF2B5EF4-FFF2-40B4-BE49-F238E27FC236}">
                  <a16:creationId xmlns:a16="http://schemas.microsoft.com/office/drawing/2014/main" id="{144FC0D5-FDD8-DFA4-7E44-ABBB8E16B050}"/>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2" name="Freeform: Shape 231">
              <a:extLst>
                <a:ext uri="{FF2B5EF4-FFF2-40B4-BE49-F238E27FC236}">
                  <a16:creationId xmlns:a16="http://schemas.microsoft.com/office/drawing/2014/main" id="{B35C8574-6E32-718E-BE3F-2837C18187ED}"/>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3" name="Freeform: Shape 232">
              <a:extLst>
                <a:ext uri="{FF2B5EF4-FFF2-40B4-BE49-F238E27FC236}">
                  <a16:creationId xmlns:a16="http://schemas.microsoft.com/office/drawing/2014/main" id="{27C51608-024C-DFE1-D42E-3623DAA9C69F}"/>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4" name="Freeform: Shape 233">
              <a:extLst>
                <a:ext uri="{FF2B5EF4-FFF2-40B4-BE49-F238E27FC236}">
                  <a16:creationId xmlns:a16="http://schemas.microsoft.com/office/drawing/2014/main" id="{329C8DB5-D70D-DE8E-0070-6E09BF98FA41}"/>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5" name="Freeform: Shape 234">
              <a:extLst>
                <a:ext uri="{FF2B5EF4-FFF2-40B4-BE49-F238E27FC236}">
                  <a16:creationId xmlns:a16="http://schemas.microsoft.com/office/drawing/2014/main" id="{0245DF64-FD79-D90C-27FE-E4C2C5BFC5AD}"/>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6" name="Freeform: Shape 235">
              <a:extLst>
                <a:ext uri="{FF2B5EF4-FFF2-40B4-BE49-F238E27FC236}">
                  <a16:creationId xmlns:a16="http://schemas.microsoft.com/office/drawing/2014/main" id="{3787CFEA-744C-4CA2-1D7A-9D68B5693E13}"/>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7" name="Freeform: Shape 236">
              <a:extLst>
                <a:ext uri="{FF2B5EF4-FFF2-40B4-BE49-F238E27FC236}">
                  <a16:creationId xmlns:a16="http://schemas.microsoft.com/office/drawing/2014/main" id="{BC21B6C6-5B4D-6D54-569D-8B16C3D63388}"/>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8" name="Freeform: Shape 237">
              <a:extLst>
                <a:ext uri="{FF2B5EF4-FFF2-40B4-BE49-F238E27FC236}">
                  <a16:creationId xmlns:a16="http://schemas.microsoft.com/office/drawing/2014/main" id="{2C1C55AA-53EA-0AC2-5F2C-EA7591181BEC}"/>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9" name="Freeform: Shape 238">
              <a:extLst>
                <a:ext uri="{FF2B5EF4-FFF2-40B4-BE49-F238E27FC236}">
                  <a16:creationId xmlns:a16="http://schemas.microsoft.com/office/drawing/2014/main" id="{42BA14F2-D0C3-E878-0930-31ED2B0181DD}"/>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0" name="Freeform: Shape 239">
              <a:extLst>
                <a:ext uri="{FF2B5EF4-FFF2-40B4-BE49-F238E27FC236}">
                  <a16:creationId xmlns:a16="http://schemas.microsoft.com/office/drawing/2014/main" id="{3AD7C1C6-3C1C-2B3A-2FB4-9AD362CC733F}"/>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241" name="Graphic 5">
            <a:extLst>
              <a:ext uri="{FF2B5EF4-FFF2-40B4-BE49-F238E27FC236}">
                <a16:creationId xmlns:a16="http://schemas.microsoft.com/office/drawing/2014/main" id="{A69F4AA9-3856-37A9-3044-D41CC4A99B4B}"/>
              </a:ext>
            </a:extLst>
          </p:cNvPr>
          <p:cNvGrpSpPr/>
          <p:nvPr/>
        </p:nvGrpSpPr>
        <p:grpSpPr>
          <a:xfrm>
            <a:off x="13612198" y="4879699"/>
            <a:ext cx="605953" cy="680956"/>
            <a:chOff x="1849730" y="1602801"/>
            <a:chExt cx="454465" cy="510717"/>
          </a:xfrm>
        </p:grpSpPr>
        <p:sp>
          <p:nvSpPr>
            <p:cNvPr id="242" name="Freeform: Shape 241">
              <a:extLst>
                <a:ext uri="{FF2B5EF4-FFF2-40B4-BE49-F238E27FC236}">
                  <a16:creationId xmlns:a16="http://schemas.microsoft.com/office/drawing/2014/main" id="{C7C3697E-B9C7-5A5C-5F1D-7A4BF2E0111F}"/>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3" name="Freeform: Shape 242">
              <a:extLst>
                <a:ext uri="{FF2B5EF4-FFF2-40B4-BE49-F238E27FC236}">
                  <a16:creationId xmlns:a16="http://schemas.microsoft.com/office/drawing/2014/main" id="{9EE7A3CA-2026-4E4B-54E6-189FB3A6F3EA}"/>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4" name="Freeform: Shape 243">
              <a:extLst>
                <a:ext uri="{FF2B5EF4-FFF2-40B4-BE49-F238E27FC236}">
                  <a16:creationId xmlns:a16="http://schemas.microsoft.com/office/drawing/2014/main" id="{B6A58D22-7C70-DFF3-C6E5-89A3EED33DDC}"/>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5" name="Freeform: Shape 244">
              <a:extLst>
                <a:ext uri="{FF2B5EF4-FFF2-40B4-BE49-F238E27FC236}">
                  <a16:creationId xmlns:a16="http://schemas.microsoft.com/office/drawing/2014/main" id="{BD56EC48-1C30-F4BE-B414-BFD4041515E6}"/>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6" name="Freeform: Shape 245">
              <a:extLst>
                <a:ext uri="{FF2B5EF4-FFF2-40B4-BE49-F238E27FC236}">
                  <a16:creationId xmlns:a16="http://schemas.microsoft.com/office/drawing/2014/main" id="{4190EDD7-2316-7CA6-0805-5FA17F9B69B6}"/>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7" name="Freeform: Shape 246">
              <a:extLst>
                <a:ext uri="{FF2B5EF4-FFF2-40B4-BE49-F238E27FC236}">
                  <a16:creationId xmlns:a16="http://schemas.microsoft.com/office/drawing/2014/main" id="{4D114874-78D7-6D1E-BD09-04323D812E1B}"/>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8" name="Freeform: Shape 247">
              <a:extLst>
                <a:ext uri="{FF2B5EF4-FFF2-40B4-BE49-F238E27FC236}">
                  <a16:creationId xmlns:a16="http://schemas.microsoft.com/office/drawing/2014/main" id="{CE01CBFD-18C2-8161-6E12-AF908FBBD248}"/>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9" name="Freeform: Shape 248">
              <a:extLst>
                <a:ext uri="{FF2B5EF4-FFF2-40B4-BE49-F238E27FC236}">
                  <a16:creationId xmlns:a16="http://schemas.microsoft.com/office/drawing/2014/main" id="{0E1BAB11-18E5-BE2D-8140-FF06E70292BA}"/>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250" name="TextBox 249">
            <a:extLst>
              <a:ext uri="{FF2B5EF4-FFF2-40B4-BE49-F238E27FC236}">
                <a16:creationId xmlns:a16="http://schemas.microsoft.com/office/drawing/2014/main" id="{93751229-CCBC-C361-A895-D85D544BD909}"/>
              </a:ext>
            </a:extLst>
          </p:cNvPr>
          <p:cNvSpPr txBox="1"/>
          <p:nvPr/>
        </p:nvSpPr>
        <p:spPr>
          <a:xfrm>
            <a:off x="-6788962" y="-1456427"/>
            <a:ext cx="8638396"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chemeClr val="tx1"/>
                </a:solidFill>
              </a:rPr>
              <a:t>Hai thanh kim loại luôn hút nhau mà không đẩy nhau thì một trong hai thanh không phải là nam châm. Có thể là một thanh sắt và một nam châm.</a:t>
            </a:r>
            <a:endParaRPr lang="en-US" dirty="0">
              <a:solidFill>
                <a:schemeClr val="tx1"/>
              </a:solidFill>
            </a:endParaRPr>
          </a:p>
        </p:txBody>
      </p:sp>
      <p:pic>
        <p:nvPicPr>
          <p:cNvPr id="251" name="Graphic 250">
            <a:extLst>
              <a:ext uri="{FF2B5EF4-FFF2-40B4-BE49-F238E27FC236}">
                <a16:creationId xmlns:a16="http://schemas.microsoft.com/office/drawing/2014/main" id="{79AD1985-7D48-145F-DF0B-90266EEAA34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679900" y="-1808560"/>
            <a:ext cx="3004043" cy="3004043"/>
          </a:xfrm>
          <a:prstGeom prst="rect">
            <a:avLst/>
          </a:prstGeom>
        </p:spPr>
      </p:pic>
      <p:pic>
        <p:nvPicPr>
          <p:cNvPr id="253" name="Picture 2" descr="Metal bar png » PNG Image">
            <a:extLst>
              <a:ext uri="{FF2B5EF4-FFF2-40B4-BE49-F238E27FC236}">
                <a16:creationId xmlns:a16="http://schemas.microsoft.com/office/drawing/2014/main" id="{12E33F62-27D1-7E17-A34E-B38B3C5186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40000" y="6873829"/>
            <a:ext cx="5886223" cy="2825387"/>
          </a:xfrm>
          <a:prstGeom prst="rect">
            <a:avLst/>
          </a:prstGeom>
          <a:noFill/>
          <a:extLst>
            <a:ext uri="{909E8E84-426E-40DD-AFC4-6F175D3DCCD1}">
              <a14:hiddenFill xmlns:a14="http://schemas.microsoft.com/office/drawing/2010/main">
                <a:solidFill>
                  <a:srgbClr val="FFFFFF"/>
                </a:solidFill>
              </a14:hiddenFill>
            </a:ext>
          </a:extLst>
        </p:spPr>
      </p:pic>
      <p:pic>
        <p:nvPicPr>
          <p:cNvPr id="255" name="Picture 2" descr="Metal bar png » PNG Image">
            <a:extLst>
              <a:ext uri="{FF2B5EF4-FFF2-40B4-BE49-F238E27FC236}">
                <a16:creationId xmlns:a16="http://schemas.microsoft.com/office/drawing/2014/main" id="{1EBA74FB-DA1E-FBD3-A0B7-FB0D46F8C2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98104" y="6652056"/>
            <a:ext cx="5886223" cy="2825387"/>
          </a:xfrm>
          <a:prstGeom prst="rect">
            <a:avLst/>
          </a:prstGeom>
          <a:noFill/>
          <a:extLst>
            <a:ext uri="{909E8E84-426E-40DD-AFC4-6F175D3DCCD1}">
              <a14:hiddenFill xmlns:a14="http://schemas.microsoft.com/office/drawing/2010/main">
                <a:solidFill>
                  <a:srgbClr val="FFFFFF"/>
                </a:solidFill>
              </a14:hiddenFill>
            </a:ext>
          </a:extLst>
        </p:spPr>
      </p:pic>
      <p:sp>
        <p:nvSpPr>
          <p:cNvPr id="5" name="Freeform: Shape 4">
            <a:extLst>
              <a:ext uri="{FF2B5EF4-FFF2-40B4-BE49-F238E27FC236}">
                <a16:creationId xmlns:a16="http://schemas.microsoft.com/office/drawing/2014/main" id="{515EB26C-B7DA-2EB9-D971-0731EFD3C9A5}"/>
              </a:ext>
            </a:extLst>
          </p:cNvPr>
          <p:cNvSpPr/>
          <p:nvPr/>
        </p:nvSpPr>
        <p:spPr>
          <a:xfrm>
            <a:off x="3907264" y="3653119"/>
            <a:ext cx="4991290" cy="2922761"/>
          </a:xfrm>
          <a:custGeom>
            <a:avLst/>
            <a:gdLst>
              <a:gd name="connsiteX0" fmla="*/ 4991291 w 4991290"/>
              <a:gd name="connsiteY0" fmla="*/ 1461381 h 2922761"/>
              <a:gd name="connsiteX1" fmla="*/ 2495646 w 4991290"/>
              <a:gd name="connsiteY1" fmla="*/ 2922761 h 2922761"/>
              <a:gd name="connsiteX2" fmla="*/ 0 w 4991290"/>
              <a:gd name="connsiteY2" fmla="*/ 1461381 h 2922761"/>
              <a:gd name="connsiteX3" fmla="*/ 2495646 w 4991290"/>
              <a:gd name="connsiteY3" fmla="*/ 0 h 2922761"/>
              <a:gd name="connsiteX4" fmla="*/ 4991291 w 4991290"/>
              <a:gd name="connsiteY4" fmla="*/ 1461381 h 2922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1290" h="2922761">
                <a:moveTo>
                  <a:pt x="4991291" y="1461381"/>
                </a:moveTo>
                <a:cubicBezTo>
                  <a:pt x="4991291" y="2268479"/>
                  <a:pt x="3873952" y="2922761"/>
                  <a:pt x="2495646" y="2922761"/>
                </a:cubicBezTo>
                <a:cubicBezTo>
                  <a:pt x="1117339" y="2922761"/>
                  <a:pt x="0" y="2268479"/>
                  <a:pt x="0" y="1461381"/>
                </a:cubicBezTo>
                <a:cubicBezTo>
                  <a:pt x="0" y="654282"/>
                  <a:pt x="1117339" y="0"/>
                  <a:pt x="2495646" y="0"/>
                </a:cubicBezTo>
                <a:cubicBezTo>
                  <a:pt x="3873952" y="0"/>
                  <a:pt x="4991291" y="654282"/>
                  <a:pt x="4991291" y="1461381"/>
                </a:cubicBezTo>
                <a:close/>
              </a:path>
            </a:pathLst>
          </a:custGeom>
          <a:solidFill>
            <a:srgbClr val="F5F5F5"/>
          </a:solidFill>
          <a:ln w="10878" cap="flat">
            <a:noFill/>
            <a:prstDash val="solid"/>
            <a:miter/>
          </a:ln>
        </p:spPr>
        <p:txBody>
          <a:bodyPr rtlCol="0" anchor="ctr"/>
          <a:lstStyle/>
          <a:p>
            <a:endParaRPr lang="en-US"/>
          </a:p>
        </p:txBody>
      </p:sp>
      <p:grpSp>
        <p:nvGrpSpPr>
          <p:cNvPr id="6" name="Graphic 2">
            <a:extLst>
              <a:ext uri="{FF2B5EF4-FFF2-40B4-BE49-F238E27FC236}">
                <a16:creationId xmlns:a16="http://schemas.microsoft.com/office/drawing/2014/main" id="{2788E45A-D467-92F0-83B6-FFDC2169B74F}"/>
              </a:ext>
            </a:extLst>
          </p:cNvPr>
          <p:cNvGrpSpPr/>
          <p:nvPr/>
        </p:nvGrpSpPr>
        <p:grpSpPr>
          <a:xfrm>
            <a:off x="4270930" y="4520270"/>
            <a:ext cx="4413494" cy="1685774"/>
            <a:chOff x="4270930" y="4520270"/>
            <a:chExt cx="4413494" cy="1685774"/>
          </a:xfrm>
          <a:solidFill>
            <a:srgbClr val="E0E0E0"/>
          </a:solidFill>
        </p:grpSpPr>
        <p:sp>
          <p:nvSpPr>
            <p:cNvPr id="7" name="Freeform: Shape 6">
              <a:extLst>
                <a:ext uri="{FF2B5EF4-FFF2-40B4-BE49-F238E27FC236}">
                  <a16:creationId xmlns:a16="http://schemas.microsoft.com/office/drawing/2014/main" id="{A2BCE111-CD8B-FF8E-8F1A-2C00D57861F3}"/>
                </a:ext>
              </a:extLst>
            </p:cNvPr>
            <p:cNvSpPr/>
            <p:nvPr/>
          </p:nvSpPr>
          <p:spPr>
            <a:xfrm>
              <a:off x="4270930" y="5028259"/>
              <a:ext cx="1865929" cy="935757"/>
            </a:xfrm>
            <a:custGeom>
              <a:avLst/>
              <a:gdLst>
                <a:gd name="connsiteX0" fmla="*/ 926607 w 1865929"/>
                <a:gd name="connsiteY0" fmla="*/ 916961 h 935757"/>
                <a:gd name="connsiteX1" fmla="*/ 37435 w 1865929"/>
                <a:gd name="connsiteY1" fmla="*/ 443476 h 935757"/>
                <a:gd name="connsiteX2" fmla="*/ 35802 w 1865929"/>
                <a:gd name="connsiteY2" fmla="*/ 345514 h 935757"/>
                <a:gd name="connsiteX3" fmla="*/ 588745 w 1865929"/>
                <a:gd name="connsiteY3" fmla="*/ 26266 h 935757"/>
                <a:gd name="connsiteX4" fmla="*/ 770955 w 1865929"/>
                <a:gd name="connsiteY4" fmla="*/ 11245 h 935757"/>
                <a:gd name="connsiteX5" fmla="*/ 1824595 w 1865929"/>
                <a:gd name="connsiteY5" fmla="*/ 407883 h 935757"/>
                <a:gd name="connsiteX6" fmla="*/ 1831561 w 1865929"/>
                <a:gd name="connsiteY6" fmla="*/ 493981 h 935757"/>
                <a:gd name="connsiteX7" fmla="*/ 1103592 w 1865929"/>
                <a:gd name="connsiteY7" fmla="*/ 913913 h 935757"/>
                <a:gd name="connsiteX8" fmla="*/ 926607 w 1865929"/>
                <a:gd name="connsiteY8" fmla="*/ 916961 h 935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5929" h="935757">
                  <a:moveTo>
                    <a:pt x="926607" y="916961"/>
                  </a:moveTo>
                  <a:lnTo>
                    <a:pt x="37435" y="443476"/>
                  </a:lnTo>
                  <a:cubicBezTo>
                    <a:pt x="-11873" y="417244"/>
                    <a:pt x="-12526" y="373270"/>
                    <a:pt x="35802" y="345514"/>
                  </a:cubicBezTo>
                  <a:lnTo>
                    <a:pt x="588745" y="26266"/>
                  </a:lnTo>
                  <a:cubicBezTo>
                    <a:pt x="637182" y="-1708"/>
                    <a:pt x="718709" y="-8348"/>
                    <a:pt x="770955" y="11245"/>
                  </a:cubicBezTo>
                  <a:lnTo>
                    <a:pt x="1824595" y="407883"/>
                  </a:lnTo>
                  <a:cubicBezTo>
                    <a:pt x="1876841" y="427476"/>
                    <a:pt x="1879998" y="466116"/>
                    <a:pt x="1831561" y="493981"/>
                  </a:cubicBezTo>
                  <a:lnTo>
                    <a:pt x="1103592" y="913913"/>
                  </a:lnTo>
                  <a:cubicBezTo>
                    <a:pt x="1055046" y="941778"/>
                    <a:pt x="975914" y="943193"/>
                    <a:pt x="926607" y="916961"/>
                  </a:cubicBezTo>
                  <a:close/>
                </a:path>
              </a:pathLst>
            </a:custGeom>
            <a:solidFill>
              <a:srgbClr val="E0E0E0"/>
            </a:solidFill>
            <a:ln w="10878"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95B83951-1E7C-CA7C-6A90-2CA9CCD79542}"/>
                </a:ext>
              </a:extLst>
            </p:cNvPr>
            <p:cNvSpPr/>
            <p:nvPr/>
          </p:nvSpPr>
          <p:spPr>
            <a:xfrm>
              <a:off x="5440565" y="5553303"/>
              <a:ext cx="1130553" cy="652742"/>
            </a:xfrm>
            <a:custGeom>
              <a:avLst/>
              <a:gdLst>
                <a:gd name="connsiteX0" fmla="*/ 165475 w 1130553"/>
                <a:gd name="connsiteY0" fmla="*/ 557147 h 652742"/>
                <a:gd name="connsiteX1" fmla="*/ 165475 w 1130553"/>
                <a:gd name="connsiteY1" fmla="*/ 95636 h 652742"/>
                <a:gd name="connsiteX2" fmla="*/ 964956 w 1130553"/>
                <a:gd name="connsiteY2" fmla="*/ 95636 h 652742"/>
                <a:gd name="connsiteX3" fmla="*/ 964956 w 1130553"/>
                <a:gd name="connsiteY3" fmla="*/ 557147 h 652742"/>
                <a:gd name="connsiteX4" fmla="*/ 165475 w 1130553"/>
                <a:gd name="connsiteY4" fmla="*/ 557147 h 652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553" h="652742">
                  <a:moveTo>
                    <a:pt x="165475" y="557147"/>
                  </a:moveTo>
                  <a:cubicBezTo>
                    <a:pt x="-55158" y="430014"/>
                    <a:pt x="-55158" y="223204"/>
                    <a:pt x="165475" y="95636"/>
                  </a:cubicBezTo>
                  <a:cubicBezTo>
                    <a:pt x="386108" y="-31933"/>
                    <a:pt x="744215" y="-31824"/>
                    <a:pt x="964956" y="95636"/>
                  </a:cubicBezTo>
                  <a:cubicBezTo>
                    <a:pt x="1185698" y="223096"/>
                    <a:pt x="1185807" y="429687"/>
                    <a:pt x="964956" y="557147"/>
                  </a:cubicBezTo>
                  <a:cubicBezTo>
                    <a:pt x="744106" y="684607"/>
                    <a:pt x="386325" y="684607"/>
                    <a:pt x="165475" y="557147"/>
                  </a:cubicBezTo>
                  <a:close/>
                </a:path>
              </a:pathLst>
            </a:custGeom>
            <a:solidFill>
              <a:srgbClr val="E0E0E0"/>
            </a:solidFill>
            <a:ln w="10878"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A926E0C7-2B92-3C72-5C9A-3A6E6FB4C397}"/>
                </a:ext>
              </a:extLst>
            </p:cNvPr>
            <p:cNvSpPr/>
            <p:nvPr/>
          </p:nvSpPr>
          <p:spPr>
            <a:xfrm>
              <a:off x="6144732" y="4520270"/>
              <a:ext cx="1865929" cy="936674"/>
            </a:xfrm>
            <a:custGeom>
              <a:avLst/>
              <a:gdLst>
                <a:gd name="connsiteX0" fmla="*/ 926607 w 1865929"/>
                <a:gd name="connsiteY0" fmla="*/ 917832 h 936674"/>
                <a:gd name="connsiteX1" fmla="*/ 37435 w 1865929"/>
                <a:gd name="connsiteY1" fmla="*/ 444020 h 936674"/>
                <a:gd name="connsiteX2" fmla="*/ 35802 w 1865929"/>
                <a:gd name="connsiteY2" fmla="*/ 346058 h 936674"/>
                <a:gd name="connsiteX3" fmla="*/ 588745 w 1865929"/>
                <a:gd name="connsiteY3" fmla="*/ 26265 h 936674"/>
                <a:gd name="connsiteX4" fmla="*/ 770955 w 1865929"/>
                <a:gd name="connsiteY4" fmla="*/ 11244 h 936674"/>
                <a:gd name="connsiteX5" fmla="*/ 1824595 w 1865929"/>
                <a:gd name="connsiteY5" fmla="*/ 407883 h 936674"/>
                <a:gd name="connsiteX6" fmla="*/ 1831561 w 1865929"/>
                <a:gd name="connsiteY6" fmla="*/ 493981 h 936674"/>
                <a:gd name="connsiteX7" fmla="*/ 1103374 w 1865929"/>
                <a:gd name="connsiteY7" fmla="*/ 914457 h 936674"/>
                <a:gd name="connsiteX8" fmla="*/ 926607 w 1865929"/>
                <a:gd name="connsiteY8" fmla="*/ 917832 h 93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5929" h="936674">
                  <a:moveTo>
                    <a:pt x="926607" y="917832"/>
                  </a:moveTo>
                  <a:lnTo>
                    <a:pt x="37435" y="444020"/>
                  </a:lnTo>
                  <a:cubicBezTo>
                    <a:pt x="-11873" y="417788"/>
                    <a:pt x="-12526" y="373814"/>
                    <a:pt x="35802" y="346058"/>
                  </a:cubicBezTo>
                  <a:lnTo>
                    <a:pt x="588745" y="26265"/>
                  </a:lnTo>
                  <a:cubicBezTo>
                    <a:pt x="637182" y="-1708"/>
                    <a:pt x="718709" y="-8348"/>
                    <a:pt x="770955" y="11244"/>
                  </a:cubicBezTo>
                  <a:lnTo>
                    <a:pt x="1824595" y="407883"/>
                  </a:lnTo>
                  <a:cubicBezTo>
                    <a:pt x="1876841" y="427476"/>
                    <a:pt x="1879998" y="466116"/>
                    <a:pt x="1831561" y="493981"/>
                  </a:cubicBezTo>
                  <a:lnTo>
                    <a:pt x="1103374" y="914457"/>
                  </a:lnTo>
                  <a:cubicBezTo>
                    <a:pt x="1055046" y="942758"/>
                    <a:pt x="975914" y="944173"/>
                    <a:pt x="926607" y="917832"/>
                  </a:cubicBezTo>
                  <a:close/>
                </a:path>
              </a:pathLst>
            </a:custGeom>
            <a:solidFill>
              <a:srgbClr val="E0E0E0"/>
            </a:solidFill>
            <a:ln w="10878"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D91DF49E-8DCF-57C8-CF5E-CD67D902ECD1}"/>
                </a:ext>
              </a:extLst>
            </p:cNvPr>
            <p:cNvSpPr/>
            <p:nvPr/>
          </p:nvSpPr>
          <p:spPr>
            <a:xfrm>
              <a:off x="7314285" y="4976917"/>
              <a:ext cx="1370139" cy="791535"/>
            </a:xfrm>
            <a:custGeom>
              <a:avLst/>
              <a:gdLst>
                <a:gd name="connsiteX0" fmla="*/ 200823 w 1370139"/>
                <a:gd name="connsiteY0" fmla="*/ 675614 h 791535"/>
                <a:gd name="connsiteX1" fmla="*/ 200823 w 1370139"/>
                <a:gd name="connsiteY1" fmla="*/ 115922 h 791535"/>
                <a:gd name="connsiteX2" fmla="*/ 1169562 w 1370139"/>
                <a:gd name="connsiteY2" fmla="*/ 115922 h 791535"/>
                <a:gd name="connsiteX3" fmla="*/ 1169562 w 1370139"/>
                <a:gd name="connsiteY3" fmla="*/ 675614 h 791535"/>
                <a:gd name="connsiteX4" fmla="*/ 200823 w 1370139"/>
                <a:gd name="connsiteY4" fmla="*/ 675614 h 791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0139" h="791535">
                  <a:moveTo>
                    <a:pt x="200823" y="675614"/>
                  </a:moveTo>
                  <a:cubicBezTo>
                    <a:pt x="-66941" y="521051"/>
                    <a:pt x="-66941" y="270485"/>
                    <a:pt x="200823" y="115922"/>
                  </a:cubicBezTo>
                  <a:cubicBezTo>
                    <a:pt x="468587" y="-38641"/>
                    <a:pt x="902451" y="-38641"/>
                    <a:pt x="1169562" y="115922"/>
                  </a:cubicBezTo>
                  <a:cubicBezTo>
                    <a:pt x="1436673" y="270485"/>
                    <a:pt x="1437326" y="521051"/>
                    <a:pt x="1169562" y="675614"/>
                  </a:cubicBezTo>
                  <a:cubicBezTo>
                    <a:pt x="901798" y="830177"/>
                    <a:pt x="468478" y="830177"/>
                    <a:pt x="200823" y="675614"/>
                  </a:cubicBezTo>
                  <a:close/>
                </a:path>
              </a:pathLst>
            </a:custGeom>
            <a:solidFill>
              <a:srgbClr val="E0E0E0"/>
            </a:solidFill>
            <a:ln w="10878" cap="flat">
              <a:noFill/>
              <a:prstDash val="solid"/>
              <a:miter/>
            </a:ln>
          </p:spPr>
          <p:txBody>
            <a:bodyPr rtlCol="0" anchor="ctr"/>
            <a:lstStyle/>
            <a:p>
              <a:endParaRPr lang="en-US"/>
            </a:p>
          </p:txBody>
        </p:sp>
      </p:grpSp>
      <p:grpSp>
        <p:nvGrpSpPr>
          <p:cNvPr id="11" name="Graphic 2">
            <a:extLst>
              <a:ext uri="{FF2B5EF4-FFF2-40B4-BE49-F238E27FC236}">
                <a16:creationId xmlns:a16="http://schemas.microsoft.com/office/drawing/2014/main" id="{C184D9EA-1B92-BB90-E4A4-73205D35520F}"/>
              </a:ext>
            </a:extLst>
          </p:cNvPr>
          <p:cNvGrpSpPr/>
          <p:nvPr/>
        </p:nvGrpSpPr>
        <p:grpSpPr>
          <a:xfrm>
            <a:off x="8203649" y="4095957"/>
            <a:ext cx="556991" cy="1057292"/>
            <a:chOff x="8203649" y="4095957"/>
            <a:chExt cx="556991" cy="1057292"/>
          </a:xfrm>
        </p:grpSpPr>
        <p:sp>
          <p:nvSpPr>
            <p:cNvPr id="12" name="Freeform: Shape 11">
              <a:extLst>
                <a:ext uri="{FF2B5EF4-FFF2-40B4-BE49-F238E27FC236}">
                  <a16:creationId xmlns:a16="http://schemas.microsoft.com/office/drawing/2014/main" id="{5F1CE1F2-DF02-BBFA-7CDB-97737249582D}"/>
                </a:ext>
              </a:extLst>
            </p:cNvPr>
            <p:cNvSpPr/>
            <p:nvPr/>
          </p:nvSpPr>
          <p:spPr>
            <a:xfrm>
              <a:off x="8203649" y="4102740"/>
              <a:ext cx="470143" cy="1032439"/>
            </a:xfrm>
            <a:custGeom>
              <a:avLst/>
              <a:gdLst>
                <a:gd name="connsiteX0" fmla="*/ 21904 w 470143"/>
                <a:gd name="connsiteY0" fmla="*/ 987268 h 1032439"/>
                <a:gd name="connsiteX1" fmla="*/ 35183 w 470143"/>
                <a:gd name="connsiteY1" fmla="*/ 430625 h 1032439"/>
                <a:gd name="connsiteX2" fmla="*/ 354323 w 470143"/>
                <a:gd name="connsiteY2" fmla="*/ 243 h 1032439"/>
                <a:gd name="connsiteX3" fmla="*/ 425183 w 470143"/>
                <a:gd name="connsiteY3" fmla="*/ 264089 h 1032439"/>
                <a:gd name="connsiteX4" fmla="*/ 158398 w 470143"/>
                <a:gd name="connsiteY4" fmla="*/ 834447 h 1032439"/>
                <a:gd name="connsiteX5" fmla="*/ 140221 w 470143"/>
                <a:gd name="connsiteY5" fmla="*/ 1032440 h 10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0143" h="1032439">
                  <a:moveTo>
                    <a:pt x="21904" y="987268"/>
                  </a:moveTo>
                  <a:cubicBezTo>
                    <a:pt x="-1280" y="823998"/>
                    <a:pt x="-17716" y="673354"/>
                    <a:pt x="35183" y="430625"/>
                  </a:cubicBezTo>
                  <a:cubicBezTo>
                    <a:pt x="79484" y="226972"/>
                    <a:pt x="232741" y="7536"/>
                    <a:pt x="354323" y="243"/>
                  </a:cubicBezTo>
                  <a:cubicBezTo>
                    <a:pt x="467633" y="-6505"/>
                    <a:pt x="510410" y="128248"/>
                    <a:pt x="425183" y="264089"/>
                  </a:cubicBezTo>
                  <a:cubicBezTo>
                    <a:pt x="339955" y="399930"/>
                    <a:pt x="150235" y="663340"/>
                    <a:pt x="158398" y="834447"/>
                  </a:cubicBezTo>
                  <a:lnTo>
                    <a:pt x="140221" y="1032440"/>
                  </a:lnTo>
                  <a:close/>
                </a:path>
              </a:pathLst>
            </a:custGeom>
            <a:solidFill>
              <a:srgbClr val="9BA3EB"/>
            </a:solidFill>
            <a:ln w="10878"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DAE92C87-F145-D2CC-ECAC-47DF1EE1609F}"/>
                </a:ext>
              </a:extLst>
            </p:cNvPr>
            <p:cNvSpPr/>
            <p:nvPr/>
          </p:nvSpPr>
          <p:spPr>
            <a:xfrm>
              <a:off x="8207501" y="4095957"/>
              <a:ext cx="470143" cy="1032439"/>
            </a:xfrm>
            <a:custGeom>
              <a:avLst/>
              <a:gdLst>
                <a:gd name="connsiteX0" fmla="*/ 21904 w 470143"/>
                <a:gd name="connsiteY0" fmla="*/ 987268 h 1032439"/>
                <a:gd name="connsiteX1" fmla="*/ 35183 w 470143"/>
                <a:gd name="connsiteY1" fmla="*/ 430625 h 1032439"/>
                <a:gd name="connsiteX2" fmla="*/ 354323 w 470143"/>
                <a:gd name="connsiteY2" fmla="*/ 243 h 1032439"/>
                <a:gd name="connsiteX3" fmla="*/ 425183 w 470143"/>
                <a:gd name="connsiteY3" fmla="*/ 264089 h 1032439"/>
                <a:gd name="connsiteX4" fmla="*/ 158398 w 470143"/>
                <a:gd name="connsiteY4" fmla="*/ 834447 h 1032439"/>
                <a:gd name="connsiteX5" fmla="*/ 140221 w 470143"/>
                <a:gd name="connsiteY5" fmla="*/ 1032440 h 10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0143" h="1032439">
                  <a:moveTo>
                    <a:pt x="21904" y="987268"/>
                  </a:moveTo>
                  <a:cubicBezTo>
                    <a:pt x="-1280" y="823998"/>
                    <a:pt x="-17716" y="673354"/>
                    <a:pt x="35183" y="430625"/>
                  </a:cubicBezTo>
                  <a:cubicBezTo>
                    <a:pt x="79484" y="226972"/>
                    <a:pt x="232741" y="7536"/>
                    <a:pt x="354323" y="243"/>
                  </a:cubicBezTo>
                  <a:cubicBezTo>
                    <a:pt x="467633" y="-6505"/>
                    <a:pt x="510410" y="128248"/>
                    <a:pt x="425183" y="264089"/>
                  </a:cubicBezTo>
                  <a:cubicBezTo>
                    <a:pt x="339955" y="399930"/>
                    <a:pt x="150235" y="663340"/>
                    <a:pt x="158398" y="834447"/>
                  </a:cubicBezTo>
                  <a:lnTo>
                    <a:pt x="140221" y="1032440"/>
                  </a:lnTo>
                  <a:close/>
                </a:path>
              </a:pathLst>
            </a:custGeom>
            <a:solidFill>
              <a:srgbClr val="000000">
                <a:alpha val="20000"/>
              </a:srgbClr>
            </a:solidFill>
            <a:ln w="1087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DC0CC0BE-464E-D55E-146D-CC88EB688357}"/>
                </a:ext>
              </a:extLst>
            </p:cNvPr>
            <p:cNvSpPr/>
            <p:nvPr/>
          </p:nvSpPr>
          <p:spPr>
            <a:xfrm>
              <a:off x="8260322" y="4192467"/>
              <a:ext cx="326452" cy="833445"/>
            </a:xfrm>
            <a:custGeom>
              <a:avLst/>
              <a:gdLst>
                <a:gd name="connsiteX0" fmla="*/ 13341 w 326452"/>
                <a:gd name="connsiteY0" fmla="*/ 832995 h 833445"/>
                <a:gd name="connsiteX1" fmla="*/ 18021 w 326452"/>
                <a:gd name="connsiteY1" fmla="*/ 825594 h 833445"/>
                <a:gd name="connsiteX2" fmla="*/ 323773 w 326452"/>
                <a:gd name="connsiteY2" fmla="*/ 12941 h 833445"/>
                <a:gd name="connsiteX3" fmla="*/ 324808 w 326452"/>
                <a:gd name="connsiteY3" fmla="*/ 2680 h 833445"/>
                <a:gd name="connsiteX4" fmla="*/ 315174 w 326452"/>
                <a:gd name="connsiteY4" fmla="*/ 1186 h 833445"/>
                <a:gd name="connsiteX5" fmla="*/ 3545 w 326452"/>
                <a:gd name="connsiteY5" fmla="*/ 826791 h 833445"/>
                <a:gd name="connsiteX6" fmla="*/ 11382 w 326452"/>
                <a:gd name="connsiteY6" fmla="*/ 833430 h 83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452" h="833445">
                  <a:moveTo>
                    <a:pt x="13341" y="832995"/>
                  </a:moveTo>
                  <a:cubicBezTo>
                    <a:pt x="16424" y="831906"/>
                    <a:pt x="18359" y="828846"/>
                    <a:pt x="18021" y="825594"/>
                  </a:cubicBezTo>
                  <a:cubicBezTo>
                    <a:pt x="-14633" y="448330"/>
                    <a:pt x="182163" y="116455"/>
                    <a:pt x="323773" y="12941"/>
                  </a:cubicBezTo>
                  <a:cubicBezTo>
                    <a:pt x="326892" y="10394"/>
                    <a:pt x="327356" y="5799"/>
                    <a:pt x="324808" y="2680"/>
                  </a:cubicBezTo>
                  <a:cubicBezTo>
                    <a:pt x="322450" y="-207"/>
                    <a:pt x="318295" y="-851"/>
                    <a:pt x="315174" y="1186"/>
                  </a:cubicBezTo>
                  <a:cubicBezTo>
                    <a:pt x="170843" y="106659"/>
                    <a:pt x="-29109" y="449309"/>
                    <a:pt x="3545" y="826791"/>
                  </a:cubicBezTo>
                  <a:cubicBezTo>
                    <a:pt x="3946" y="830751"/>
                    <a:pt x="7409" y="833685"/>
                    <a:pt x="11382" y="833430"/>
                  </a:cubicBezTo>
                  <a:close/>
                </a:path>
              </a:pathLst>
            </a:custGeom>
            <a:solidFill>
              <a:srgbClr val="FFFFFF"/>
            </a:solidFill>
            <a:ln w="1087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169B33E5-143F-F39A-3756-9FC31725139C}"/>
                </a:ext>
              </a:extLst>
            </p:cNvPr>
            <p:cNvSpPr/>
            <p:nvPr/>
          </p:nvSpPr>
          <p:spPr>
            <a:xfrm>
              <a:off x="8307853" y="4514592"/>
              <a:ext cx="452787" cy="638657"/>
            </a:xfrm>
            <a:custGeom>
              <a:avLst/>
              <a:gdLst>
                <a:gd name="connsiteX0" fmla="*/ 80427 w 452787"/>
                <a:gd name="connsiteY0" fmla="*/ 638657 h 638657"/>
                <a:gd name="connsiteX1" fmla="*/ 203750 w 452787"/>
                <a:gd name="connsiteY1" fmla="*/ 368172 h 638657"/>
                <a:gd name="connsiteX2" fmla="*/ 450071 w 452787"/>
                <a:gd name="connsiteY2" fmla="*/ 98667 h 638657"/>
                <a:gd name="connsiteX3" fmla="*/ 269494 w 452787"/>
                <a:gd name="connsiteY3" fmla="*/ 17685 h 638657"/>
                <a:gd name="connsiteX4" fmla="*/ 1404 w 452787"/>
                <a:gd name="connsiteY4" fmla="*/ 606547 h 638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787" h="638657">
                  <a:moveTo>
                    <a:pt x="80427" y="638657"/>
                  </a:moveTo>
                  <a:cubicBezTo>
                    <a:pt x="80427" y="580424"/>
                    <a:pt x="119394" y="472557"/>
                    <a:pt x="203750" y="368172"/>
                  </a:cubicBezTo>
                  <a:cubicBezTo>
                    <a:pt x="297141" y="252686"/>
                    <a:pt x="434506" y="171703"/>
                    <a:pt x="450071" y="98667"/>
                  </a:cubicBezTo>
                  <a:cubicBezTo>
                    <a:pt x="468793" y="10827"/>
                    <a:pt x="388790" y="-24330"/>
                    <a:pt x="269494" y="17685"/>
                  </a:cubicBezTo>
                  <a:cubicBezTo>
                    <a:pt x="126142" y="68299"/>
                    <a:pt x="-15685" y="258237"/>
                    <a:pt x="1404" y="606547"/>
                  </a:cubicBezTo>
                  <a:close/>
                </a:path>
              </a:pathLst>
            </a:custGeom>
            <a:solidFill>
              <a:srgbClr val="9BA3EB"/>
            </a:solidFill>
            <a:ln w="1087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94D2408-9BA5-A138-D2C8-47C8C5A6F902}"/>
                </a:ext>
              </a:extLst>
            </p:cNvPr>
            <p:cNvSpPr/>
            <p:nvPr/>
          </p:nvSpPr>
          <p:spPr>
            <a:xfrm>
              <a:off x="8338740" y="4571822"/>
              <a:ext cx="315037" cy="532210"/>
            </a:xfrm>
            <a:custGeom>
              <a:avLst/>
              <a:gdLst>
                <a:gd name="connsiteX0" fmla="*/ 9702 w 315037"/>
                <a:gd name="connsiteY0" fmla="*/ 532010 h 532210"/>
                <a:gd name="connsiteX1" fmla="*/ 14273 w 315037"/>
                <a:gd name="connsiteY1" fmla="*/ 525588 h 532210"/>
                <a:gd name="connsiteX2" fmla="*/ 310664 w 315037"/>
                <a:gd name="connsiteY2" fmla="*/ 14007 h 532210"/>
                <a:gd name="connsiteX3" fmla="*/ 314419 w 315037"/>
                <a:gd name="connsiteY3" fmla="*/ 4374 h 532210"/>
                <a:gd name="connsiteX4" fmla="*/ 304786 w 315037"/>
                <a:gd name="connsiteY4" fmla="*/ 619 h 532210"/>
                <a:gd name="connsiteX5" fmla="*/ 14 w 315037"/>
                <a:gd name="connsiteY5" fmla="*/ 524391 h 532210"/>
                <a:gd name="connsiteX6" fmla="*/ 6845 w 315037"/>
                <a:gd name="connsiteY6" fmla="*/ 532118 h 532210"/>
                <a:gd name="connsiteX7" fmla="*/ 6871 w 315037"/>
                <a:gd name="connsiteY7" fmla="*/ 532119 h 532210"/>
                <a:gd name="connsiteX8" fmla="*/ 9702 w 315037"/>
                <a:gd name="connsiteY8" fmla="*/ 532010 h 53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037" h="532210">
                  <a:moveTo>
                    <a:pt x="9702" y="532010"/>
                  </a:moveTo>
                  <a:cubicBezTo>
                    <a:pt x="12351" y="530949"/>
                    <a:pt x="14137" y="528439"/>
                    <a:pt x="14273" y="525588"/>
                  </a:cubicBezTo>
                  <a:cubicBezTo>
                    <a:pt x="31797" y="217007"/>
                    <a:pt x="215858" y="56240"/>
                    <a:pt x="310664" y="14007"/>
                  </a:cubicBezTo>
                  <a:cubicBezTo>
                    <a:pt x="314361" y="12384"/>
                    <a:pt x="316042" y="8071"/>
                    <a:pt x="314419" y="4374"/>
                  </a:cubicBezTo>
                  <a:cubicBezTo>
                    <a:pt x="312796" y="677"/>
                    <a:pt x="308483" y="-1004"/>
                    <a:pt x="304786" y="619"/>
                  </a:cubicBezTo>
                  <a:cubicBezTo>
                    <a:pt x="199966" y="46988"/>
                    <a:pt x="17647" y="209496"/>
                    <a:pt x="14" y="524391"/>
                  </a:cubicBezTo>
                  <a:cubicBezTo>
                    <a:pt x="-233" y="528411"/>
                    <a:pt x="2825" y="531870"/>
                    <a:pt x="6845" y="532118"/>
                  </a:cubicBezTo>
                  <a:cubicBezTo>
                    <a:pt x="6854" y="532118"/>
                    <a:pt x="6863" y="532119"/>
                    <a:pt x="6871" y="532119"/>
                  </a:cubicBezTo>
                  <a:cubicBezTo>
                    <a:pt x="7813" y="532271"/>
                    <a:pt x="8775" y="532234"/>
                    <a:pt x="9702" y="532010"/>
                  </a:cubicBezTo>
                  <a:close/>
                </a:path>
              </a:pathLst>
            </a:custGeom>
            <a:solidFill>
              <a:srgbClr val="FFFFFF"/>
            </a:solidFill>
            <a:ln w="10878" cap="flat">
              <a:noFill/>
              <a:prstDash val="solid"/>
              <a:miter/>
            </a:ln>
          </p:spPr>
          <p:txBody>
            <a:bodyPr rtlCol="0" anchor="ctr"/>
            <a:lstStyle/>
            <a:p>
              <a:endParaRPr lang="en-US"/>
            </a:p>
          </p:txBody>
        </p:sp>
      </p:grpSp>
      <p:grpSp>
        <p:nvGrpSpPr>
          <p:cNvPr id="17" name="Graphic 2">
            <a:extLst>
              <a:ext uri="{FF2B5EF4-FFF2-40B4-BE49-F238E27FC236}">
                <a16:creationId xmlns:a16="http://schemas.microsoft.com/office/drawing/2014/main" id="{4003ABDC-6121-7B79-038D-33F2309FAAB1}"/>
              </a:ext>
            </a:extLst>
          </p:cNvPr>
          <p:cNvGrpSpPr/>
          <p:nvPr/>
        </p:nvGrpSpPr>
        <p:grpSpPr>
          <a:xfrm>
            <a:off x="6200199" y="1935236"/>
            <a:ext cx="2355830" cy="3705742"/>
            <a:chOff x="6200199" y="1935236"/>
            <a:chExt cx="2355830" cy="3705742"/>
          </a:xfrm>
        </p:grpSpPr>
        <p:grpSp>
          <p:nvGrpSpPr>
            <p:cNvPr id="18" name="Graphic 2">
              <a:extLst>
                <a:ext uri="{FF2B5EF4-FFF2-40B4-BE49-F238E27FC236}">
                  <a16:creationId xmlns:a16="http://schemas.microsoft.com/office/drawing/2014/main" id="{BDCB20E3-81D1-F078-2687-7936219F733B}"/>
                </a:ext>
              </a:extLst>
            </p:cNvPr>
            <p:cNvGrpSpPr/>
            <p:nvPr/>
          </p:nvGrpSpPr>
          <p:grpSpPr>
            <a:xfrm>
              <a:off x="6200199" y="2751491"/>
              <a:ext cx="1681724" cy="2605448"/>
              <a:chOff x="6200199" y="2751491"/>
              <a:chExt cx="1681724" cy="2605448"/>
            </a:xfrm>
          </p:grpSpPr>
          <p:sp>
            <p:nvSpPr>
              <p:cNvPr id="19" name="Freeform: Shape 18">
                <a:extLst>
                  <a:ext uri="{FF2B5EF4-FFF2-40B4-BE49-F238E27FC236}">
                    <a16:creationId xmlns:a16="http://schemas.microsoft.com/office/drawing/2014/main" id="{33A1C141-F292-1E49-FBBA-193100BBFCC8}"/>
                  </a:ext>
                </a:extLst>
              </p:cNvPr>
              <p:cNvSpPr/>
              <p:nvPr/>
            </p:nvSpPr>
            <p:spPr>
              <a:xfrm>
                <a:off x="7659440" y="4071636"/>
                <a:ext cx="222483" cy="940692"/>
              </a:xfrm>
              <a:custGeom>
                <a:avLst/>
                <a:gdLst>
                  <a:gd name="connsiteX0" fmla="*/ 222483 w 222483"/>
                  <a:gd name="connsiteY0" fmla="*/ 926615 h 940692"/>
                  <a:gd name="connsiteX1" fmla="*/ 100684 w 222483"/>
                  <a:gd name="connsiteY1" fmla="*/ 5116 h 940692"/>
                  <a:gd name="connsiteX2" fmla="*/ 0 w 222483"/>
                  <a:gd name="connsiteY2" fmla="*/ 0 h 940692"/>
                  <a:gd name="connsiteX3" fmla="*/ 171761 w 222483"/>
                  <a:gd name="connsiteY3" fmla="*/ 926398 h 940692"/>
                  <a:gd name="connsiteX4" fmla="*/ 171761 w 222483"/>
                  <a:gd name="connsiteY4" fmla="*/ 926398 h 940692"/>
                  <a:gd name="connsiteX5" fmla="*/ 178509 w 222483"/>
                  <a:gd name="connsiteY5" fmla="*/ 935432 h 940692"/>
                  <a:gd name="connsiteX6" fmla="*/ 214320 w 222483"/>
                  <a:gd name="connsiteY6" fmla="*/ 937282 h 940692"/>
                  <a:gd name="connsiteX7" fmla="*/ 222266 w 222483"/>
                  <a:gd name="connsiteY7" fmla="*/ 926398 h 94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483" h="940692">
                    <a:moveTo>
                      <a:pt x="222483" y="926615"/>
                    </a:moveTo>
                    <a:lnTo>
                      <a:pt x="100684" y="5116"/>
                    </a:lnTo>
                    <a:lnTo>
                      <a:pt x="0" y="0"/>
                    </a:lnTo>
                    <a:lnTo>
                      <a:pt x="171761" y="926398"/>
                    </a:lnTo>
                    <a:lnTo>
                      <a:pt x="171761" y="926398"/>
                    </a:lnTo>
                    <a:cubicBezTo>
                      <a:pt x="172584" y="930249"/>
                      <a:pt x="175049" y="933549"/>
                      <a:pt x="178509" y="935432"/>
                    </a:cubicBezTo>
                    <a:cubicBezTo>
                      <a:pt x="189468" y="941724"/>
                      <a:pt x="202771" y="942411"/>
                      <a:pt x="214320" y="937282"/>
                    </a:cubicBezTo>
                    <a:cubicBezTo>
                      <a:pt x="218897" y="935557"/>
                      <a:pt x="222017" y="931283"/>
                      <a:pt x="222266" y="926398"/>
                    </a:cubicBezTo>
                    <a:close/>
                  </a:path>
                </a:pathLst>
              </a:custGeom>
              <a:solidFill>
                <a:srgbClr val="455A64"/>
              </a:solidFill>
              <a:ln w="1087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0E0F500B-E390-EA55-05B2-2686033609F4}"/>
                  </a:ext>
                </a:extLst>
              </p:cNvPr>
              <p:cNvSpPr/>
              <p:nvPr/>
            </p:nvSpPr>
            <p:spPr>
              <a:xfrm>
                <a:off x="7659440" y="4071636"/>
                <a:ext cx="119187" cy="192550"/>
              </a:xfrm>
              <a:custGeom>
                <a:avLst/>
                <a:gdLst>
                  <a:gd name="connsiteX0" fmla="*/ 100684 w 119187"/>
                  <a:gd name="connsiteY0" fmla="*/ 5116 h 192550"/>
                  <a:gd name="connsiteX1" fmla="*/ 0 w 119187"/>
                  <a:gd name="connsiteY1" fmla="*/ 0 h 192550"/>
                  <a:gd name="connsiteX2" fmla="*/ 35702 w 119187"/>
                  <a:gd name="connsiteY2" fmla="*/ 192550 h 192550"/>
                  <a:gd name="connsiteX3" fmla="*/ 97418 w 119187"/>
                  <a:gd name="connsiteY3" fmla="*/ 162726 h 192550"/>
                  <a:gd name="connsiteX4" fmla="*/ 119188 w 119187"/>
                  <a:gd name="connsiteY4" fmla="*/ 141719 h 192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87" h="192550">
                    <a:moveTo>
                      <a:pt x="100684" y="5116"/>
                    </a:moveTo>
                    <a:lnTo>
                      <a:pt x="0" y="0"/>
                    </a:lnTo>
                    <a:lnTo>
                      <a:pt x="35702" y="192550"/>
                    </a:lnTo>
                    <a:cubicBezTo>
                      <a:pt x="57314" y="184924"/>
                      <a:pt x="78014" y="174922"/>
                      <a:pt x="97418" y="162726"/>
                    </a:cubicBezTo>
                    <a:cubicBezTo>
                      <a:pt x="106619" y="158068"/>
                      <a:pt x="114204" y="150748"/>
                      <a:pt x="119188" y="141719"/>
                    </a:cubicBezTo>
                    <a:close/>
                  </a:path>
                </a:pathLst>
              </a:custGeom>
              <a:solidFill>
                <a:srgbClr val="37474F"/>
              </a:solidFill>
              <a:ln w="1087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D310FCF3-EF51-785C-3CD9-39AF8E983BF8}"/>
                  </a:ext>
                </a:extLst>
              </p:cNvPr>
              <p:cNvSpPr/>
              <p:nvPr/>
            </p:nvSpPr>
            <p:spPr>
              <a:xfrm>
                <a:off x="6251503" y="3978463"/>
                <a:ext cx="247300" cy="947834"/>
              </a:xfrm>
              <a:custGeom>
                <a:avLst/>
                <a:gdLst>
                  <a:gd name="connsiteX0" fmla="*/ 247301 w 247300"/>
                  <a:gd name="connsiteY0" fmla="*/ 0 h 947834"/>
                  <a:gd name="connsiteX1" fmla="*/ 146182 w 247300"/>
                  <a:gd name="connsiteY1" fmla="*/ 0 h 947834"/>
                  <a:gd name="connsiteX2" fmla="*/ 0 w 247300"/>
                  <a:gd name="connsiteY2" fmla="*/ 932711 h 947834"/>
                  <a:gd name="connsiteX3" fmla="*/ 0 w 247300"/>
                  <a:gd name="connsiteY3" fmla="*/ 932711 h 947834"/>
                  <a:gd name="connsiteX4" fmla="*/ 7293 w 247300"/>
                  <a:gd name="connsiteY4" fmla="*/ 943595 h 947834"/>
                  <a:gd name="connsiteX5" fmla="*/ 43212 w 247300"/>
                  <a:gd name="connsiteY5" fmla="*/ 943595 h 947834"/>
                  <a:gd name="connsiteX6" fmla="*/ 50396 w 247300"/>
                  <a:gd name="connsiteY6" fmla="*/ 934888 h 947834"/>
                  <a:gd name="connsiteX7" fmla="*/ 50396 w 247300"/>
                  <a:gd name="connsiteY7" fmla="*/ 934888 h 94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947834">
                    <a:moveTo>
                      <a:pt x="247301" y="0"/>
                    </a:moveTo>
                    <a:lnTo>
                      <a:pt x="146182" y="0"/>
                    </a:lnTo>
                    <a:lnTo>
                      <a:pt x="0" y="932711"/>
                    </a:lnTo>
                    <a:lnTo>
                      <a:pt x="0" y="932711"/>
                    </a:lnTo>
                    <a:cubicBezTo>
                      <a:pt x="135" y="937439"/>
                      <a:pt x="2971" y="941671"/>
                      <a:pt x="7293" y="943595"/>
                    </a:cubicBezTo>
                    <a:cubicBezTo>
                      <a:pt x="18599" y="949248"/>
                      <a:pt x="31906" y="949248"/>
                      <a:pt x="43212" y="943595"/>
                    </a:cubicBezTo>
                    <a:cubicBezTo>
                      <a:pt x="46746" y="941858"/>
                      <a:pt x="49363" y="938687"/>
                      <a:pt x="50396" y="934888"/>
                    </a:cubicBezTo>
                    <a:lnTo>
                      <a:pt x="50396" y="934888"/>
                    </a:lnTo>
                    <a:close/>
                  </a:path>
                </a:pathLst>
              </a:custGeom>
              <a:solidFill>
                <a:srgbClr val="455A64"/>
              </a:solidFill>
              <a:ln w="1087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D8E4582F-96BD-AEA8-4861-398DF8954304}"/>
                  </a:ext>
                </a:extLst>
              </p:cNvPr>
              <p:cNvSpPr/>
              <p:nvPr/>
            </p:nvSpPr>
            <p:spPr>
              <a:xfrm>
                <a:off x="6355452" y="3978463"/>
                <a:ext cx="143025" cy="316636"/>
              </a:xfrm>
              <a:custGeom>
                <a:avLst/>
                <a:gdLst>
                  <a:gd name="connsiteX0" fmla="*/ 42233 w 143025"/>
                  <a:gd name="connsiteY0" fmla="*/ 0 h 316636"/>
                  <a:gd name="connsiteX1" fmla="*/ 0 w 143025"/>
                  <a:gd name="connsiteY1" fmla="*/ 268526 h 316636"/>
                  <a:gd name="connsiteX2" fmla="*/ 76193 w 143025"/>
                  <a:gd name="connsiteY2" fmla="*/ 316636 h 316636"/>
                  <a:gd name="connsiteX3" fmla="*/ 143025 w 143025"/>
                  <a:gd name="connsiteY3" fmla="*/ 0 h 316636"/>
                </a:gdLst>
                <a:ahLst/>
                <a:cxnLst>
                  <a:cxn ang="0">
                    <a:pos x="connsiteX0" y="connsiteY0"/>
                  </a:cxn>
                  <a:cxn ang="0">
                    <a:pos x="connsiteX1" y="connsiteY1"/>
                  </a:cxn>
                  <a:cxn ang="0">
                    <a:pos x="connsiteX2" y="connsiteY2"/>
                  </a:cxn>
                  <a:cxn ang="0">
                    <a:pos x="connsiteX3" y="connsiteY3"/>
                  </a:cxn>
                </a:cxnLst>
                <a:rect l="l" t="t" r="r" b="b"/>
                <a:pathLst>
                  <a:path w="143025" h="316636">
                    <a:moveTo>
                      <a:pt x="42233" y="0"/>
                    </a:moveTo>
                    <a:lnTo>
                      <a:pt x="0" y="268526"/>
                    </a:lnTo>
                    <a:cubicBezTo>
                      <a:pt x="23474" y="287424"/>
                      <a:pt x="49039" y="303567"/>
                      <a:pt x="76193" y="316636"/>
                    </a:cubicBezTo>
                    <a:lnTo>
                      <a:pt x="143025" y="0"/>
                    </a:lnTo>
                    <a:close/>
                  </a:path>
                </a:pathLst>
              </a:custGeom>
              <a:solidFill>
                <a:srgbClr val="37474F"/>
              </a:solidFill>
              <a:ln w="1087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38E5590F-B7C6-7A9F-5ABA-30C3AD36C570}"/>
                  </a:ext>
                </a:extLst>
              </p:cNvPr>
              <p:cNvSpPr/>
              <p:nvPr/>
            </p:nvSpPr>
            <p:spPr>
              <a:xfrm>
                <a:off x="7014521" y="4398939"/>
                <a:ext cx="193965" cy="958000"/>
              </a:xfrm>
              <a:custGeom>
                <a:avLst/>
                <a:gdLst>
                  <a:gd name="connsiteX0" fmla="*/ 193965 w 193965"/>
                  <a:gd name="connsiteY0" fmla="*/ 943922 h 958000"/>
                  <a:gd name="connsiteX1" fmla="*/ 100575 w 193965"/>
                  <a:gd name="connsiteY1" fmla="*/ 5116 h 958000"/>
                  <a:gd name="connsiteX2" fmla="*/ 0 w 193965"/>
                  <a:gd name="connsiteY2" fmla="*/ 0 h 958000"/>
                  <a:gd name="connsiteX3" fmla="*/ 143242 w 193965"/>
                  <a:gd name="connsiteY3" fmla="*/ 943704 h 958000"/>
                  <a:gd name="connsiteX4" fmla="*/ 143242 w 193965"/>
                  <a:gd name="connsiteY4" fmla="*/ 943704 h 958000"/>
                  <a:gd name="connsiteX5" fmla="*/ 149991 w 193965"/>
                  <a:gd name="connsiteY5" fmla="*/ 952738 h 958000"/>
                  <a:gd name="connsiteX6" fmla="*/ 185910 w 193965"/>
                  <a:gd name="connsiteY6" fmla="*/ 954589 h 958000"/>
                  <a:gd name="connsiteX7" fmla="*/ 193747 w 193965"/>
                  <a:gd name="connsiteY7" fmla="*/ 943704 h 9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965" h="958000">
                    <a:moveTo>
                      <a:pt x="193965" y="943922"/>
                    </a:moveTo>
                    <a:lnTo>
                      <a:pt x="100575" y="5116"/>
                    </a:lnTo>
                    <a:lnTo>
                      <a:pt x="0" y="0"/>
                    </a:lnTo>
                    <a:lnTo>
                      <a:pt x="143242" y="943704"/>
                    </a:lnTo>
                    <a:lnTo>
                      <a:pt x="143242" y="943704"/>
                    </a:lnTo>
                    <a:cubicBezTo>
                      <a:pt x="144066" y="947556"/>
                      <a:pt x="146531" y="950856"/>
                      <a:pt x="149991" y="952738"/>
                    </a:cubicBezTo>
                    <a:cubicBezTo>
                      <a:pt x="160989" y="959032"/>
                      <a:pt x="174324" y="959720"/>
                      <a:pt x="185910" y="954589"/>
                    </a:cubicBezTo>
                    <a:cubicBezTo>
                      <a:pt x="190428" y="952807"/>
                      <a:pt x="193490" y="948553"/>
                      <a:pt x="193747" y="943704"/>
                    </a:cubicBezTo>
                    <a:close/>
                  </a:path>
                </a:pathLst>
              </a:custGeom>
              <a:solidFill>
                <a:srgbClr val="455A64"/>
              </a:solidFill>
              <a:ln w="1087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2A4859B0-661D-AFFE-A442-415856F71EAA}"/>
                  </a:ext>
                </a:extLst>
              </p:cNvPr>
              <p:cNvSpPr/>
              <p:nvPr/>
            </p:nvSpPr>
            <p:spPr>
              <a:xfrm>
                <a:off x="7014521" y="4399156"/>
                <a:ext cx="115813" cy="168190"/>
              </a:xfrm>
              <a:custGeom>
                <a:avLst/>
                <a:gdLst>
                  <a:gd name="connsiteX0" fmla="*/ 115813 w 115813"/>
                  <a:gd name="connsiteY0" fmla="*/ 158264 h 168190"/>
                  <a:gd name="connsiteX1" fmla="*/ 100575 w 115813"/>
                  <a:gd name="connsiteY1" fmla="*/ 5116 h 168190"/>
                  <a:gd name="connsiteX2" fmla="*/ 0 w 115813"/>
                  <a:gd name="connsiteY2" fmla="*/ 0 h 168190"/>
                  <a:gd name="connsiteX3" fmla="*/ 25035 w 115813"/>
                  <a:gd name="connsiteY3" fmla="*/ 164903 h 168190"/>
                  <a:gd name="connsiteX4" fmla="*/ 115813 w 115813"/>
                  <a:gd name="connsiteY4" fmla="*/ 158264 h 168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13" h="168190">
                    <a:moveTo>
                      <a:pt x="115813" y="158264"/>
                    </a:moveTo>
                    <a:lnTo>
                      <a:pt x="100575" y="5116"/>
                    </a:lnTo>
                    <a:lnTo>
                      <a:pt x="0" y="0"/>
                    </a:lnTo>
                    <a:lnTo>
                      <a:pt x="25035" y="164903"/>
                    </a:lnTo>
                    <a:cubicBezTo>
                      <a:pt x="47131" y="171543"/>
                      <a:pt x="86533" y="167516"/>
                      <a:pt x="115813" y="158264"/>
                    </a:cubicBezTo>
                    <a:close/>
                  </a:path>
                </a:pathLst>
              </a:custGeom>
              <a:solidFill>
                <a:srgbClr val="37474F"/>
              </a:solidFill>
              <a:ln w="1087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99DD7F-FA1F-F2B1-8F4E-5F8F347C5EF7}"/>
                  </a:ext>
                </a:extLst>
              </p:cNvPr>
              <p:cNvSpPr/>
              <p:nvPr/>
            </p:nvSpPr>
            <p:spPr>
              <a:xfrm>
                <a:off x="6801507" y="3658561"/>
                <a:ext cx="247300" cy="947926"/>
              </a:xfrm>
              <a:custGeom>
                <a:avLst/>
                <a:gdLst>
                  <a:gd name="connsiteX0" fmla="*/ 247301 w 247300"/>
                  <a:gd name="connsiteY0" fmla="*/ 0 h 947926"/>
                  <a:gd name="connsiteX1" fmla="*/ 146617 w 247300"/>
                  <a:gd name="connsiteY1" fmla="*/ 0 h 947926"/>
                  <a:gd name="connsiteX2" fmla="*/ 0 w 247300"/>
                  <a:gd name="connsiteY2" fmla="*/ 932710 h 947926"/>
                  <a:gd name="connsiteX3" fmla="*/ 0 w 247300"/>
                  <a:gd name="connsiteY3" fmla="*/ 932710 h 947926"/>
                  <a:gd name="connsiteX4" fmla="*/ 7293 w 247300"/>
                  <a:gd name="connsiteY4" fmla="*/ 943595 h 947926"/>
                  <a:gd name="connsiteX5" fmla="*/ 43212 w 247300"/>
                  <a:gd name="connsiteY5" fmla="*/ 943595 h 947926"/>
                  <a:gd name="connsiteX6" fmla="*/ 50396 w 247300"/>
                  <a:gd name="connsiteY6" fmla="*/ 934996 h 947926"/>
                  <a:gd name="connsiteX7" fmla="*/ 50396 w 247300"/>
                  <a:gd name="connsiteY7" fmla="*/ 934996 h 94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947926">
                    <a:moveTo>
                      <a:pt x="247301" y="0"/>
                    </a:moveTo>
                    <a:lnTo>
                      <a:pt x="146617" y="0"/>
                    </a:lnTo>
                    <a:lnTo>
                      <a:pt x="0" y="932710"/>
                    </a:lnTo>
                    <a:lnTo>
                      <a:pt x="0" y="932710"/>
                    </a:lnTo>
                    <a:cubicBezTo>
                      <a:pt x="54" y="937465"/>
                      <a:pt x="2916" y="941737"/>
                      <a:pt x="7293" y="943595"/>
                    </a:cubicBezTo>
                    <a:cubicBezTo>
                      <a:pt x="18570" y="949370"/>
                      <a:pt x="31936" y="949370"/>
                      <a:pt x="43212" y="943595"/>
                    </a:cubicBezTo>
                    <a:cubicBezTo>
                      <a:pt x="46722" y="941882"/>
                      <a:pt x="49335" y="938755"/>
                      <a:pt x="50396" y="934996"/>
                    </a:cubicBezTo>
                    <a:lnTo>
                      <a:pt x="50396" y="934996"/>
                    </a:lnTo>
                    <a:close/>
                  </a:path>
                </a:pathLst>
              </a:custGeom>
              <a:solidFill>
                <a:srgbClr val="455A64"/>
              </a:solidFill>
              <a:ln w="1087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DB8BFE5-02BE-48C1-39CA-BCDA63D4B18D}"/>
                  </a:ext>
                </a:extLst>
              </p:cNvPr>
              <p:cNvSpPr/>
              <p:nvPr/>
            </p:nvSpPr>
            <p:spPr>
              <a:xfrm>
                <a:off x="6816637" y="3684031"/>
                <a:ext cx="224333" cy="838013"/>
              </a:xfrm>
              <a:custGeom>
                <a:avLst/>
                <a:gdLst>
                  <a:gd name="connsiteX0" fmla="*/ 141501 w 224333"/>
                  <a:gd name="connsiteY0" fmla="*/ 1524 h 838013"/>
                  <a:gd name="connsiteX1" fmla="*/ 127895 w 224333"/>
                  <a:gd name="connsiteY1" fmla="*/ 0 h 838013"/>
                  <a:gd name="connsiteX2" fmla="*/ 0 w 224333"/>
                  <a:gd name="connsiteY2" fmla="*/ 811237 h 838013"/>
                  <a:gd name="connsiteX3" fmla="*/ 50179 w 224333"/>
                  <a:gd name="connsiteY3" fmla="*/ 838014 h 838013"/>
                  <a:gd name="connsiteX4" fmla="*/ 224334 w 224333"/>
                  <a:gd name="connsiteY4" fmla="*/ 18939 h 838013"/>
                  <a:gd name="connsiteX5" fmla="*/ 141501 w 224333"/>
                  <a:gd name="connsiteY5" fmla="*/ 1524 h 83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33" h="838013">
                    <a:moveTo>
                      <a:pt x="141501" y="1524"/>
                    </a:moveTo>
                    <a:cubicBezTo>
                      <a:pt x="137007" y="699"/>
                      <a:pt x="132461" y="190"/>
                      <a:pt x="127895" y="0"/>
                    </a:cubicBezTo>
                    <a:lnTo>
                      <a:pt x="0" y="811237"/>
                    </a:lnTo>
                    <a:cubicBezTo>
                      <a:pt x="18395" y="821142"/>
                      <a:pt x="31783" y="828544"/>
                      <a:pt x="50179" y="838014"/>
                    </a:cubicBezTo>
                    <a:lnTo>
                      <a:pt x="224334" y="18939"/>
                    </a:lnTo>
                    <a:cubicBezTo>
                      <a:pt x="196796" y="12626"/>
                      <a:pt x="169366" y="6749"/>
                      <a:pt x="141501" y="1524"/>
                    </a:cubicBezTo>
                    <a:close/>
                  </a:path>
                </a:pathLst>
              </a:custGeom>
              <a:solidFill>
                <a:srgbClr val="37474F"/>
              </a:solidFill>
              <a:ln w="10878" cap="flat">
                <a:noFill/>
                <a:prstDash val="solid"/>
                <a:miter/>
              </a:ln>
            </p:spPr>
            <p:txBody>
              <a:bodyPr rtlCol="0" anchor="ctr"/>
              <a:lstStyle/>
              <a:p>
                <a:endParaRPr lang="en-US"/>
              </a:p>
            </p:txBody>
          </p:sp>
          <p:grpSp>
            <p:nvGrpSpPr>
              <p:cNvPr id="27" name="Graphic 2">
                <a:extLst>
                  <a:ext uri="{FF2B5EF4-FFF2-40B4-BE49-F238E27FC236}">
                    <a16:creationId xmlns:a16="http://schemas.microsoft.com/office/drawing/2014/main" id="{754C0499-1096-8395-F436-497AD47E9BD1}"/>
                  </a:ext>
                </a:extLst>
              </p:cNvPr>
              <p:cNvGrpSpPr/>
              <p:nvPr/>
            </p:nvGrpSpPr>
            <p:grpSpPr>
              <a:xfrm>
                <a:off x="6200199" y="2751491"/>
                <a:ext cx="1609097" cy="1751091"/>
                <a:chOff x="6200199" y="2751491"/>
                <a:chExt cx="1609097" cy="1751091"/>
              </a:xfrm>
            </p:grpSpPr>
            <p:sp>
              <p:nvSpPr>
                <p:cNvPr id="28" name="Freeform: Shape 27">
                  <a:extLst>
                    <a:ext uri="{FF2B5EF4-FFF2-40B4-BE49-F238E27FC236}">
                      <a16:creationId xmlns:a16="http://schemas.microsoft.com/office/drawing/2014/main" id="{80A8F9CB-B697-41B8-BC76-D340C2758048}"/>
                    </a:ext>
                  </a:extLst>
                </p:cNvPr>
                <p:cNvSpPr/>
                <p:nvPr/>
              </p:nvSpPr>
              <p:spPr>
                <a:xfrm>
                  <a:off x="6200199" y="2751797"/>
                  <a:ext cx="1604991" cy="1745660"/>
                </a:xfrm>
                <a:custGeom>
                  <a:avLst/>
                  <a:gdLst>
                    <a:gd name="connsiteX0" fmla="*/ 1603463 w 1604991"/>
                    <a:gd name="connsiteY0" fmla="*/ 1276300 h 1745660"/>
                    <a:gd name="connsiteX1" fmla="*/ 1516385 w 1604991"/>
                    <a:gd name="connsiteY1" fmla="*/ 1172460 h 1745660"/>
                    <a:gd name="connsiteX2" fmla="*/ 938516 w 1604991"/>
                    <a:gd name="connsiteY2" fmla="*/ 840694 h 1745660"/>
                    <a:gd name="connsiteX3" fmla="*/ 937210 w 1604991"/>
                    <a:gd name="connsiteY3" fmla="*/ 839388 h 1745660"/>
                    <a:gd name="connsiteX4" fmla="*/ 703298 w 1604991"/>
                    <a:gd name="connsiteY4" fmla="*/ 207422 h 1745660"/>
                    <a:gd name="connsiteX5" fmla="*/ 698073 w 1604991"/>
                    <a:gd name="connsiteY5" fmla="*/ 191421 h 1745660"/>
                    <a:gd name="connsiteX6" fmla="*/ 693828 w 1604991"/>
                    <a:gd name="connsiteY6" fmla="*/ 179448 h 1745660"/>
                    <a:gd name="connsiteX7" fmla="*/ 677936 w 1604991"/>
                    <a:gd name="connsiteY7" fmla="*/ 140916 h 1745660"/>
                    <a:gd name="connsiteX8" fmla="*/ 674127 w 1604991"/>
                    <a:gd name="connsiteY8" fmla="*/ 133079 h 1745660"/>
                    <a:gd name="connsiteX9" fmla="*/ 657255 w 1604991"/>
                    <a:gd name="connsiteY9" fmla="*/ 103038 h 1745660"/>
                    <a:gd name="connsiteX10" fmla="*/ 652684 w 1604991"/>
                    <a:gd name="connsiteY10" fmla="*/ 96180 h 1745660"/>
                    <a:gd name="connsiteX11" fmla="*/ 643976 w 1604991"/>
                    <a:gd name="connsiteY11" fmla="*/ 84316 h 1745660"/>
                    <a:gd name="connsiteX12" fmla="*/ 638860 w 1604991"/>
                    <a:gd name="connsiteY12" fmla="*/ 78329 h 1745660"/>
                    <a:gd name="connsiteX13" fmla="*/ 630587 w 1604991"/>
                    <a:gd name="connsiteY13" fmla="*/ 69404 h 1745660"/>
                    <a:gd name="connsiteX14" fmla="*/ 623621 w 1604991"/>
                    <a:gd name="connsiteY14" fmla="*/ 62764 h 1745660"/>
                    <a:gd name="connsiteX15" fmla="*/ 601852 w 1604991"/>
                    <a:gd name="connsiteY15" fmla="*/ 46764 h 1745660"/>
                    <a:gd name="connsiteX16" fmla="*/ 596301 w 1604991"/>
                    <a:gd name="connsiteY16" fmla="*/ 43607 h 1745660"/>
                    <a:gd name="connsiteX17" fmla="*/ 595539 w 1604991"/>
                    <a:gd name="connsiteY17" fmla="*/ 43607 h 1745660"/>
                    <a:gd name="connsiteX18" fmla="*/ 594124 w 1604991"/>
                    <a:gd name="connsiteY18" fmla="*/ 42736 h 1745660"/>
                    <a:gd name="connsiteX19" fmla="*/ 591620 w 1604991"/>
                    <a:gd name="connsiteY19" fmla="*/ 41321 h 1745660"/>
                    <a:gd name="connsiteX20" fmla="*/ 567565 w 1604991"/>
                    <a:gd name="connsiteY20" fmla="*/ 27389 h 1745660"/>
                    <a:gd name="connsiteX21" fmla="*/ 561034 w 1604991"/>
                    <a:gd name="connsiteY21" fmla="*/ 23797 h 1745660"/>
                    <a:gd name="connsiteX22" fmla="*/ 558096 w 1604991"/>
                    <a:gd name="connsiteY22" fmla="*/ 22055 h 1745660"/>
                    <a:gd name="connsiteX23" fmla="*/ 549497 w 1604991"/>
                    <a:gd name="connsiteY23" fmla="*/ 17157 h 1745660"/>
                    <a:gd name="connsiteX24" fmla="*/ 525986 w 1604991"/>
                    <a:gd name="connsiteY24" fmla="*/ 6273 h 1745660"/>
                    <a:gd name="connsiteX25" fmla="*/ 517822 w 1604991"/>
                    <a:gd name="connsiteY25" fmla="*/ 3769 h 1745660"/>
                    <a:gd name="connsiteX26" fmla="*/ 508461 w 1604991"/>
                    <a:gd name="connsiteY26" fmla="*/ 1810 h 1745660"/>
                    <a:gd name="connsiteX27" fmla="*/ 415179 w 1604991"/>
                    <a:gd name="connsiteY27" fmla="*/ 11824 h 1745660"/>
                    <a:gd name="connsiteX28" fmla="*/ 407778 w 1604991"/>
                    <a:gd name="connsiteY28" fmla="*/ 14218 h 1745660"/>
                    <a:gd name="connsiteX29" fmla="*/ 385464 w 1604991"/>
                    <a:gd name="connsiteY29" fmla="*/ 22491 h 1745660"/>
                    <a:gd name="connsiteX30" fmla="*/ 385464 w 1604991"/>
                    <a:gd name="connsiteY30" fmla="*/ 22491 h 1745660"/>
                    <a:gd name="connsiteX31" fmla="*/ 354551 w 1604991"/>
                    <a:gd name="connsiteY31" fmla="*/ 35988 h 1745660"/>
                    <a:gd name="connsiteX32" fmla="*/ 235473 w 1604991"/>
                    <a:gd name="connsiteY32" fmla="*/ 97922 h 1745660"/>
                    <a:gd name="connsiteX33" fmla="*/ 220452 w 1604991"/>
                    <a:gd name="connsiteY33" fmla="*/ 106412 h 1745660"/>
                    <a:gd name="connsiteX34" fmla="*/ 202492 w 1604991"/>
                    <a:gd name="connsiteY34" fmla="*/ 117297 h 1745660"/>
                    <a:gd name="connsiteX35" fmla="*/ 191608 w 1604991"/>
                    <a:gd name="connsiteY35" fmla="*/ 124372 h 1745660"/>
                    <a:gd name="connsiteX36" fmla="*/ 163960 w 1604991"/>
                    <a:gd name="connsiteY36" fmla="*/ 143420 h 1745660"/>
                    <a:gd name="connsiteX37" fmla="*/ 150572 w 1604991"/>
                    <a:gd name="connsiteY37" fmla="*/ 153652 h 1745660"/>
                    <a:gd name="connsiteX38" fmla="*/ 137728 w 1604991"/>
                    <a:gd name="connsiteY38" fmla="*/ 164536 h 1745660"/>
                    <a:gd name="connsiteX39" fmla="*/ 119224 w 1604991"/>
                    <a:gd name="connsiteY39" fmla="*/ 181843 h 1745660"/>
                    <a:gd name="connsiteX40" fmla="*/ 107578 w 1604991"/>
                    <a:gd name="connsiteY40" fmla="*/ 194034 h 1745660"/>
                    <a:gd name="connsiteX41" fmla="*/ 85808 w 1604991"/>
                    <a:gd name="connsiteY41" fmla="*/ 220701 h 1745660"/>
                    <a:gd name="connsiteX42" fmla="*/ 85808 w 1604991"/>
                    <a:gd name="connsiteY42" fmla="*/ 220701 h 1745660"/>
                    <a:gd name="connsiteX43" fmla="*/ 80801 w 1604991"/>
                    <a:gd name="connsiteY43" fmla="*/ 227668 h 1745660"/>
                    <a:gd name="connsiteX44" fmla="*/ 70679 w 1604991"/>
                    <a:gd name="connsiteY44" fmla="*/ 243124 h 1745660"/>
                    <a:gd name="connsiteX45" fmla="*/ 56964 w 1604991"/>
                    <a:gd name="connsiteY45" fmla="*/ 267070 h 1745660"/>
                    <a:gd name="connsiteX46" fmla="*/ 52719 w 1604991"/>
                    <a:gd name="connsiteY46" fmla="*/ 275560 h 1745660"/>
                    <a:gd name="connsiteX47" fmla="*/ 48474 w 1604991"/>
                    <a:gd name="connsiteY47" fmla="*/ 284377 h 1745660"/>
                    <a:gd name="connsiteX48" fmla="*/ 44446 w 1604991"/>
                    <a:gd name="connsiteY48" fmla="*/ 293520 h 1745660"/>
                    <a:gd name="connsiteX49" fmla="*/ 4173 w 1604991"/>
                    <a:gd name="connsiteY49" fmla="*/ 470397 h 1745660"/>
                    <a:gd name="connsiteX50" fmla="*/ 31276 w 1604991"/>
                    <a:gd name="connsiteY50" fmla="*/ 1061763 h 1745660"/>
                    <a:gd name="connsiteX51" fmla="*/ 31276 w 1604991"/>
                    <a:gd name="connsiteY51" fmla="*/ 1061763 h 1745660"/>
                    <a:gd name="connsiteX52" fmla="*/ 191172 w 1604991"/>
                    <a:gd name="connsiteY52" fmla="*/ 1445558 h 1745660"/>
                    <a:gd name="connsiteX53" fmla="*/ 705148 w 1604991"/>
                    <a:gd name="connsiteY53" fmla="*/ 1718546 h 1745660"/>
                    <a:gd name="connsiteX54" fmla="*/ 1216729 w 1604991"/>
                    <a:gd name="connsiteY54" fmla="*/ 1609699 h 1745660"/>
                    <a:gd name="connsiteX55" fmla="*/ 1556659 w 1604991"/>
                    <a:gd name="connsiteY55" fmla="*/ 1408441 h 1745660"/>
                    <a:gd name="connsiteX56" fmla="*/ 1604987 w 1604991"/>
                    <a:gd name="connsiteY56" fmla="*/ 1336602 h 1745660"/>
                    <a:gd name="connsiteX57" fmla="*/ 1603463 w 1604991"/>
                    <a:gd name="connsiteY57" fmla="*/ 1276300 h 1745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04991" h="1745660">
                      <a:moveTo>
                        <a:pt x="1603463" y="1276300"/>
                      </a:moveTo>
                      <a:cubicBezTo>
                        <a:pt x="1603463" y="1244517"/>
                        <a:pt x="1575489" y="1210992"/>
                        <a:pt x="1516385" y="1172460"/>
                      </a:cubicBezTo>
                      <a:cubicBezTo>
                        <a:pt x="1407538" y="1101818"/>
                        <a:pt x="1090793" y="925051"/>
                        <a:pt x="938516" y="840694"/>
                      </a:cubicBezTo>
                      <a:cubicBezTo>
                        <a:pt x="938424" y="840014"/>
                        <a:pt x="937889" y="839480"/>
                        <a:pt x="937210" y="839388"/>
                      </a:cubicBezTo>
                      <a:cubicBezTo>
                        <a:pt x="820091" y="768311"/>
                        <a:pt x="784824" y="464736"/>
                        <a:pt x="703298" y="207422"/>
                      </a:cubicBezTo>
                      <a:cubicBezTo>
                        <a:pt x="701556" y="201980"/>
                        <a:pt x="699923" y="196537"/>
                        <a:pt x="698073" y="191421"/>
                      </a:cubicBezTo>
                      <a:lnTo>
                        <a:pt x="693828" y="179448"/>
                      </a:lnTo>
                      <a:cubicBezTo>
                        <a:pt x="688712" y="165407"/>
                        <a:pt x="683487" y="152672"/>
                        <a:pt x="677936" y="140916"/>
                      </a:cubicBezTo>
                      <a:cubicBezTo>
                        <a:pt x="676630" y="138195"/>
                        <a:pt x="675433" y="135583"/>
                        <a:pt x="674127" y="133079"/>
                      </a:cubicBezTo>
                      <a:cubicBezTo>
                        <a:pt x="669139" y="122721"/>
                        <a:pt x="663505" y="112687"/>
                        <a:pt x="657255" y="103038"/>
                      </a:cubicBezTo>
                      <a:cubicBezTo>
                        <a:pt x="655731" y="100643"/>
                        <a:pt x="654207" y="98357"/>
                        <a:pt x="652684" y="96180"/>
                      </a:cubicBezTo>
                      <a:cubicBezTo>
                        <a:pt x="649854" y="91935"/>
                        <a:pt x="646915" y="88017"/>
                        <a:pt x="643976" y="84316"/>
                      </a:cubicBezTo>
                      <a:lnTo>
                        <a:pt x="638860" y="78329"/>
                      </a:lnTo>
                      <a:cubicBezTo>
                        <a:pt x="636271" y="75202"/>
                        <a:pt x="633509" y="72222"/>
                        <a:pt x="630587" y="69404"/>
                      </a:cubicBezTo>
                      <a:cubicBezTo>
                        <a:pt x="628302" y="67009"/>
                        <a:pt x="626016" y="64832"/>
                        <a:pt x="623621" y="62764"/>
                      </a:cubicBezTo>
                      <a:cubicBezTo>
                        <a:pt x="616925" y="56708"/>
                        <a:pt x="609631" y="51347"/>
                        <a:pt x="601852" y="46764"/>
                      </a:cubicBezTo>
                      <a:lnTo>
                        <a:pt x="596301" y="43607"/>
                      </a:lnTo>
                      <a:cubicBezTo>
                        <a:pt x="596054" y="43524"/>
                        <a:pt x="595786" y="43524"/>
                        <a:pt x="595539" y="43607"/>
                      </a:cubicBezTo>
                      <a:lnTo>
                        <a:pt x="594124" y="42736"/>
                      </a:lnTo>
                      <a:lnTo>
                        <a:pt x="591620" y="41321"/>
                      </a:lnTo>
                      <a:lnTo>
                        <a:pt x="567565" y="27389"/>
                      </a:lnTo>
                      <a:lnTo>
                        <a:pt x="561034" y="23797"/>
                      </a:lnTo>
                      <a:lnTo>
                        <a:pt x="558096" y="22055"/>
                      </a:lnTo>
                      <a:lnTo>
                        <a:pt x="549497" y="17157"/>
                      </a:lnTo>
                      <a:cubicBezTo>
                        <a:pt x="542095" y="12655"/>
                        <a:pt x="534208" y="9003"/>
                        <a:pt x="525986" y="6273"/>
                      </a:cubicBezTo>
                      <a:lnTo>
                        <a:pt x="517822" y="3769"/>
                      </a:lnTo>
                      <a:cubicBezTo>
                        <a:pt x="514774" y="3007"/>
                        <a:pt x="511727" y="2354"/>
                        <a:pt x="508461" y="1810"/>
                      </a:cubicBezTo>
                      <a:cubicBezTo>
                        <a:pt x="477016" y="-2509"/>
                        <a:pt x="444992" y="929"/>
                        <a:pt x="415179" y="11824"/>
                      </a:cubicBezTo>
                      <a:cubicBezTo>
                        <a:pt x="412671" y="12489"/>
                        <a:pt x="410200" y="13289"/>
                        <a:pt x="407778" y="14218"/>
                      </a:cubicBezTo>
                      <a:cubicBezTo>
                        <a:pt x="400485" y="16831"/>
                        <a:pt x="392974" y="19552"/>
                        <a:pt x="385464" y="22491"/>
                      </a:cubicBezTo>
                      <a:lnTo>
                        <a:pt x="385464" y="22491"/>
                      </a:lnTo>
                      <a:cubicBezTo>
                        <a:pt x="375450" y="26627"/>
                        <a:pt x="365110" y="31199"/>
                        <a:pt x="354551" y="35988"/>
                      </a:cubicBezTo>
                      <a:cubicBezTo>
                        <a:pt x="317653" y="52968"/>
                        <a:pt x="277814" y="74737"/>
                        <a:pt x="235473" y="97922"/>
                      </a:cubicBezTo>
                      <a:lnTo>
                        <a:pt x="220452" y="106412"/>
                      </a:lnTo>
                      <a:cubicBezTo>
                        <a:pt x="214357" y="109786"/>
                        <a:pt x="208479" y="113378"/>
                        <a:pt x="202492" y="117297"/>
                      </a:cubicBezTo>
                      <a:lnTo>
                        <a:pt x="191608" y="124372"/>
                      </a:lnTo>
                      <a:cubicBezTo>
                        <a:pt x="182247" y="130467"/>
                        <a:pt x="172995" y="136671"/>
                        <a:pt x="163960" y="143420"/>
                      </a:cubicBezTo>
                      <a:lnTo>
                        <a:pt x="150572" y="153652"/>
                      </a:lnTo>
                      <a:cubicBezTo>
                        <a:pt x="146327" y="157243"/>
                        <a:pt x="141973" y="160727"/>
                        <a:pt x="137728" y="164536"/>
                      </a:cubicBezTo>
                      <a:cubicBezTo>
                        <a:pt x="131306" y="169979"/>
                        <a:pt x="125211" y="175421"/>
                        <a:pt x="119224" y="181843"/>
                      </a:cubicBezTo>
                      <a:cubicBezTo>
                        <a:pt x="115197" y="185653"/>
                        <a:pt x="111278" y="189789"/>
                        <a:pt x="107578" y="194034"/>
                      </a:cubicBezTo>
                      <a:cubicBezTo>
                        <a:pt x="99805" y="202489"/>
                        <a:pt x="92536" y="211393"/>
                        <a:pt x="85808" y="220701"/>
                      </a:cubicBezTo>
                      <a:lnTo>
                        <a:pt x="85808" y="220701"/>
                      </a:lnTo>
                      <a:lnTo>
                        <a:pt x="80801" y="227668"/>
                      </a:lnTo>
                      <a:cubicBezTo>
                        <a:pt x="77318" y="232675"/>
                        <a:pt x="73944" y="237790"/>
                        <a:pt x="70679" y="243124"/>
                      </a:cubicBezTo>
                      <a:cubicBezTo>
                        <a:pt x="65889" y="250743"/>
                        <a:pt x="61318" y="258689"/>
                        <a:pt x="56964" y="267070"/>
                      </a:cubicBezTo>
                      <a:cubicBezTo>
                        <a:pt x="55549" y="269900"/>
                        <a:pt x="54025" y="272730"/>
                        <a:pt x="52719" y="275560"/>
                      </a:cubicBezTo>
                      <a:cubicBezTo>
                        <a:pt x="51413" y="278390"/>
                        <a:pt x="49780" y="281438"/>
                        <a:pt x="48474" y="284377"/>
                      </a:cubicBezTo>
                      <a:cubicBezTo>
                        <a:pt x="47167" y="287316"/>
                        <a:pt x="45861" y="290363"/>
                        <a:pt x="44446" y="293520"/>
                      </a:cubicBezTo>
                      <a:cubicBezTo>
                        <a:pt x="21690" y="349958"/>
                        <a:pt x="8094" y="409669"/>
                        <a:pt x="4173" y="470397"/>
                      </a:cubicBezTo>
                      <a:cubicBezTo>
                        <a:pt x="-6712" y="606020"/>
                        <a:pt x="4173" y="865294"/>
                        <a:pt x="31276" y="1061763"/>
                      </a:cubicBezTo>
                      <a:lnTo>
                        <a:pt x="31276" y="1061763"/>
                      </a:lnTo>
                      <a:cubicBezTo>
                        <a:pt x="71114" y="1390045"/>
                        <a:pt x="119986" y="1390590"/>
                        <a:pt x="191172" y="1445558"/>
                      </a:cubicBezTo>
                      <a:cubicBezTo>
                        <a:pt x="313516" y="1540037"/>
                        <a:pt x="589008" y="1672830"/>
                        <a:pt x="705148" y="1718546"/>
                      </a:cubicBezTo>
                      <a:cubicBezTo>
                        <a:pt x="915767" y="1801487"/>
                        <a:pt x="1087854" y="1673592"/>
                        <a:pt x="1216729" y="1609699"/>
                      </a:cubicBezTo>
                      <a:cubicBezTo>
                        <a:pt x="1334354" y="1550184"/>
                        <a:pt x="1447912" y="1482951"/>
                        <a:pt x="1556659" y="1408441"/>
                      </a:cubicBezTo>
                      <a:cubicBezTo>
                        <a:pt x="1588660" y="1385038"/>
                        <a:pt x="1605313" y="1361419"/>
                        <a:pt x="1604987" y="1336602"/>
                      </a:cubicBezTo>
                      <a:cubicBezTo>
                        <a:pt x="1603245" y="1326696"/>
                        <a:pt x="1603463" y="1286641"/>
                        <a:pt x="1603463" y="1276300"/>
                      </a:cubicBezTo>
                      <a:close/>
                    </a:path>
                  </a:pathLst>
                </a:custGeom>
                <a:solidFill>
                  <a:srgbClr val="3E4DBC"/>
                </a:solidFill>
                <a:ln w="1087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0AF5A46-146D-7CFA-709B-324298144A08}"/>
                    </a:ext>
                  </a:extLst>
                </p:cNvPr>
                <p:cNvSpPr/>
                <p:nvPr/>
              </p:nvSpPr>
              <p:spPr>
                <a:xfrm>
                  <a:off x="6204305" y="2756922"/>
                  <a:ext cx="1604991" cy="1745660"/>
                </a:xfrm>
                <a:custGeom>
                  <a:avLst/>
                  <a:gdLst>
                    <a:gd name="connsiteX0" fmla="*/ 1603463 w 1604991"/>
                    <a:gd name="connsiteY0" fmla="*/ 1276300 h 1745660"/>
                    <a:gd name="connsiteX1" fmla="*/ 1516385 w 1604991"/>
                    <a:gd name="connsiteY1" fmla="*/ 1172460 h 1745660"/>
                    <a:gd name="connsiteX2" fmla="*/ 938516 w 1604991"/>
                    <a:gd name="connsiteY2" fmla="*/ 840694 h 1745660"/>
                    <a:gd name="connsiteX3" fmla="*/ 937210 w 1604991"/>
                    <a:gd name="connsiteY3" fmla="*/ 839388 h 1745660"/>
                    <a:gd name="connsiteX4" fmla="*/ 703298 w 1604991"/>
                    <a:gd name="connsiteY4" fmla="*/ 207422 h 1745660"/>
                    <a:gd name="connsiteX5" fmla="*/ 698073 w 1604991"/>
                    <a:gd name="connsiteY5" fmla="*/ 191421 h 1745660"/>
                    <a:gd name="connsiteX6" fmla="*/ 693828 w 1604991"/>
                    <a:gd name="connsiteY6" fmla="*/ 179448 h 1745660"/>
                    <a:gd name="connsiteX7" fmla="*/ 677936 w 1604991"/>
                    <a:gd name="connsiteY7" fmla="*/ 140916 h 1745660"/>
                    <a:gd name="connsiteX8" fmla="*/ 674127 w 1604991"/>
                    <a:gd name="connsiteY8" fmla="*/ 133079 h 1745660"/>
                    <a:gd name="connsiteX9" fmla="*/ 657255 w 1604991"/>
                    <a:gd name="connsiteY9" fmla="*/ 103038 h 1745660"/>
                    <a:gd name="connsiteX10" fmla="*/ 652684 w 1604991"/>
                    <a:gd name="connsiteY10" fmla="*/ 96180 h 1745660"/>
                    <a:gd name="connsiteX11" fmla="*/ 643976 w 1604991"/>
                    <a:gd name="connsiteY11" fmla="*/ 84316 h 1745660"/>
                    <a:gd name="connsiteX12" fmla="*/ 638860 w 1604991"/>
                    <a:gd name="connsiteY12" fmla="*/ 78329 h 1745660"/>
                    <a:gd name="connsiteX13" fmla="*/ 630587 w 1604991"/>
                    <a:gd name="connsiteY13" fmla="*/ 69404 h 1745660"/>
                    <a:gd name="connsiteX14" fmla="*/ 623621 w 1604991"/>
                    <a:gd name="connsiteY14" fmla="*/ 62764 h 1745660"/>
                    <a:gd name="connsiteX15" fmla="*/ 601852 w 1604991"/>
                    <a:gd name="connsiteY15" fmla="*/ 46764 h 1745660"/>
                    <a:gd name="connsiteX16" fmla="*/ 596301 w 1604991"/>
                    <a:gd name="connsiteY16" fmla="*/ 43607 h 1745660"/>
                    <a:gd name="connsiteX17" fmla="*/ 595539 w 1604991"/>
                    <a:gd name="connsiteY17" fmla="*/ 43607 h 1745660"/>
                    <a:gd name="connsiteX18" fmla="*/ 594124 w 1604991"/>
                    <a:gd name="connsiteY18" fmla="*/ 42736 h 1745660"/>
                    <a:gd name="connsiteX19" fmla="*/ 591620 w 1604991"/>
                    <a:gd name="connsiteY19" fmla="*/ 41321 h 1745660"/>
                    <a:gd name="connsiteX20" fmla="*/ 567565 w 1604991"/>
                    <a:gd name="connsiteY20" fmla="*/ 27389 h 1745660"/>
                    <a:gd name="connsiteX21" fmla="*/ 561034 w 1604991"/>
                    <a:gd name="connsiteY21" fmla="*/ 23797 h 1745660"/>
                    <a:gd name="connsiteX22" fmla="*/ 558096 w 1604991"/>
                    <a:gd name="connsiteY22" fmla="*/ 22055 h 1745660"/>
                    <a:gd name="connsiteX23" fmla="*/ 549497 w 1604991"/>
                    <a:gd name="connsiteY23" fmla="*/ 17157 h 1745660"/>
                    <a:gd name="connsiteX24" fmla="*/ 525986 w 1604991"/>
                    <a:gd name="connsiteY24" fmla="*/ 6273 h 1745660"/>
                    <a:gd name="connsiteX25" fmla="*/ 517822 w 1604991"/>
                    <a:gd name="connsiteY25" fmla="*/ 3769 h 1745660"/>
                    <a:gd name="connsiteX26" fmla="*/ 508461 w 1604991"/>
                    <a:gd name="connsiteY26" fmla="*/ 1810 h 1745660"/>
                    <a:gd name="connsiteX27" fmla="*/ 415179 w 1604991"/>
                    <a:gd name="connsiteY27" fmla="*/ 11824 h 1745660"/>
                    <a:gd name="connsiteX28" fmla="*/ 407778 w 1604991"/>
                    <a:gd name="connsiteY28" fmla="*/ 14218 h 1745660"/>
                    <a:gd name="connsiteX29" fmla="*/ 385464 w 1604991"/>
                    <a:gd name="connsiteY29" fmla="*/ 22491 h 1745660"/>
                    <a:gd name="connsiteX30" fmla="*/ 385464 w 1604991"/>
                    <a:gd name="connsiteY30" fmla="*/ 22491 h 1745660"/>
                    <a:gd name="connsiteX31" fmla="*/ 354551 w 1604991"/>
                    <a:gd name="connsiteY31" fmla="*/ 35988 h 1745660"/>
                    <a:gd name="connsiteX32" fmla="*/ 235473 w 1604991"/>
                    <a:gd name="connsiteY32" fmla="*/ 97922 h 1745660"/>
                    <a:gd name="connsiteX33" fmla="*/ 220452 w 1604991"/>
                    <a:gd name="connsiteY33" fmla="*/ 106412 h 1745660"/>
                    <a:gd name="connsiteX34" fmla="*/ 202492 w 1604991"/>
                    <a:gd name="connsiteY34" fmla="*/ 117297 h 1745660"/>
                    <a:gd name="connsiteX35" fmla="*/ 191608 w 1604991"/>
                    <a:gd name="connsiteY35" fmla="*/ 124372 h 1745660"/>
                    <a:gd name="connsiteX36" fmla="*/ 163960 w 1604991"/>
                    <a:gd name="connsiteY36" fmla="*/ 143420 h 1745660"/>
                    <a:gd name="connsiteX37" fmla="*/ 150572 w 1604991"/>
                    <a:gd name="connsiteY37" fmla="*/ 153652 h 1745660"/>
                    <a:gd name="connsiteX38" fmla="*/ 137728 w 1604991"/>
                    <a:gd name="connsiteY38" fmla="*/ 164536 h 1745660"/>
                    <a:gd name="connsiteX39" fmla="*/ 119224 w 1604991"/>
                    <a:gd name="connsiteY39" fmla="*/ 181843 h 1745660"/>
                    <a:gd name="connsiteX40" fmla="*/ 107578 w 1604991"/>
                    <a:gd name="connsiteY40" fmla="*/ 194034 h 1745660"/>
                    <a:gd name="connsiteX41" fmla="*/ 85808 w 1604991"/>
                    <a:gd name="connsiteY41" fmla="*/ 220701 h 1745660"/>
                    <a:gd name="connsiteX42" fmla="*/ 85808 w 1604991"/>
                    <a:gd name="connsiteY42" fmla="*/ 220701 h 1745660"/>
                    <a:gd name="connsiteX43" fmla="*/ 80801 w 1604991"/>
                    <a:gd name="connsiteY43" fmla="*/ 227668 h 1745660"/>
                    <a:gd name="connsiteX44" fmla="*/ 70679 w 1604991"/>
                    <a:gd name="connsiteY44" fmla="*/ 243124 h 1745660"/>
                    <a:gd name="connsiteX45" fmla="*/ 56964 w 1604991"/>
                    <a:gd name="connsiteY45" fmla="*/ 267070 h 1745660"/>
                    <a:gd name="connsiteX46" fmla="*/ 52719 w 1604991"/>
                    <a:gd name="connsiteY46" fmla="*/ 275560 h 1745660"/>
                    <a:gd name="connsiteX47" fmla="*/ 48474 w 1604991"/>
                    <a:gd name="connsiteY47" fmla="*/ 284377 h 1745660"/>
                    <a:gd name="connsiteX48" fmla="*/ 44446 w 1604991"/>
                    <a:gd name="connsiteY48" fmla="*/ 293520 h 1745660"/>
                    <a:gd name="connsiteX49" fmla="*/ 4173 w 1604991"/>
                    <a:gd name="connsiteY49" fmla="*/ 470397 h 1745660"/>
                    <a:gd name="connsiteX50" fmla="*/ 31276 w 1604991"/>
                    <a:gd name="connsiteY50" fmla="*/ 1061763 h 1745660"/>
                    <a:gd name="connsiteX51" fmla="*/ 31276 w 1604991"/>
                    <a:gd name="connsiteY51" fmla="*/ 1061763 h 1745660"/>
                    <a:gd name="connsiteX52" fmla="*/ 191172 w 1604991"/>
                    <a:gd name="connsiteY52" fmla="*/ 1445558 h 1745660"/>
                    <a:gd name="connsiteX53" fmla="*/ 705148 w 1604991"/>
                    <a:gd name="connsiteY53" fmla="*/ 1718546 h 1745660"/>
                    <a:gd name="connsiteX54" fmla="*/ 1216729 w 1604991"/>
                    <a:gd name="connsiteY54" fmla="*/ 1609699 h 1745660"/>
                    <a:gd name="connsiteX55" fmla="*/ 1556659 w 1604991"/>
                    <a:gd name="connsiteY55" fmla="*/ 1408441 h 1745660"/>
                    <a:gd name="connsiteX56" fmla="*/ 1604987 w 1604991"/>
                    <a:gd name="connsiteY56" fmla="*/ 1336602 h 1745660"/>
                    <a:gd name="connsiteX57" fmla="*/ 1603463 w 1604991"/>
                    <a:gd name="connsiteY57" fmla="*/ 1276300 h 1745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04991" h="1745660">
                      <a:moveTo>
                        <a:pt x="1603463" y="1276300"/>
                      </a:moveTo>
                      <a:cubicBezTo>
                        <a:pt x="1603463" y="1244517"/>
                        <a:pt x="1575489" y="1210992"/>
                        <a:pt x="1516385" y="1172460"/>
                      </a:cubicBezTo>
                      <a:cubicBezTo>
                        <a:pt x="1407538" y="1101818"/>
                        <a:pt x="1090793" y="925051"/>
                        <a:pt x="938516" y="840694"/>
                      </a:cubicBezTo>
                      <a:cubicBezTo>
                        <a:pt x="938424" y="840014"/>
                        <a:pt x="937889" y="839480"/>
                        <a:pt x="937210" y="839388"/>
                      </a:cubicBezTo>
                      <a:cubicBezTo>
                        <a:pt x="820091" y="768311"/>
                        <a:pt x="784824" y="464736"/>
                        <a:pt x="703298" y="207422"/>
                      </a:cubicBezTo>
                      <a:cubicBezTo>
                        <a:pt x="701556" y="201980"/>
                        <a:pt x="699923" y="196537"/>
                        <a:pt x="698073" y="191421"/>
                      </a:cubicBezTo>
                      <a:lnTo>
                        <a:pt x="693828" y="179448"/>
                      </a:lnTo>
                      <a:cubicBezTo>
                        <a:pt x="688712" y="165407"/>
                        <a:pt x="683487" y="152672"/>
                        <a:pt x="677936" y="140916"/>
                      </a:cubicBezTo>
                      <a:cubicBezTo>
                        <a:pt x="676630" y="138195"/>
                        <a:pt x="675433" y="135583"/>
                        <a:pt x="674127" y="133079"/>
                      </a:cubicBezTo>
                      <a:cubicBezTo>
                        <a:pt x="669139" y="122721"/>
                        <a:pt x="663505" y="112687"/>
                        <a:pt x="657255" y="103038"/>
                      </a:cubicBezTo>
                      <a:cubicBezTo>
                        <a:pt x="655731" y="100643"/>
                        <a:pt x="654207" y="98357"/>
                        <a:pt x="652684" y="96180"/>
                      </a:cubicBezTo>
                      <a:cubicBezTo>
                        <a:pt x="649854" y="91935"/>
                        <a:pt x="646915" y="88017"/>
                        <a:pt x="643976" y="84316"/>
                      </a:cubicBezTo>
                      <a:lnTo>
                        <a:pt x="638860" y="78329"/>
                      </a:lnTo>
                      <a:cubicBezTo>
                        <a:pt x="636271" y="75202"/>
                        <a:pt x="633509" y="72222"/>
                        <a:pt x="630587" y="69404"/>
                      </a:cubicBezTo>
                      <a:cubicBezTo>
                        <a:pt x="628302" y="67009"/>
                        <a:pt x="626016" y="64832"/>
                        <a:pt x="623621" y="62764"/>
                      </a:cubicBezTo>
                      <a:cubicBezTo>
                        <a:pt x="616925" y="56708"/>
                        <a:pt x="609631" y="51347"/>
                        <a:pt x="601852" y="46764"/>
                      </a:cubicBezTo>
                      <a:lnTo>
                        <a:pt x="596301" y="43607"/>
                      </a:lnTo>
                      <a:cubicBezTo>
                        <a:pt x="596054" y="43524"/>
                        <a:pt x="595786" y="43524"/>
                        <a:pt x="595539" y="43607"/>
                      </a:cubicBezTo>
                      <a:lnTo>
                        <a:pt x="594124" y="42736"/>
                      </a:lnTo>
                      <a:lnTo>
                        <a:pt x="591620" y="41321"/>
                      </a:lnTo>
                      <a:lnTo>
                        <a:pt x="567565" y="27389"/>
                      </a:lnTo>
                      <a:lnTo>
                        <a:pt x="561034" y="23797"/>
                      </a:lnTo>
                      <a:lnTo>
                        <a:pt x="558096" y="22055"/>
                      </a:lnTo>
                      <a:lnTo>
                        <a:pt x="549497" y="17157"/>
                      </a:lnTo>
                      <a:cubicBezTo>
                        <a:pt x="542095" y="12655"/>
                        <a:pt x="534208" y="9003"/>
                        <a:pt x="525986" y="6273"/>
                      </a:cubicBezTo>
                      <a:lnTo>
                        <a:pt x="517822" y="3769"/>
                      </a:lnTo>
                      <a:cubicBezTo>
                        <a:pt x="514774" y="3007"/>
                        <a:pt x="511727" y="2354"/>
                        <a:pt x="508461" y="1810"/>
                      </a:cubicBezTo>
                      <a:cubicBezTo>
                        <a:pt x="477016" y="-2509"/>
                        <a:pt x="444992" y="929"/>
                        <a:pt x="415179" y="11824"/>
                      </a:cubicBezTo>
                      <a:cubicBezTo>
                        <a:pt x="412671" y="12489"/>
                        <a:pt x="410200" y="13289"/>
                        <a:pt x="407778" y="14218"/>
                      </a:cubicBezTo>
                      <a:cubicBezTo>
                        <a:pt x="400485" y="16831"/>
                        <a:pt x="392974" y="19552"/>
                        <a:pt x="385464" y="22491"/>
                      </a:cubicBezTo>
                      <a:lnTo>
                        <a:pt x="385464" y="22491"/>
                      </a:lnTo>
                      <a:cubicBezTo>
                        <a:pt x="375450" y="26627"/>
                        <a:pt x="365110" y="31199"/>
                        <a:pt x="354551" y="35988"/>
                      </a:cubicBezTo>
                      <a:cubicBezTo>
                        <a:pt x="317653" y="52968"/>
                        <a:pt x="277814" y="74737"/>
                        <a:pt x="235473" y="97922"/>
                      </a:cubicBezTo>
                      <a:lnTo>
                        <a:pt x="220452" y="106412"/>
                      </a:lnTo>
                      <a:cubicBezTo>
                        <a:pt x="214357" y="109786"/>
                        <a:pt x="208479" y="113378"/>
                        <a:pt x="202492" y="117297"/>
                      </a:cubicBezTo>
                      <a:lnTo>
                        <a:pt x="191608" y="124372"/>
                      </a:lnTo>
                      <a:cubicBezTo>
                        <a:pt x="182247" y="130467"/>
                        <a:pt x="172995" y="136671"/>
                        <a:pt x="163960" y="143420"/>
                      </a:cubicBezTo>
                      <a:lnTo>
                        <a:pt x="150572" y="153652"/>
                      </a:lnTo>
                      <a:cubicBezTo>
                        <a:pt x="146327" y="157243"/>
                        <a:pt x="141973" y="160727"/>
                        <a:pt x="137728" y="164536"/>
                      </a:cubicBezTo>
                      <a:cubicBezTo>
                        <a:pt x="131306" y="169979"/>
                        <a:pt x="125211" y="175421"/>
                        <a:pt x="119224" y="181843"/>
                      </a:cubicBezTo>
                      <a:cubicBezTo>
                        <a:pt x="115197" y="185653"/>
                        <a:pt x="111278" y="189789"/>
                        <a:pt x="107578" y="194034"/>
                      </a:cubicBezTo>
                      <a:cubicBezTo>
                        <a:pt x="99805" y="202489"/>
                        <a:pt x="92536" y="211393"/>
                        <a:pt x="85808" y="220701"/>
                      </a:cubicBezTo>
                      <a:lnTo>
                        <a:pt x="85808" y="220701"/>
                      </a:lnTo>
                      <a:lnTo>
                        <a:pt x="80801" y="227668"/>
                      </a:lnTo>
                      <a:cubicBezTo>
                        <a:pt x="77318" y="232675"/>
                        <a:pt x="73944" y="237790"/>
                        <a:pt x="70679" y="243124"/>
                      </a:cubicBezTo>
                      <a:cubicBezTo>
                        <a:pt x="65889" y="250743"/>
                        <a:pt x="61318" y="258689"/>
                        <a:pt x="56964" y="267070"/>
                      </a:cubicBezTo>
                      <a:cubicBezTo>
                        <a:pt x="55549" y="269900"/>
                        <a:pt x="54025" y="272730"/>
                        <a:pt x="52719" y="275560"/>
                      </a:cubicBezTo>
                      <a:cubicBezTo>
                        <a:pt x="51413" y="278390"/>
                        <a:pt x="49780" y="281438"/>
                        <a:pt x="48474" y="284377"/>
                      </a:cubicBezTo>
                      <a:cubicBezTo>
                        <a:pt x="47167" y="287316"/>
                        <a:pt x="45861" y="290363"/>
                        <a:pt x="44446" y="293520"/>
                      </a:cubicBezTo>
                      <a:cubicBezTo>
                        <a:pt x="21690" y="349958"/>
                        <a:pt x="8094" y="409669"/>
                        <a:pt x="4173" y="470397"/>
                      </a:cubicBezTo>
                      <a:cubicBezTo>
                        <a:pt x="-6712" y="606020"/>
                        <a:pt x="4173" y="865294"/>
                        <a:pt x="31276" y="1061763"/>
                      </a:cubicBezTo>
                      <a:lnTo>
                        <a:pt x="31276" y="1061763"/>
                      </a:lnTo>
                      <a:cubicBezTo>
                        <a:pt x="71114" y="1390045"/>
                        <a:pt x="119986" y="1390590"/>
                        <a:pt x="191172" y="1445558"/>
                      </a:cubicBezTo>
                      <a:cubicBezTo>
                        <a:pt x="313516" y="1540037"/>
                        <a:pt x="589008" y="1672830"/>
                        <a:pt x="705148" y="1718546"/>
                      </a:cubicBezTo>
                      <a:cubicBezTo>
                        <a:pt x="915767" y="1801487"/>
                        <a:pt x="1087854" y="1673592"/>
                        <a:pt x="1216729" y="1609699"/>
                      </a:cubicBezTo>
                      <a:cubicBezTo>
                        <a:pt x="1334354" y="1550184"/>
                        <a:pt x="1447912" y="1482951"/>
                        <a:pt x="1556659" y="1408441"/>
                      </a:cubicBezTo>
                      <a:cubicBezTo>
                        <a:pt x="1588660" y="1385038"/>
                        <a:pt x="1605313" y="1361419"/>
                        <a:pt x="1604987" y="1336602"/>
                      </a:cubicBezTo>
                      <a:cubicBezTo>
                        <a:pt x="1603245" y="1326696"/>
                        <a:pt x="1603463" y="1286641"/>
                        <a:pt x="1603463" y="1276300"/>
                      </a:cubicBezTo>
                      <a:close/>
                    </a:path>
                  </a:pathLst>
                </a:custGeom>
                <a:solidFill>
                  <a:srgbClr val="000000">
                    <a:alpha val="20000"/>
                  </a:srgbClr>
                </a:solidFill>
                <a:ln w="1087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E92492E-B3E9-F891-D0BB-F4F970684CD9}"/>
                    </a:ext>
                  </a:extLst>
                </p:cNvPr>
                <p:cNvSpPr/>
                <p:nvPr/>
              </p:nvSpPr>
              <p:spPr>
                <a:xfrm>
                  <a:off x="6337570" y="3546231"/>
                  <a:ext cx="1466079" cy="889947"/>
                </a:xfrm>
                <a:custGeom>
                  <a:avLst/>
                  <a:gdLst>
                    <a:gd name="connsiteX0" fmla="*/ 1077617 w 1466079"/>
                    <a:gd name="connsiteY0" fmla="*/ 754528 h 889947"/>
                    <a:gd name="connsiteX1" fmla="*/ 1417546 w 1466079"/>
                    <a:gd name="connsiteY1" fmla="*/ 553052 h 889947"/>
                    <a:gd name="connsiteX2" fmla="*/ 1379232 w 1466079"/>
                    <a:gd name="connsiteY2" fmla="*/ 378026 h 889947"/>
                    <a:gd name="connsiteX3" fmla="*/ 717768 w 1466079"/>
                    <a:gd name="connsiteY3" fmla="*/ 0 h 889947"/>
                    <a:gd name="connsiteX4" fmla="*/ 1010 w 1466079"/>
                    <a:gd name="connsiteY4" fmla="*/ 523554 h 889947"/>
                    <a:gd name="connsiteX5" fmla="*/ 567015 w 1466079"/>
                    <a:gd name="connsiteY5" fmla="*/ 862722 h 889947"/>
                    <a:gd name="connsiteX6" fmla="*/ 1077617 w 1466079"/>
                    <a:gd name="connsiteY6" fmla="*/ 754528 h 8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6079" h="889947">
                      <a:moveTo>
                        <a:pt x="1077617" y="754528"/>
                      </a:moveTo>
                      <a:cubicBezTo>
                        <a:pt x="1195282" y="695005"/>
                        <a:pt x="1308844" y="627697"/>
                        <a:pt x="1417546" y="553052"/>
                      </a:cubicBezTo>
                      <a:cubicBezTo>
                        <a:pt x="1490583" y="500043"/>
                        <a:pt x="1483834" y="445837"/>
                        <a:pt x="1379232" y="378026"/>
                      </a:cubicBezTo>
                      <a:cubicBezTo>
                        <a:pt x="1233921" y="283764"/>
                        <a:pt x="717768" y="0"/>
                        <a:pt x="717768" y="0"/>
                      </a:cubicBezTo>
                      <a:cubicBezTo>
                        <a:pt x="717768" y="0"/>
                        <a:pt x="-31208" y="442028"/>
                        <a:pt x="1010" y="523554"/>
                      </a:cubicBezTo>
                      <a:cubicBezTo>
                        <a:pt x="33229" y="605081"/>
                        <a:pt x="420507" y="805250"/>
                        <a:pt x="567015" y="862722"/>
                      </a:cubicBezTo>
                      <a:cubicBezTo>
                        <a:pt x="777199" y="945881"/>
                        <a:pt x="949286" y="817877"/>
                        <a:pt x="1077617" y="754528"/>
                      </a:cubicBezTo>
                      <a:close/>
                    </a:path>
                  </a:pathLst>
                </a:custGeom>
                <a:solidFill>
                  <a:srgbClr val="519259"/>
                </a:solidFill>
                <a:ln w="1087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DA90245-2D88-8638-F05F-581F928B0E70}"/>
                    </a:ext>
                  </a:extLst>
                </p:cNvPr>
                <p:cNvSpPr/>
                <p:nvPr/>
              </p:nvSpPr>
              <p:spPr>
                <a:xfrm>
                  <a:off x="6337570" y="3546231"/>
                  <a:ext cx="1466079" cy="889947"/>
                </a:xfrm>
                <a:custGeom>
                  <a:avLst/>
                  <a:gdLst>
                    <a:gd name="connsiteX0" fmla="*/ 1077617 w 1466079"/>
                    <a:gd name="connsiteY0" fmla="*/ 754528 h 889947"/>
                    <a:gd name="connsiteX1" fmla="*/ 1417546 w 1466079"/>
                    <a:gd name="connsiteY1" fmla="*/ 553052 h 889947"/>
                    <a:gd name="connsiteX2" fmla="*/ 1379232 w 1466079"/>
                    <a:gd name="connsiteY2" fmla="*/ 378026 h 889947"/>
                    <a:gd name="connsiteX3" fmla="*/ 717768 w 1466079"/>
                    <a:gd name="connsiteY3" fmla="*/ 0 h 889947"/>
                    <a:gd name="connsiteX4" fmla="*/ 1010 w 1466079"/>
                    <a:gd name="connsiteY4" fmla="*/ 523554 h 889947"/>
                    <a:gd name="connsiteX5" fmla="*/ 567015 w 1466079"/>
                    <a:gd name="connsiteY5" fmla="*/ 862722 h 889947"/>
                    <a:gd name="connsiteX6" fmla="*/ 1077617 w 1466079"/>
                    <a:gd name="connsiteY6" fmla="*/ 754528 h 8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6079" h="889947">
                      <a:moveTo>
                        <a:pt x="1077617" y="754528"/>
                      </a:moveTo>
                      <a:cubicBezTo>
                        <a:pt x="1195282" y="695005"/>
                        <a:pt x="1308844" y="627697"/>
                        <a:pt x="1417546" y="553052"/>
                      </a:cubicBezTo>
                      <a:cubicBezTo>
                        <a:pt x="1490583" y="500043"/>
                        <a:pt x="1483834" y="445837"/>
                        <a:pt x="1379232" y="378026"/>
                      </a:cubicBezTo>
                      <a:cubicBezTo>
                        <a:pt x="1233921" y="283764"/>
                        <a:pt x="717768" y="0"/>
                        <a:pt x="717768" y="0"/>
                      </a:cubicBezTo>
                      <a:cubicBezTo>
                        <a:pt x="717768" y="0"/>
                        <a:pt x="-31208" y="442028"/>
                        <a:pt x="1010" y="523554"/>
                      </a:cubicBezTo>
                      <a:cubicBezTo>
                        <a:pt x="33229" y="605081"/>
                        <a:pt x="420507" y="805250"/>
                        <a:pt x="567015" y="862722"/>
                      </a:cubicBezTo>
                      <a:cubicBezTo>
                        <a:pt x="777199" y="945881"/>
                        <a:pt x="949286" y="817877"/>
                        <a:pt x="1077617" y="754528"/>
                      </a:cubicBezTo>
                      <a:close/>
                    </a:path>
                  </a:pathLst>
                </a:custGeom>
                <a:solidFill>
                  <a:srgbClr val="FFFFFF"/>
                </a:solidFill>
                <a:ln w="10878"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4197E060-1648-A358-8BF1-5DAFA45E087E}"/>
                    </a:ext>
                  </a:extLst>
                </p:cNvPr>
                <p:cNvSpPr/>
                <p:nvPr/>
              </p:nvSpPr>
              <p:spPr>
                <a:xfrm>
                  <a:off x="6469316" y="3699666"/>
                  <a:ext cx="1291678" cy="705912"/>
                </a:xfrm>
                <a:custGeom>
                  <a:avLst/>
                  <a:gdLst>
                    <a:gd name="connsiteX0" fmla="*/ 732531 w 1291678"/>
                    <a:gd name="connsiteY0" fmla="*/ 705912 h 705912"/>
                    <a:gd name="connsiteX1" fmla="*/ 945871 w 1291678"/>
                    <a:gd name="connsiteY1" fmla="*/ 601093 h 705912"/>
                    <a:gd name="connsiteX2" fmla="*/ 1285801 w 1291678"/>
                    <a:gd name="connsiteY2" fmla="*/ 399617 h 705912"/>
                    <a:gd name="connsiteX3" fmla="*/ 1291678 w 1291678"/>
                    <a:gd name="connsiteY3" fmla="*/ 395154 h 705912"/>
                    <a:gd name="connsiteX4" fmla="*/ 1248139 w 1291678"/>
                    <a:gd name="connsiteY4" fmla="*/ 331914 h 705912"/>
                    <a:gd name="connsiteX5" fmla="*/ 668093 w 1291678"/>
                    <a:gd name="connsiteY5" fmla="*/ 39 h 705912"/>
                    <a:gd name="connsiteX6" fmla="*/ 42223 w 1291678"/>
                    <a:gd name="connsiteY6" fmla="*/ 253435 h 705912"/>
                    <a:gd name="connsiteX7" fmla="*/ 84782 w 1291678"/>
                    <a:gd name="connsiteY7" fmla="*/ 432597 h 705912"/>
                    <a:gd name="connsiteX8" fmla="*/ 564906 w 1291678"/>
                    <a:gd name="connsiteY8" fmla="*/ 655298 h 705912"/>
                    <a:gd name="connsiteX9" fmla="*/ 732531 w 1291678"/>
                    <a:gd name="connsiteY9" fmla="*/ 705912 h 70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1678" h="705912">
                      <a:moveTo>
                        <a:pt x="732531" y="705912"/>
                      </a:moveTo>
                      <a:cubicBezTo>
                        <a:pt x="813187" y="676306"/>
                        <a:pt x="884917" y="631352"/>
                        <a:pt x="945871" y="601093"/>
                      </a:cubicBezTo>
                      <a:cubicBezTo>
                        <a:pt x="1063536" y="541570"/>
                        <a:pt x="1177098" y="474262"/>
                        <a:pt x="1285801" y="399617"/>
                      </a:cubicBezTo>
                      <a:lnTo>
                        <a:pt x="1291678" y="395154"/>
                      </a:lnTo>
                      <a:cubicBezTo>
                        <a:pt x="1282339" y="370944"/>
                        <a:pt x="1267423" y="349277"/>
                        <a:pt x="1248139" y="331914"/>
                      </a:cubicBezTo>
                      <a:cubicBezTo>
                        <a:pt x="1153660" y="241027"/>
                        <a:pt x="819391" y="-3553"/>
                        <a:pt x="668093" y="39"/>
                      </a:cubicBezTo>
                      <a:cubicBezTo>
                        <a:pt x="516796" y="3631"/>
                        <a:pt x="89027" y="216971"/>
                        <a:pt x="42223" y="253435"/>
                      </a:cubicBezTo>
                      <a:cubicBezTo>
                        <a:pt x="-37345" y="315587"/>
                        <a:pt x="6194" y="386228"/>
                        <a:pt x="84782" y="432597"/>
                      </a:cubicBezTo>
                      <a:cubicBezTo>
                        <a:pt x="163369" y="478966"/>
                        <a:pt x="419595" y="605555"/>
                        <a:pt x="564906" y="655298"/>
                      </a:cubicBezTo>
                      <a:cubicBezTo>
                        <a:pt x="634568" y="679027"/>
                        <a:pt x="687359" y="695137"/>
                        <a:pt x="732531" y="705912"/>
                      </a:cubicBezTo>
                      <a:close/>
                    </a:path>
                  </a:pathLst>
                </a:custGeom>
                <a:solidFill>
                  <a:srgbClr val="000000">
                    <a:alpha val="10000"/>
                  </a:srgbClr>
                </a:solidFill>
                <a:ln w="10878"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F9B6734-297F-E7E9-7F51-683FC1F64DB5}"/>
                    </a:ext>
                  </a:extLst>
                </p:cNvPr>
                <p:cNvSpPr/>
                <p:nvPr/>
              </p:nvSpPr>
              <p:spPr>
                <a:xfrm>
                  <a:off x="6243557" y="2751491"/>
                  <a:ext cx="553922" cy="324629"/>
                </a:xfrm>
                <a:custGeom>
                  <a:avLst/>
                  <a:gdLst>
                    <a:gd name="connsiteX0" fmla="*/ 553923 w 553922"/>
                    <a:gd name="connsiteY0" fmla="*/ 44349 h 324629"/>
                    <a:gd name="connsiteX1" fmla="*/ 245885 w 553922"/>
                    <a:gd name="connsiteY1" fmla="*/ 128705 h 324629"/>
                    <a:gd name="connsiteX2" fmla="*/ 53553 w 553922"/>
                    <a:gd name="connsiteY2" fmla="*/ 324630 h 324629"/>
                    <a:gd name="connsiteX3" fmla="*/ 0 w 553922"/>
                    <a:gd name="connsiteY3" fmla="*/ 293717 h 324629"/>
                    <a:gd name="connsiteX4" fmla="*/ 192006 w 553922"/>
                    <a:gd name="connsiteY4" fmla="*/ 98337 h 324629"/>
                    <a:gd name="connsiteX5" fmla="*/ 506139 w 553922"/>
                    <a:gd name="connsiteY5" fmla="*/ 17463 h 32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922" h="324629">
                      <a:moveTo>
                        <a:pt x="553923" y="44349"/>
                      </a:moveTo>
                      <a:cubicBezTo>
                        <a:pt x="475117" y="2987"/>
                        <a:pt x="372692" y="59260"/>
                        <a:pt x="245885" y="128705"/>
                      </a:cubicBezTo>
                      <a:cubicBezTo>
                        <a:pt x="164686" y="173223"/>
                        <a:pt x="95568" y="225905"/>
                        <a:pt x="53553" y="324630"/>
                      </a:cubicBezTo>
                      <a:lnTo>
                        <a:pt x="0" y="293717"/>
                      </a:lnTo>
                      <a:cubicBezTo>
                        <a:pt x="42015" y="195755"/>
                        <a:pt x="111133" y="142637"/>
                        <a:pt x="192006" y="98337"/>
                      </a:cubicBezTo>
                      <a:cubicBezTo>
                        <a:pt x="322623" y="27042"/>
                        <a:pt x="426572" y="-30103"/>
                        <a:pt x="506139" y="17463"/>
                      </a:cubicBezTo>
                      <a:close/>
                    </a:path>
                  </a:pathLst>
                </a:custGeom>
                <a:solidFill>
                  <a:srgbClr val="519259"/>
                </a:solidFill>
                <a:ln w="10878"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FC143D61-A447-7F58-1DCE-693E46B494B8}"/>
                    </a:ext>
                  </a:extLst>
                </p:cNvPr>
                <p:cNvSpPr/>
                <p:nvPr/>
              </p:nvSpPr>
              <p:spPr>
                <a:xfrm>
                  <a:off x="6243557" y="2751491"/>
                  <a:ext cx="553922" cy="324629"/>
                </a:xfrm>
                <a:custGeom>
                  <a:avLst/>
                  <a:gdLst>
                    <a:gd name="connsiteX0" fmla="*/ 553923 w 553922"/>
                    <a:gd name="connsiteY0" fmla="*/ 44349 h 324629"/>
                    <a:gd name="connsiteX1" fmla="*/ 245885 w 553922"/>
                    <a:gd name="connsiteY1" fmla="*/ 128705 h 324629"/>
                    <a:gd name="connsiteX2" fmla="*/ 53553 w 553922"/>
                    <a:gd name="connsiteY2" fmla="*/ 324630 h 324629"/>
                    <a:gd name="connsiteX3" fmla="*/ 0 w 553922"/>
                    <a:gd name="connsiteY3" fmla="*/ 293717 h 324629"/>
                    <a:gd name="connsiteX4" fmla="*/ 192006 w 553922"/>
                    <a:gd name="connsiteY4" fmla="*/ 98337 h 324629"/>
                    <a:gd name="connsiteX5" fmla="*/ 506139 w 553922"/>
                    <a:gd name="connsiteY5" fmla="*/ 17463 h 32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922" h="324629">
                      <a:moveTo>
                        <a:pt x="553923" y="44349"/>
                      </a:moveTo>
                      <a:cubicBezTo>
                        <a:pt x="475117" y="2987"/>
                        <a:pt x="372692" y="59260"/>
                        <a:pt x="245885" y="128705"/>
                      </a:cubicBezTo>
                      <a:cubicBezTo>
                        <a:pt x="164686" y="173223"/>
                        <a:pt x="95568" y="225905"/>
                        <a:pt x="53553" y="324630"/>
                      </a:cubicBezTo>
                      <a:lnTo>
                        <a:pt x="0" y="293717"/>
                      </a:lnTo>
                      <a:cubicBezTo>
                        <a:pt x="42015" y="195755"/>
                        <a:pt x="111133" y="142637"/>
                        <a:pt x="192006" y="98337"/>
                      </a:cubicBezTo>
                      <a:cubicBezTo>
                        <a:pt x="322623" y="27042"/>
                        <a:pt x="426572" y="-30103"/>
                        <a:pt x="506139" y="17463"/>
                      </a:cubicBezTo>
                      <a:close/>
                    </a:path>
                  </a:pathLst>
                </a:custGeom>
                <a:solidFill>
                  <a:srgbClr val="FFFFFF">
                    <a:alpha val="50000"/>
                  </a:srgbClr>
                </a:solidFill>
                <a:ln w="10878"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A493D475-F9E9-419F-77A5-8949710BEF12}"/>
                    </a:ext>
                  </a:extLst>
                </p:cNvPr>
                <p:cNvSpPr/>
                <p:nvPr/>
              </p:nvSpPr>
              <p:spPr>
                <a:xfrm>
                  <a:off x="6252862" y="2782233"/>
                  <a:ext cx="884982" cy="1312695"/>
                </a:xfrm>
                <a:custGeom>
                  <a:avLst/>
                  <a:gdLst>
                    <a:gd name="connsiteX0" fmla="*/ 650852 w 884982"/>
                    <a:gd name="connsiteY0" fmla="*/ 176985 h 1312695"/>
                    <a:gd name="connsiteX1" fmla="*/ 645628 w 884982"/>
                    <a:gd name="connsiteY1" fmla="*/ 160985 h 1312695"/>
                    <a:gd name="connsiteX2" fmla="*/ 641383 w 884982"/>
                    <a:gd name="connsiteY2" fmla="*/ 149012 h 1312695"/>
                    <a:gd name="connsiteX3" fmla="*/ 625491 w 884982"/>
                    <a:gd name="connsiteY3" fmla="*/ 110480 h 1312695"/>
                    <a:gd name="connsiteX4" fmla="*/ 621681 w 884982"/>
                    <a:gd name="connsiteY4" fmla="*/ 102643 h 1312695"/>
                    <a:gd name="connsiteX5" fmla="*/ 604810 w 884982"/>
                    <a:gd name="connsiteY5" fmla="*/ 72601 h 1312695"/>
                    <a:gd name="connsiteX6" fmla="*/ 600238 w 884982"/>
                    <a:gd name="connsiteY6" fmla="*/ 65744 h 1312695"/>
                    <a:gd name="connsiteX7" fmla="*/ 591531 w 884982"/>
                    <a:gd name="connsiteY7" fmla="*/ 53879 h 1312695"/>
                    <a:gd name="connsiteX8" fmla="*/ 586415 w 884982"/>
                    <a:gd name="connsiteY8" fmla="*/ 47893 h 1312695"/>
                    <a:gd name="connsiteX9" fmla="*/ 578143 w 884982"/>
                    <a:gd name="connsiteY9" fmla="*/ 38967 h 1312695"/>
                    <a:gd name="connsiteX10" fmla="*/ 571177 w 884982"/>
                    <a:gd name="connsiteY10" fmla="*/ 32328 h 1312695"/>
                    <a:gd name="connsiteX11" fmla="*/ 559748 w 884982"/>
                    <a:gd name="connsiteY11" fmla="*/ 23184 h 1312695"/>
                    <a:gd name="connsiteX12" fmla="*/ 552128 w 884982"/>
                    <a:gd name="connsiteY12" fmla="*/ 18177 h 1312695"/>
                    <a:gd name="connsiteX13" fmla="*/ 549298 w 884982"/>
                    <a:gd name="connsiteY13" fmla="*/ 16327 h 1312695"/>
                    <a:gd name="connsiteX14" fmla="*/ 543747 w 884982"/>
                    <a:gd name="connsiteY14" fmla="*/ 13170 h 1312695"/>
                    <a:gd name="connsiteX15" fmla="*/ 542985 w 884982"/>
                    <a:gd name="connsiteY15" fmla="*/ 13170 h 1312695"/>
                    <a:gd name="connsiteX16" fmla="*/ 541570 w 884982"/>
                    <a:gd name="connsiteY16" fmla="*/ 12300 h 1312695"/>
                    <a:gd name="connsiteX17" fmla="*/ 537542 w 884982"/>
                    <a:gd name="connsiteY17" fmla="*/ 10558 h 1312695"/>
                    <a:gd name="connsiteX18" fmla="*/ 531774 w 884982"/>
                    <a:gd name="connsiteY18" fmla="*/ 8055 h 1312695"/>
                    <a:gd name="connsiteX19" fmla="*/ 508263 w 884982"/>
                    <a:gd name="connsiteY19" fmla="*/ 1741 h 1312695"/>
                    <a:gd name="connsiteX20" fmla="*/ 501950 w 884982"/>
                    <a:gd name="connsiteY20" fmla="*/ 871 h 1312695"/>
                    <a:gd name="connsiteX21" fmla="*/ 492806 w 884982"/>
                    <a:gd name="connsiteY21" fmla="*/ 0 h 1312695"/>
                    <a:gd name="connsiteX22" fmla="*/ 484969 w 884982"/>
                    <a:gd name="connsiteY22" fmla="*/ 0 h 1312695"/>
                    <a:gd name="connsiteX23" fmla="*/ 236580 w 884982"/>
                    <a:gd name="connsiteY23" fmla="*/ 97962 h 1312695"/>
                    <a:gd name="connsiteX24" fmla="*/ 212634 w 884982"/>
                    <a:gd name="connsiteY24" fmla="*/ 111677 h 1312695"/>
                    <a:gd name="connsiteX25" fmla="*/ 203709 w 884982"/>
                    <a:gd name="connsiteY25" fmla="*/ 117011 h 1312695"/>
                    <a:gd name="connsiteX26" fmla="*/ 192824 w 884982"/>
                    <a:gd name="connsiteY26" fmla="*/ 123759 h 1312695"/>
                    <a:gd name="connsiteX27" fmla="*/ 184987 w 884982"/>
                    <a:gd name="connsiteY27" fmla="*/ 128875 h 1312695"/>
                    <a:gd name="connsiteX28" fmla="*/ 136224 w 884982"/>
                    <a:gd name="connsiteY28" fmla="*/ 165883 h 1312695"/>
                    <a:gd name="connsiteX29" fmla="*/ 128931 w 884982"/>
                    <a:gd name="connsiteY29" fmla="*/ 172631 h 1312695"/>
                    <a:gd name="connsiteX30" fmla="*/ 101175 w 884982"/>
                    <a:gd name="connsiteY30" fmla="*/ 201367 h 1312695"/>
                    <a:gd name="connsiteX31" fmla="*/ 96494 w 884982"/>
                    <a:gd name="connsiteY31" fmla="*/ 206809 h 1312695"/>
                    <a:gd name="connsiteX32" fmla="*/ 91052 w 884982"/>
                    <a:gd name="connsiteY32" fmla="*/ 213667 h 1312695"/>
                    <a:gd name="connsiteX33" fmla="*/ 85719 w 884982"/>
                    <a:gd name="connsiteY33" fmla="*/ 220742 h 1312695"/>
                    <a:gd name="connsiteX34" fmla="*/ 80494 w 884982"/>
                    <a:gd name="connsiteY34" fmla="*/ 227926 h 1312695"/>
                    <a:gd name="connsiteX35" fmla="*/ 61119 w 884982"/>
                    <a:gd name="connsiteY35" fmla="*/ 258947 h 1312695"/>
                    <a:gd name="connsiteX36" fmla="*/ 58833 w 884982"/>
                    <a:gd name="connsiteY36" fmla="*/ 263083 h 1312695"/>
                    <a:gd name="connsiteX37" fmla="*/ 54371 w 884982"/>
                    <a:gd name="connsiteY37" fmla="*/ 271791 h 1312695"/>
                    <a:gd name="connsiteX38" fmla="*/ 48057 w 884982"/>
                    <a:gd name="connsiteY38" fmla="*/ 284853 h 1312695"/>
                    <a:gd name="connsiteX39" fmla="*/ 4519 w 884982"/>
                    <a:gd name="connsiteY39" fmla="*/ 469893 h 1312695"/>
                    <a:gd name="connsiteX40" fmla="*/ 103678 w 884982"/>
                    <a:gd name="connsiteY40" fmla="*/ 1312696 h 1312695"/>
                    <a:gd name="connsiteX41" fmla="*/ 246050 w 884982"/>
                    <a:gd name="connsiteY41" fmla="*/ 1143547 h 1312695"/>
                    <a:gd name="connsiteX42" fmla="*/ 536128 w 884982"/>
                    <a:gd name="connsiteY42" fmla="*/ 967433 h 1312695"/>
                    <a:gd name="connsiteX43" fmla="*/ 884982 w 884982"/>
                    <a:gd name="connsiteY43" fmla="*/ 808516 h 1312695"/>
                    <a:gd name="connsiteX44" fmla="*/ 650852 w 884982"/>
                    <a:gd name="connsiteY44" fmla="*/ 176985 h 131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84982" h="1312695">
                      <a:moveTo>
                        <a:pt x="650852" y="176985"/>
                      </a:moveTo>
                      <a:cubicBezTo>
                        <a:pt x="649111" y="171543"/>
                        <a:pt x="647478" y="166101"/>
                        <a:pt x="645628" y="160985"/>
                      </a:cubicBezTo>
                      <a:lnTo>
                        <a:pt x="641383" y="149012"/>
                      </a:lnTo>
                      <a:cubicBezTo>
                        <a:pt x="636267" y="134970"/>
                        <a:pt x="631042" y="122235"/>
                        <a:pt x="625491" y="110480"/>
                      </a:cubicBezTo>
                      <a:cubicBezTo>
                        <a:pt x="624185" y="107759"/>
                        <a:pt x="622987" y="105146"/>
                        <a:pt x="621681" y="102643"/>
                      </a:cubicBezTo>
                      <a:cubicBezTo>
                        <a:pt x="616694" y="92284"/>
                        <a:pt x="611059" y="82250"/>
                        <a:pt x="604810" y="72601"/>
                      </a:cubicBezTo>
                      <a:cubicBezTo>
                        <a:pt x="603286" y="70206"/>
                        <a:pt x="601763" y="67920"/>
                        <a:pt x="600238" y="65744"/>
                      </a:cubicBezTo>
                      <a:cubicBezTo>
                        <a:pt x="597408" y="61499"/>
                        <a:pt x="594470" y="57580"/>
                        <a:pt x="591531" y="53879"/>
                      </a:cubicBezTo>
                      <a:lnTo>
                        <a:pt x="586415" y="47893"/>
                      </a:lnTo>
                      <a:cubicBezTo>
                        <a:pt x="583826" y="44766"/>
                        <a:pt x="581064" y="41786"/>
                        <a:pt x="578143" y="38967"/>
                      </a:cubicBezTo>
                      <a:cubicBezTo>
                        <a:pt x="575857" y="36573"/>
                        <a:pt x="573571" y="34396"/>
                        <a:pt x="571177" y="32328"/>
                      </a:cubicBezTo>
                      <a:cubicBezTo>
                        <a:pt x="567545" y="29063"/>
                        <a:pt x="563729" y="26010"/>
                        <a:pt x="559748" y="23184"/>
                      </a:cubicBezTo>
                      <a:cubicBezTo>
                        <a:pt x="557244" y="21334"/>
                        <a:pt x="554740" y="19810"/>
                        <a:pt x="552128" y="18177"/>
                      </a:cubicBezTo>
                      <a:lnTo>
                        <a:pt x="549298" y="16327"/>
                      </a:lnTo>
                      <a:lnTo>
                        <a:pt x="543747" y="13170"/>
                      </a:lnTo>
                      <a:cubicBezTo>
                        <a:pt x="543500" y="13087"/>
                        <a:pt x="543232" y="13087"/>
                        <a:pt x="542985" y="13170"/>
                      </a:cubicBezTo>
                      <a:lnTo>
                        <a:pt x="541570" y="12300"/>
                      </a:lnTo>
                      <a:lnTo>
                        <a:pt x="537542" y="10558"/>
                      </a:lnTo>
                      <a:cubicBezTo>
                        <a:pt x="535583" y="9578"/>
                        <a:pt x="533733" y="8817"/>
                        <a:pt x="531774" y="8055"/>
                      </a:cubicBezTo>
                      <a:cubicBezTo>
                        <a:pt x="524156" y="5204"/>
                        <a:pt x="516283" y="3090"/>
                        <a:pt x="508263" y="1741"/>
                      </a:cubicBezTo>
                      <a:lnTo>
                        <a:pt x="501950" y="871"/>
                      </a:lnTo>
                      <a:cubicBezTo>
                        <a:pt x="498902" y="871"/>
                        <a:pt x="495854" y="109"/>
                        <a:pt x="492806" y="0"/>
                      </a:cubicBezTo>
                      <a:lnTo>
                        <a:pt x="484969" y="0"/>
                      </a:lnTo>
                      <a:cubicBezTo>
                        <a:pt x="416178" y="0"/>
                        <a:pt x="333454" y="45498"/>
                        <a:pt x="236580" y="97962"/>
                      </a:cubicBezTo>
                      <a:cubicBezTo>
                        <a:pt x="228526" y="102425"/>
                        <a:pt x="220580" y="106997"/>
                        <a:pt x="212634" y="111677"/>
                      </a:cubicBezTo>
                      <a:cubicBezTo>
                        <a:pt x="209586" y="113310"/>
                        <a:pt x="206647" y="115160"/>
                        <a:pt x="203709" y="117011"/>
                      </a:cubicBezTo>
                      <a:cubicBezTo>
                        <a:pt x="200770" y="118861"/>
                        <a:pt x="196525" y="121473"/>
                        <a:pt x="192824" y="123759"/>
                      </a:cubicBezTo>
                      <a:cubicBezTo>
                        <a:pt x="189123" y="126045"/>
                        <a:pt x="187599" y="127025"/>
                        <a:pt x="184987" y="128875"/>
                      </a:cubicBezTo>
                      <a:cubicBezTo>
                        <a:pt x="167934" y="140122"/>
                        <a:pt x="151644" y="152485"/>
                        <a:pt x="136224" y="165883"/>
                      </a:cubicBezTo>
                      <a:cubicBezTo>
                        <a:pt x="133720" y="168060"/>
                        <a:pt x="131325" y="170237"/>
                        <a:pt x="128931" y="172631"/>
                      </a:cubicBezTo>
                      <a:cubicBezTo>
                        <a:pt x="119107" y="181641"/>
                        <a:pt x="109838" y="191237"/>
                        <a:pt x="101175" y="201367"/>
                      </a:cubicBezTo>
                      <a:lnTo>
                        <a:pt x="96494" y="206809"/>
                      </a:lnTo>
                      <a:lnTo>
                        <a:pt x="91052" y="213667"/>
                      </a:lnTo>
                      <a:cubicBezTo>
                        <a:pt x="89202" y="215953"/>
                        <a:pt x="87460" y="218347"/>
                        <a:pt x="85719" y="220742"/>
                      </a:cubicBezTo>
                      <a:cubicBezTo>
                        <a:pt x="83977" y="223136"/>
                        <a:pt x="82235" y="225422"/>
                        <a:pt x="80494" y="227926"/>
                      </a:cubicBezTo>
                      <a:cubicBezTo>
                        <a:pt x="73745" y="237722"/>
                        <a:pt x="67214" y="247954"/>
                        <a:pt x="61119" y="258947"/>
                      </a:cubicBezTo>
                      <a:lnTo>
                        <a:pt x="58833" y="263083"/>
                      </a:lnTo>
                      <a:cubicBezTo>
                        <a:pt x="57309" y="265913"/>
                        <a:pt x="55786" y="268852"/>
                        <a:pt x="54371" y="271791"/>
                      </a:cubicBezTo>
                      <a:cubicBezTo>
                        <a:pt x="52955" y="274730"/>
                        <a:pt x="50125" y="280499"/>
                        <a:pt x="48057" y="284853"/>
                      </a:cubicBezTo>
                      <a:cubicBezTo>
                        <a:pt x="23059" y="343585"/>
                        <a:pt x="8332" y="406175"/>
                        <a:pt x="4519" y="469893"/>
                      </a:cubicBezTo>
                      <a:cubicBezTo>
                        <a:pt x="-14312" y="692703"/>
                        <a:pt x="27050" y="1249129"/>
                        <a:pt x="103678" y="1312696"/>
                      </a:cubicBezTo>
                      <a:cubicBezTo>
                        <a:pt x="103678" y="1312696"/>
                        <a:pt x="91923" y="1240639"/>
                        <a:pt x="246050" y="1143547"/>
                      </a:cubicBezTo>
                      <a:cubicBezTo>
                        <a:pt x="350870" y="1078239"/>
                        <a:pt x="424342" y="1022292"/>
                        <a:pt x="536128" y="967433"/>
                      </a:cubicBezTo>
                      <a:cubicBezTo>
                        <a:pt x="808245" y="833660"/>
                        <a:pt x="884982" y="808516"/>
                        <a:pt x="884982" y="808516"/>
                      </a:cubicBezTo>
                      <a:cubicBezTo>
                        <a:pt x="767645" y="737874"/>
                        <a:pt x="732597" y="434300"/>
                        <a:pt x="650852" y="176985"/>
                      </a:cubicBezTo>
                      <a:close/>
                    </a:path>
                  </a:pathLst>
                </a:custGeom>
                <a:solidFill>
                  <a:srgbClr val="3E4DBC"/>
                </a:solidFill>
                <a:ln w="10878" cap="flat">
                  <a:noFill/>
                  <a:prstDash val="solid"/>
                  <a:miter/>
                </a:ln>
              </p:spPr>
              <p:txBody>
                <a:bodyPr rtlCol="0" anchor="ctr"/>
                <a:lstStyle/>
                <a:p>
                  <a:endParaRPr lang="en-US"/>
                </a:p>
              </p:txBody>
            </p:sp>
          </p:grpSp>
        </p:grpSp>
        <p:grpSp>
          <p:nvGrpSpPr>
            <p:cNvPr id="34" name="Graphic 2">
              <a:extLst>
                <a:ext uri="{FF2B5EF4-FFF2-40B4-BE49-F238E27FC236}">
                  <a16:creationId xmlns:a16="http://schemas.microsoft.com/office/drawing/2014/main" id="{0B723DBE-F344-DD8B-A388-F5B951BE0513}"/>
                </a:ext>
              </a:extLst>
            </p:cNvPr>
            <p:cNvGrpSpPr/>
            <p:nvPr/>
          </p:nvGrpSpPr>
          <p:grpSpPr>
            <a:xfrm>
              <a:off x="6447248" y="1935236"/>
              <a:ext cx="2108781" cy="3705742"/>
              <a:chOff x="6447248" y="1935236"/>
              <a:chExt cx="2108781" cy="3705742"/>
            </a:xfrm>
          </p:grpSpPr>
          <p:sp>
            <p:nvSpPr>
              <p:cNvPr id="35" name="Freeform: Shape 34">
                <a:extLst>
                  <a:ext uri="{FF2B5EF4-FFF2-40B4-BE49-F238E27FC236}">
                    <a16:creationId xmlns:a16="http://schemas.microsoft.com/office/drawing/2014/main" id="{3B6ECDEA-607F-E302-E042-95CD141B9741}"/>
                  </a:ext>
                </a:extLst>
              </p:cNvPr>
              <p:cNvSpPr/>
              <p:nvPr/>
            </p:nvSpPr>
            <p:spPr>
              <a:xfrm>
                <a:off x="7492250" y="4854899"/>
                <a:ext cx="483550" cy="643680"/>
              </a:xfrm>
              <a:custGeom>
                <a:avLst/>
                <a:gdLst>
                  <a:gd name="connsiteX0" fmla="*/ 207027 w 483550"/>
                  <a:gd name="connsiteY0" fmla="*/ 0 h 643680"/>
                  <a:gd name="connsiteX1" fmla="*/ 278431 w 483550"/>
                  <a:gd name="connsiteY1" fmla="*/ 328609 h 643680"/>
                  <a:gd name="connsiteX2" fmla="*/ 419932 w 483550"/>
                  <a:gd name="connsiteY2" fmla="*/ 530194 h 643680"/>
                  <a:gd name="connsiteX3" fmla="*/ 475553 w 483550"/>
                  <a:gd name="connsiteY3" fmla="*/ 584618 h 643680"/>
                  <a:gd name="connsiteX4" fmla="*/ 477526 w 483550"/>
                  <a:gd name="connsiteY4" fmla="*/ 618271 h 643680"/>
                  <a:gd name="connsiteX5" fmla="*/ 474138 w 483550"/>
                  <a:gd name="connsiteY5" fmla="*/ 621408 h 643680"/>
                  <a:gd name="connsiteX6" fmla="*/ 268852 w 483550"/>
                  <a:gd name="connsiteY6" fmla="*/ 611503 h 643680"/>
                  <a:gd name="connsiteX7" fmla="*/ 102752 w 483550"/>
                  <a:gd name="connsiteY7" fmla="*/ 427660 h 643680"/>
                  <a:gd name="connsiteX8" fmla="*/ 60737 w 483550"/>
                  <a:gd name="connsiteY8" fmla="*/ 384121 h 643680"/>
                  <a:gd name="connsiteX9" fmla="*/ 49308 w 483550"/>
                  <a:gd name="connsiteY9" fmla="*/ 337861 h 643680"/>
                  <a:gd name="connsiteX10" fmla="*/ 49308 w 483550"/>
                  <a:gd name="connsiteY10" fmla="*/ 307275 h 643680"/>
                  <a:gd name="connsiteX11" fmla="*/ 0 w 483550"/>
                  <a:gd name="connsiteY11" fmla="*/ 166536 h 64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3550" h="643680">
                    <a:moveTo>
                      <a:pt x="207027" y="0"/>
                    </a:moveTo>
                    <a:lnTo>
                      <a:pt x="278431" y="328609"/>
                    </a:lnTo>
                    <a:cubicBezTo>
                      <a:pt x="311085" y="406000"/>
                      <a:pt x="357127" y="462165"/>
                      <a:pt x="419932" y="530194"/>
                    </a:cubicBezTo>
                    <a:cubicBezTo>
                      <a:pt x="433538" y="545106"/>
                      <a:pt x="464451" y="572427"/>
                      <a:pt x="475553" y="584618"/>
                    </a:cubicBezTo>
                    <a:cubicBezTo>
                      <a:pt x="485391" y="593366"/>
                      <a:pt x="486274" y="608433"/>
                      <a:pt x="477526" y="618271"/>
                    </a:cubicBezTo>
                    <a:cubicBezTo>
                      <a:pt x="476501" y="619424"/>
                      <a:pt x="475366" y="620475"/>
                      <a:pt x="474138" y="621408"/>
                    </a:cubicBezTo>
                    <a:cubicBezTo>
                      <a:pt x="448015" y="647967"/>
                      <a:pt x="334269" y="657545"/>
                      <a:pt x="268852" y="611503"/>
                    </a:cubicBezTo>
                    <a:cubicBezTo>
                      <a:pt x="203435" y="565461"/>
                      <a:pt x="142045" y="465104"/>
                      <a:pt x="102752" y="427660"/>
                    </a:cubicBezTo>
                    <a:cubicBezTo>
                      <a:pt x="87949" y="413619"/>
                      <a:pt x="74016" y="399251"/>
                      <a:pt x="60737" y="384121"/>
                    </a:cubicBezTo>
                    <a:cubicBezTo>
                      <a:pt x="47457" y="368992"/>
                      <a:pt x="50832" y="354841"/>
                      <a:pt x="49308" y="337861"/>
                    </a:cubicBezTo>
                    <a:cubicBezTo>
                      <a:pt x="48437" y="329698"/>
                      <a:pt x="49308" y="307275"/>
                      <a:pt x="49308" y="307275"/>
                    </a:cubicBezTo>
                    <a:cubicBezTo>
                      <a:pt x="39403" y="267437"/>
                      <a:pt x="13823" y="205177"/>
                      <a:pt x="0" y="166536"/>
                    </a:cubicBezTo>
                    <a:close/>
                  </a:path>
                </a:pathLst>
              </a:custGeom>
              <a:solidFill>
                <a:srgbClr val="FFA8A7"/>
              </a:solidFill>
              <a:ln w="10878"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8CACE82C-2BE6-673D-074E-53FC5A97A0A2}"/>
                  </a:ext>
                </a:extLst>
              </p:cNvPr>
              <p:cNvSpPr/>
              <p:nvPr/>
            </p:nvSpPr>
            <p:spPr>
              <a:xfrm>
                <a:off x="7524084" y="5342534"/>
                <a:ext cx="594532" cy="298444"/>
              </a:xfrm>
              <a:custGeom>
                <a:avLst/>
                <a:gdLst>
                  <a:gd name="connsiteX0" fmla="*/ 58 w 594532"/>
                  <a:gd name="connsiteY0" fmla="*/ 0 h 298444"/>
                  <a:gd name="connsiteX1" fmla="*/ 3868 w 594532"/>
                  <a:gd name="connsiteY1" fmla="*/ 28953 h 298444"/>
                  <a:gd name="connsiteX2" fmla="*/ 91925 w 594532"/>
                  <a:gd name="connsiteY2" fmla="*/ 87513 h 298444"/>
                  <a:gd name="connsiteX3" fmla="*/ 159628 w 594532"/>
                  <a:gd name="connsiteY3" fmla="*/ 160223 h 298444"/>
                  <a:gd name="connsiteX4" fmla="*/ 277510 w 594532"/>
                  <a:gd name="connsiteY4" fmla="*/ 267872 h 298444"/>
                  <a:gd name="connsiteX5" fmla="*/ 495204 w 594532"/>
                  <a:gd name="connsiteY5" fmla="*/ 291601 h 298444"/>
                  <a:gd name="connsiteX6" fmla="*/ 594037 w 594532"/>
                  <a:gd name="connsiteY6" fmla="*/ 221939 h 298444"/>
                  <a:gd name="connsiteX7" fmla="*/ 576512 w 594532"/>
                  <a:gd name="connsiteY7" fmla="*/ 163380 h 298444"/>
                  <a:gd name="connsiteX8" fmla="*/ 58 w 594532"/>
                  <a:gd name="connsiteY8" fmla="*/ 0 h 29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532" h="298444">
                    <a:moveTo>
                      <a:pt x="58" y="0"/>
                    </a:moveTo>
                    <a:cubicBezTo>
                      <a:pt x="-299" y="9796"/>
                      <a:pt x="989" y="19583"/>
                      <a:pt x="3868" y="28953"/>
                    </a:cubicBezTo>
                    <a:cubicBezTo>
                      <a:pt x="10725" y="44301"/>
                      <a:pt x="69176" y="76302"/>
                      <a:pt x="91925" y="87513"/>
                    </a:cubicBezTo>
                    <a:cubicBezTo>
                      <a:pt x="114674" y="98724"/>
                      <a:pt x="138621" y="114507"/>
                      <a:pt x="159628" y="160223"/>
                    </a:cubicBezTo>
                    <a:cubicBezTo>
                      <a:pt x="182050" y="208986"/>
                      <a:pt x="226569" y="244253"/>
                      <a:pt x="277510" y="267872"/>
                    </a:cubicBezTo>
                    <a:cubicBezTo>
                      <a:pt x="345996" y="297648"/>
                      <a:pt x="421911" y="305923"/>
                      <a:pt x="495204" y="291601"/>
                    </a:cubicBezTo>
                    <a:cubicBezTo>
                      <a:pt x="586417" y="275601"/>
                      <a:pt x="594037" y="221939"/>
                      <a:pt x="594037" y="221939"/>
                    </a:cubicBezTo>
                    <a:cubicBezTo>
                      <a:pt x="594037" y="221939"/>
                      <a:pt x="599152" y="171434"/>
                      <a:pt x="576512" y="163380"/>
                    </a:cubicBezTo>
                    <a:cubicBezTo>
                      <a:pt x="553872" y="155325"/>
                      <a:pt x="58" y="0"/>
                      <a:pt x="58" y="0"/>
                    </a:cubicBezTo>
                    <a:close/>
                  </a:path>
                </a:pathLst>
              </a:custGeom>
              <a:solidFill>
                <a:srgbClr val="263238"/>
              </a:solidFill>
              <a:ln w="10878"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04902448-0E00-AF00-926A-EDA74E8F385E}"/>
                  </a:ext>
                </a:extLst>
              </p:cNvPr>
              <p:cNvSpPr/>
              <p:nvPr/>
            </p:nvSpPr>
            <p:spPr>
              <a:xfrm>
                <a:off x="7519269" y="5109464"/>
                <a:ext cx="594526" cy="492588"/>
              </a:xfrm>
              <a:custGeom>
                <a:avLst/>
                <a:gdLst>
                  <a:gd name="connsiteX0" fmla="*/ 18371 w 594526"/>
                  <a:gd name="connsiteY0" fmla="*/ 40084 h 492588"/>
                  <a:gd name="connsiteX1" fmla="*/ 8901 w 594526"/>
                  <a:gd name="connsiteY1" fmla="*/ 53363 h 492588"/>
                  <a:gd name="connsiteX2" fmla="*/ 8901 w 594526"/>
                  <a:gd name="connsiteY2" fmla="*/ 124876 h 492588"/>
                  <a:gd name="connsiteX3" fmla="*/ 4547 w 594526"/>
                  <a:gd name="connsiteY3" fmla="*/ 233070 h 492588"/>
                  <a:gd name="connsiteX4" fmla="*/ 164552 w 594526"/>
                  <a:gd name="connsiteY4" fmla="*/ 345944 h 492588"/>
                  <a:gd name="connsiteX5" fmla="*/ 353729 w 594526"/>
                  <a:gd name="connsiteY5" fmla="*/ 484833 h 492588"/>
                  <a:gd name="connsiteX6" fmla="*/ 586008 w 594526"/>
                  <a:gd name="connsiteY6" fmla="*/ 437811 h 492588"/>
                  <a:gd name="connsiteX7" fmla="*/ 511992 w 594526"/>
                  <a:gd name="connsiteY7" fmla="*/ 330161 h 492588"/>
                  <a:gd name="connsiteX8" fmla="*/ 324775 w 594526"/>
                  <a:gd name="connsiteY8" fmla="*/ 154700 h 492588"/>
                  <a:gd name="connsiteX9" fmla="*/ 284611 w 594526"/>
                  <a:gd name="connsiteY9" fmla="*/ 96358 h 492588"/>
                  <a:gd name="connsiteX10" fmla="*/ 258923 w 594526"/>
                  <a:gd name="connsiteY10" fmla="*/ 31050 h 492588"/>
                  <a:gd name="connsiteX11" fmla="*/ 240745 w 594526"/>
                  <a:gd name="connsiteY11" fmla="*/ 5035 h 492588"/>
                  <a:gd name="connsiteX12" fmla="*/ 209179 w 594526"/>
                  <a:gd name="connsiteY12" fmla="*/ 790 h 492588"/>
                  <a:gd name="connsiteX13" fmla="*/ 158021 w 594526"/>
                  <a:gd name="connsiteY13" fmla="*/ 8192 h 492588"/>
                  <a:gd name="connsiteX14" fmla="*/ 115897 w 594526"/>
                  <a:gd name="connsiteY14" fmla="*/ 36492 h 492588"/>
                  <a:gd name="connsiteX15" fmla="*/ 96958 w 594526"/>
                  <a:gd name="connsiteY15" fmla="*/ 69146 h 492588"/>
                  <a:gd name="connsiteX16" fmla="*/ 51569 w 594526"/>
                  <a:gd name="connsiteY16" fmla="*/ 82969 h 492588"/>
                  <a:gd name="connsiteX17" fmla="*/ 20765 w 594526"/>
                  <a:gd name="connsiteY17" fmla="*/ 50315 h 492588"/>
                  <a:gd name="connsiteX18" fmla="*/ 18370 w 594526"/>
                  <a:gd name="connsiteY18" fmla="*/ 40084 h 49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526" h="492588">
                    <a:moveTo>
                      <a:pt x="18371" y="40084"/>
                    </a:moveTo>
                    <a:cubicBezTo>
                      <a:pt x="15867" y="41281"/>
                      <a:pt x="11295" y="42697"/>
                      <a:pt x="8901" y="53363"/>
                    </a:cubicBezTo>
                    <a:cubicBezTo>
                      <a:pt x="8030" y="57282"/>
                      <a:pt x="11731" y="100168"/>
                      <a:pt x="8901" y="124876"/>
                    </a:cubicBezTo>
                    <a:cubicBezTo>
                      <a:pt x="6289" y="151217"/>
                      <a:pt x="-6773" y="201069"/>
                      <a:pt x="4547" y="233070"/>
                    </a:cubicBezTo>
                    <a:cubicBezTo>
                      <a:pt x="52658" y="282269"/>
                      <a:pt x="128197" y="295004"/>
                      <a:pt x="164552" y="345944"/>
                    </a:cubicBezTo>
                    <a:cubicBezTo>
                      <a:pt x="200907" y="396885"/>
                      <a:pt x="234541" y="460560"/>
                      <a:pt x="353729" y="484833"/>
                    </a:cubicBezTo>
                    <a:cubicBezTo>
                      <a:pt x="472916" y="509106"/>
                      <a:pt x="563803" y="471663"/>
                      <a:pt x="586008" y="437811"/>
                    </a:cubicBezTo>
                    <a:cubicBezTo>
                      <a:pt x="608213" y="403960"/>
                      <a:pt x="588185" y="371850"/>
                      <a:pt x="511992" y="330161"/>
                    </a:cubicBezTo>
                    <a:cubicBezTo>
                      <a:pt x="431010" y="285969"/>
                      <a:pt x="324775" y="154809"/>
                      <a:pt x="324775" y="154700"/>
                    </a:cubicBezTo>
                    <a:cubicBezTo>
                      <a:pt x="310120" y="136156"/>
                      <a:pt x="296703" y="116666"/>
                      <a:pt x="284611" y="96358"/>
                    </a:cubicBezTo>
                    <a:cubicBezTo>
                      <a:pt x="272746" y="76983"/>
                      <a:pt x="267739" y="52819"/>
                      <a:pt x="258923" y="31050"/>
                    </a:cubicBezTo>
                    <a:cubicBezTo>
                      <a:pt x="255747" y="20684"/>
                      <a:pt x="249387" y="11582"/>
                      <a:pt x="240745" y="5035"/>
                    </a:cubicBezTo>
                    <a:cubicBezTo>
                      <a:pt x="230913" y="397"/>
                      <a:pt x="219887" y="-1085"/>
                      <a:pt x="209179" y="790"/>
                    </a:cubicBezTo>
                    <a:cubicBezTo>
                      <a:pt x="191904" y="1337"/>
                      <a:pt x="174744" y="3820"/>
                      <a:pt x="158021" y="8192"/>
                    </a:cubicBezTo>
                    <a:cubicBezTo>
                      <a:pt x="141237" y="12707"/>
                      <a:pt x="126423" y="22660"/>
                      <a:pt x="115897" y="36492"/>
                    </a:cubicBezTo>
                    <a:cubicBezTo>
                      <a:pt x="110199" y="47721"/>
                      <a:pt x="103876" y="58623"/>
                      <a:pt x="96958" y="69146"/>
                    </a:cubicBezTo>
                    <a:cubicBezTo>
                      <a:pt x="85675" y="81991"/>
                      <a:pt x="68096" y="87345"/>
                      <a:pt x="51569" y="82969"/>
                    </a:cubicBezTo>
                    <a:cubicBezTo>
                      <a:pt x="35399" y="79746"/>
                      <a:pt x="23040" y="66645"/>
                      <a:pt x="20765" y="50315"/>
                    </a:cubicBezTo>
                    <a:cubicBezTo>
                      <a:pt x="19795" y="46947"/>
                      <a:pt x="18996" y="43532"/>
                      <a:pt x="18370" y="40084"/>
                    </a:cubicBezTo>
                    <a:close/>
                  </a:path>
                </a:pathLst>
              </a:custGeom>
              <a:solidFill>
                <a:srgbClr val="455A64"/>
              </a:solidFill>
              <a:ln w="10878"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0345E9D-6285-29ED-1D40-CBDECD108EB2}"/>
                  </a:ext>
                </a:extLst>
              </p:cNvPr>
              <p:cNvSpPr/>
              <p:nvPr/>
            </p:nvSpPr>
            <p:spPr>
              <a:xfrm>
                <a:off x="7796151" y="5412446"/>
                <a:ext cx="320865" cy="194373"/>
              </a:xfrm>
              <a:custGeom>
                <a:avLst/>
                <a:gdLst>
                  <a:gd name="connsiteX0" fmla="*/ 1 w 320865"/>
                  <a:gd name="connsiteY0" fmla="*/ 153006 h 194373"/>
                  <a:gd name="connsiteX1" fmla="*/ 89038 w 320865"/>
                  <a:gd name="connsiteY1" fmla="*/ 23914 h 194373"/>
                  <a:gd name="connsiteX2" fmla="*/ 261234 w 320865"/>
                  <a:gd name="connsiteY2" fmla="*/ 28268 h 194373"/>
                  <a:gd name="connsiteX3" fmla="*/ 311957 w 320865"/>
                  <a:gd name="connsiteY3" fmla="*/ 137115 h 194373"/>
                  <a:gd name="connsiteX4" fmla="*/ 139760 w 320865"/>
                  <a:gd name="connsiteY4" fmla="*/ 194369 h 194373"/>
                  <a:gd name="connsiteX5" fmla="*/ 1 w 320865"/>
                  <a:gd name="connsiteY5" fmla="*/ 153006 h 19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865" h="194373">
                    <a:moveTo>
                      <a:pt x="1" y="153006"/>
                    </a:moveTo>
                    <a:cubicBezTo>
                      <a:pt x="1" y="153006"/>
                      <a:pt x="-1197" y="69412"/>
                      <a:pt x="89038" y="23914"/>
                    </a:cubicBezTo>
                    <a:cubicBezTo>
                      <a:pt x="179272" y="-21584"/>
                      <a:pt x="233804" y="8240"/>
                      <a:pt x="261234" y="28268"/>
                    </a:cubicBezTo>
                    <a:cubicBezTo>
                      <a:pt x="293888" y="51996"/>
                      <a:pt x="340583" y="101522"/>
                      <a:pt x="311957" y="137115"/>
                    </a:cubicBezTo>
                    <a:cubicBezTo>
                      <a:pt x="280935" y="175647"/>
                      <a:pt x="231627" y="193824"/>
                      <a:pt x="139760" y="194369"/>
                    </a:cubicBezTo>
                    <a:cubicBezTo>
                      <a:pt x="47893" y="194913"/>
                      <a:pt x="1" y="153006"/>
                      <a:pt x="1" y="153006"/>
                    </a:cubicBezTo>
                    <a:close/>
                  </a:path>
                </a:pathLst>
              </a:custGeom>
              <a:solidFill>
                <a:srgbClr val="FAFAFA"/>
              </a:solidFill>
              <a:ln w="10878"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1EF7A14A-B759-3921-DEF0-303881F132FD}"/>
                  </a:ext>
                </a:extLst>
              </p:cNvPr>
              <p:cNvSpPr/>
              <p:nvPr/>
            </p:nvSpPr>
            <p:spPr>
              <a:xfrm>
                <a:off x="7663372" y="5209191"/>
                <a:ext cx="159305" cy="76650"/>
              </a:xfrm>
              <a:custGeom>
                <a:avLst/>
                <a:gdLst>
                  <a:gd name="connsiteX0" fmla="*/ 10980 w 159305"/>
                  <a:gd name="connsiteY0" fmla="*/ 76633 h 76650"/>
                  <a:gd name="connsiteX1" fmla="*/ 19144 w 159305"/>
                  <a:gd name="connsiteY1" fmla="*/ 72388 h 76650"/>
                  <a:gd name="connsiteX2" fmla="*/ 158359 w 159305"/>
                  <a:gd name="connsiteY2" fmla="*/ 23190 h 76650"/>
                  <a:gd name="connsiteX3" fmla="*/ 143338 w 159305"/>
                  <a:gd name="connsiteY3" fmla="*/ 549 h 76650"/>
                  <a:gd name="connsiteX4" fmla="*/ 1837 w 159305"/>
                  <a:gd name="connsiteY4" fmla="*/ 61068 h 76650"/>
                  <a:gd name="connsiteX5" fmla="*/ 4013 w 159305"/>
                  <a:gd name="connsiteY5" fmla="*/ 74594 h 76650"/>
                  <a:gd name="connsiteX6" fmla="*/ 4449 w 159305"/>
                  <a:gd name="connsiteY6" fmla="*/ 74892 h 76650"/>
                  <a:gd name="connsiteX7" fmla="*/ 10980 w 159305"/>
                  <a:gd name="connsiteY7" fmla="*/ 76633 h 7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305" h="76650">
                    <a:moveTo>
                      <a:pt x="10980" y="76633"/>
                    </a:moveTo>
                    <a:cubicBezTo>
                      <a:pt x="14195" y="76495"/>
                      <a:pt x="17184" y="74941"/>
                      <a:pt x="19144" y="72388"/>
                    </a:cubicBezTo>
                    <a:cubicBezTo>
                      <a:pt x="29484" y="58238"/>
                      <a:pt x="95336" y="5338"/>
                      <a:pt x="158359" y="23190"/>
                    </a:cubicBezTo>
                    <a:cubicBezTo>
                      <a:pt x="161624" y="15897"/>
                      <a:pt x="156400" y="8386"/>
                      <a:pt x="143338" y="549"/>
                    </a:cubicBezTo>
                    <a:cubicBezTo>
                      <a:pt x="76941" y="-5764"/>
                      <a:pt x="14572" y="44088"/>
                      <a:pt x="1837" y="61068"/>
                    </a:cubicBezTo>
                    <a:cubicBezTo>
                      <a:pt x="-1297" y="65404"/>
                      <a:pt x="-323" y="71460"/>
                      <a:pt x="4013" y="74594"/>
                    </a:cubicBezTo>
                    <a:cubicBezTo>
                      <a:pt x="4155" y="74697"/>
                      <a:pt x="4301" y="74797"/>
                      <a:pt x="4449" y="74892"/>
                    </a:cubicBezTo>
                    <a:cubicBezTo>
                      <a:pt x="6386" y="76151"/>
                      <a:pt x="8673" y="76761"/>
                      <a:pt x="10980" y="76633"/>
                    </a:cubicBezTo>
                    <a:close/>
                  </a:path>
                </a:pathLst>
              </a:custGeom>
              <a:solidFill>
                <a:srgbClr val="FAFAFA"/>
              </a:solidFill>
              <a:ln w="10878"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70798DF3-C0A2-D393-1575-A4A83233A9F9}"/>
                  </a:ext>
                </a:extLst>
              </p:cNvPr>
              <p:cNvSpPr/>
              <p:nvPr/>
            </p:nvSpPr>
            <p:spPr>
              <a:xfrm>
                <a:off x="7705060" y="5258353"/>
                <a:ext cx="152699" cy="76783"/>
              </a:xfrm>
              <a:custGeom>
                <a:avLst/>
                <a:gdLst>
                  <a:gd name="connsiteX0" fmla="*/ 152699 w 152699"/>
                  <a:gd name="connsiteY0" fmla="*/ 21811 h 76783"/>
                  <a:gd name="connsiteX1" fmla="*/ 134848 w 152699"/>
                  <a:gd name="connsiteY1" fmla="*/ 42 h 76783"/>
                  <a:gd name="connsiteX2" fmla="*/ 1837 w 152699"/>
                  <a:gd name="connsiteY2" fmla="*/ 61214 h 76783"/>
                  <a:gd name="connsiteX3" fmla="*/ 4013 w 152699"/>
                  <a:gd name="connsiteY3" fmla="*/ 74740 h 76783"/>
                  <a:gd name="connsiteX4" fmla="*/ 4449 w 152699"/>
                  <a:gd name="connsiteY4" fmla="*/ 75038 h 76783"/>
                  <a:gd name="connsiteX5" fmla="*/ 10653 w 152699"/>
                  <a:gd name="connsiteY5" fmla="*/ 76779 h 76783"/>
                  <a:gd name="connsiteX6" fmla="*/ 18926 w 152699"/>
                  <a:gd name="connsiteY6" fmla="*/ 72534 h 76783"/>
                  <a:gd name="connsiteX7" fmla="*/ 152699 w 152699"/>
                  <a:gd name="connsiteY7" fmla="*/ 21811 h 7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99" h="76783">
                    <a:moveTo>
                      <a:pt x="152699" y="21811"/>
                    </a:moveTo>
                    <a:cubicBezTo>
                      <a:pt x="150574" y="12117"/>
                      <a:pt x="143938" y="4025"/>
                      <a:pt x="134848" y="42"/>
                    </a:cubicBezTo>
                    <a:cubicBezTo>
                      <a:pt x="71717" y="-1591"/>
                      <a:pt x="13810" y="44887"/>
                      <a:pt x="1837" y="61214"/>
                    </a:cubicBezTo>
                    <a:cubicBezTo>
                      <a:pt x="-1297" y="65550"/>
                      <a:pt x="-323" y="71606"/>
                      <a:pt x="4013" y="74740"/>
                    </a:cubicBezTo>
                    <a:cubicBezTo>
                      <a:pt x="4155" y="74843"/>
                      <a:pt x="4301" y="74942"/>
                      <a:pt x="4449" y="75038"/>
                    </a:cubicBezTo>
                    <a:cubicBezTo>
                      <a:pt x="6294" y="76231"/>
                      <a:pt x="8457" y="76838"/>
                      <a:pt x="10653" y="76779"/>
                    </a:cubicBezTo>
                    <a:cubicBezTo>
                      <a:pt x="13907" y="76672"/>
                      <a:pt x="16942" y="75115"/>
                      <a:pt x="18926" y="72534"/>
                    </a:cubicBezTo>
                    <a:cubicBezTo>
                      <a:pt x="28831" y="58493"/>
                      <a:pt x="91309" y="8314"/>
                      <a:pt x="152699" y="21811"/>
                    </a:cubicBezTo>
                    <a:close/>
                  </a:path>
                </a:pathLst>
              </a:custGeom>
              <a:solidFill>
                <a:srgbClr val="FAFAFA"/>
              </a:solidFill>
              <a:ln w="10878"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C22883DE-F78B-D864-528C-3015D94EB721}"/>
                  </a:ext>
                </a:extLst>
              </p:cNvPr>
              <p:cNvSpPr/>
              <p:nvPr/>
            </p:nvSpPr>
            <p:spPr>
              <a:xfrm>
                <a:off x="7787899" y="5356148"/>
                <a:ext cx="168583" cy="76631"/>
              </a:xfrm>
              <a:custGeom>
                <a:avLst/>
                <a:gdLst>
                  <a:gd name="connsiteX0" fmla="*/ 168584 w 168583"/>
                  <a:gd name="connsiteY0" fmla="*/ 26986 h 76631"/>
                  <a:gd name="connsiteX1" fmla="*/ 140501 w 168583"/>
                  <a:gd name="connsiteY1" fmla="*/ 318 h 76631"/>
                  <a:gd name="connsiteX2" fmla="*/ 1830 w 168583"/>
                  <a:gd name="connsiteY2" fmla="*/ 61164 h 76631"/>
                  <a:gd name="connsiteX3" fmla="*/ 3949 w 168583"/>
                  <a:gd name="connsiteY3" fmla="*/ 74543 h 76631"/>
                  <a:gd name="connsiteX4" fmla="*/ 4442 w 168583"/>
                  <a:gd name="connsiteY4" fmla="*/ 74879 h 76631"/>
                  <a:gd name="connsiteX5" fmla="*/ 10647 w 168583"/>
                  <a:gd name="connsiteY5" fmla="*/ 76620 h 76631"/>
                  <a:gd name="connsiteX6" fmla="*/ 18919 w 168583"/>
                  <a:gd name="connsiteY6" fmla="*/ 72375 h 76631"/>
                  <a:gd name="connsiteX7" fmla="*/ 168584 w 168583"/>
                  <a:gd name="connsiteY7" fmla="*/ 26986 h 76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583" h="76631">
                    <a:moveTo>
                      <a:pt x="168584" y="26986"/>
                    </a:moveTo>
                    <a:cubicBezTo>
                      <a:pt x="162619" y="15093"/>
                      <a:pt x="152686" y="5660"/>
                      <a:pt x="140501" y="318"/>
                    </a:cubicBezTo>
                    <a:cubicBezTo>
                      <a:pt x="75193" y="-4362"/>
                      <a:pt x="14130" y="43857"/>
                      <a:pt x="1830" y="61164"/>
                    </a:cubicBezTo>
                    <a:cubicBezTo>
                      <a:pt x="-1279" y="65444"/>
                      <a:pt x="-331" y="71434"/>
                      <a:pt x="3949" y="74543"/>
                    </a:cubicBezTo>
                    <a:cubicBezTo>
                      <a:pt x="4110" y="74660"/>
                      <a:pt x="4275" y="74772"/>
                      <a:pt x="4442" y="74879"/>
                    </a:cubicBezTo>
                    <a:cubicBezTo>
                      <a:pt x="6269" y="76113"/>
                      <a:pt x="8445" y="76723"/>
                      <a:pt x="10647" y="76620"/>
                    </a:cubicBezTo>
                    <a:cubicBezTo>
                      <a:pt x="13900" y="76513"/>
                      <a:pt x="16935" y="74956"/>
                      <a:pt x="18919" y="72375"/>
                    </a:cubicBezTo>
                    <a:cubicBezTo>
                      <a:pt x="29804" y="57463"/>
                      <a:pt x="102405" y="-552"/>
                      <a:pt x="168584" y="26986"/>
                    </a:cubicBezTo>
                    <a:close/>
                  </a:path>
                </a:pathLst>
              </a:custGeom>
              <a:solidFill>
                <a:srgbClr val="FAFAFA"/>
              </a:solidFill>
              <a:ln w="10878"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94D458B-BC51-73CE-0CC9-33AC16732586}"/>
                  </a:ext>
                </a:extLst>
              </p:cNvPr>
              <p:cNvSpPr/>
              <p:nvPr/>
            </p:nvSpPr>
            <p:spPr>
              <a:xfrm>
                <a:off x="7746537" y="5307008"/>
                <a:ext cx="155957" cy="76783"/>
              </a:xfrm>
              <a:custGeom>
                <a:avLst/>
                <a:gdLst>
                  <a:gd name="connsiteX0" fmla="*/ 10647 w 155957"/>
                  <a:gd name="connsiteY0" fmla="*/ 76779 h 76783"/>
                  <a:gd name="connsiteX1" fmla="*/ 18810 w 155957"/>
                  <a:gd name="connsiteY1" fmla="*/ 72534 h 76783"/>
                  <a:gd name="connsiteX2" fmla="*/ 155958 w 155957"/>
                  <a:gd name="connsiteY2" fmla="*/ 22900 h 76783"/>
                  <a:gd name="connsiteX3" fmla="*/ 134841 w 155957"/>
                  <a:gd name="connsiteY3" fmla="*/ 42 h 76783"/>
                  <a:gd name="connsiteX4" fmla="*/ 1830 w 155957"/>
                  <a:gd name="connsiteY4" fmla="*/ 61323 h 76783"/>
                  <a:gd name="connsiteX5" fmla="*/ 3949 w 155957"/>
                  <a:gd name="connsiteY5" fmla="*/ 74702 h 76783"/>
                  <a:gd name="connsiteX6" fmla="*/ 4442 w 155957"/>
                  <a:gd name="connsiteY6" fmla="*/ 75038 h 76783"/>
                  <a:gd name="connsiteX7" fmla="*/ 10647 w 155957"/>
                  <a:gd name="connsiteY7" fmla="*/ 76779 h 7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957" h="76783">
                    <a:moveTo>
                      <a:pt x="10647" y="76779"/>
                    </a:moveTo>
                    <a:cubicBezTo>
                      <a:pt x="13861" y="76640"/>
                      <a:pt x="16850" y="75087"/>
                      <a:pt x="18810" y="72534"/>
                    </a:cubicBezTo>
                    <a:cubicBezTo>
                      <a:pt x="29042" y="58493"/>
                      <a:pt x="93479" y="7226"/>
                      <a:pt x="155958" y="22900"/>
                    </a:cubicBezTo>
                    <a:cubicBezTo>
                      <a:pt x="152799" y="12444"/>
                      <a:pt x="145014" y="4018"/>
                      <a:pt x="134841" y="42"/>
                    </a:cubicBezTo>
                    <a:cubicBezTo>
                      <a:pt x="71601" y="-1591"/>
                      <a:pt x="13694" y="44887"/>
                      <a:pt x="1830" y="61323"/>
                    </a:cubicBezTo>
                    <a:cubicBezTo>
                      <a:pt x="-1279" y="65603"/>
                      <a:pt x="-331" y="71593"/>
                      <a:pt x="3949" y="74702"/>
                    </a:cubicBezTo>
                    <a:cubicBezTo>
                      <a:pt x="4110" y="74819"/>
                      <a:pt x="4275" y="74931"/>
                      <a:pt x="4442" y="75038"/>
                    </a:cubicBezTo>
                    <a:cubicBezTo>
                      <a:pt x="6287" y="76231"/>
                      <a:pt x="8450" y="76838"/>
                      <a:pt x="10647" y="76779"/>
                    </a:cubicBezTo>
                    <a:close/>
                  </a:path>
                </a:pathLst>
              </a:custGeom>
              <a:solidFill>
                <a:srgbClr val="FAFAFA"/>
              </a:solidFill>
              <a:ln w="10878"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25778859-2498-3A60-3944-7F3D5111D39C}"/>
                  </a:ext>
                </a:extLst>
              </p:cNvPr>
              <p:cNvSpPr/>
              <p:nvPr/>
            </p:nvSpPr>
            <p:spPr>
              <a:xfrm>
                <a:off x="7892263" y="4697942"/>
                <a:ext cx="462431" cy="572063"/>
              </a:xfrm>
              <a:custGeom>
                <a:avLst/>
                <a:gdLst>
                  <a:gd name="connsiteX0" fmla="*/ 234783 w 462431"/>
                  <a:gd name="connsiteY0" fmla="*/ 0 h 572063"/>
                  <a:gd name="connsiteX1" fmla="*/ 306513 w 462431"/>
                  <a:gd name="connsiteY1" fmla="*/ 289424 h 572063"/>
                  <a:gd name="connsiteX2" fmla="*/ 402299 w 462431"/>
                  <a:gd name="connsiteY2" fmla="*/ 469022 h 572063"/>
                  <a:gd name="connsiteX3" fmla="*/ 455199 w 462431"/>
                  <a:gd name="connsiteY3" fmla="*/ 525840 h 572063"/>
                  <a:gd name="connsiteX4" fmla="*/ 455760 w 462431"/>
                  <a:gd name="connsiteY4" fmla="*/ 559393 h 572063"/>
                  <a:gd name="connsiteX5" fmla="*/ 452042 w 462431"/>
                  <a:gd name="connsiteY5" fmla="*/ 562522 h 572063"/>
                  <a:gd name="connsiteX6" fmla="*/ 274512 w 462431"/>
                  <a:gd name="connsiteY6" fmla="*/ 511255 h 572063"/>
                  <a:gd name="connsiteX7" fmla="*/ 77173 w 462431"/>
                  <a:gd name="connsiteY7" fmla="*/ 323276 h 572063"/>
                  <a:gd name="connsiteX8" fmla="*/ 56818 w 462431"/>
                  <a:gd name="connsiteY8" fmla="*/ 266893 h 572063"/>
                  <a:gd name="connsiteX9" fmla="*/ 55403 w 462431"/>
                  <a:gd name="connsiteY9" fmla="*/ 232171 h 572063"/>
                  <a:gd name="connsiteX10" fmla="*/ 0 w 462431"/>
                  <a:gd name="connsiteY10" fmla="*/ 85554 h 57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431" h="572063">
                    <a:moveTo>
                      <a:pt x="234783" y="0"/>
                    </a:moveTo>
                    <a:cubicBezTo>
                      <a:pt x="234783" y="0"/>
                      <a:pt x="268634" y="217694"/>
                      <a:pt x="306513" y="289424"/>
                    </a:cubicBezTo>
                    <a:cubicBezTo>
                      <a:pt x="346025" y="363767"/>
                      <a:pt x="342977" y="398271"/>
                      <a:pt x="402299" y="469022"/>
                    </a:cubicBezTo>
                    <a:cubicBezTo>
                      <a:pt x="415143" y="484478"/>
                      <a:pt x="444640" y="513323"/>
                      <a:pt x="455199" y="525840"/>
                    </a:cubicBezTo>
                    <a:cubicBezTo>
                      <a:pt x="464619" y="534950"/>
                      <a:pt x="464870" y="549973"/>
                      <a:pt x="455760" y="559393"/>
                    </a:cubicBezTo>
                    <a:cubicBezTo>
                      <a:pt x="454631" y="560560"/>
                      <a:pt x="453385" y="561609"/>
                      <a:pt x="452042" y="562522"/>
                    </a:cubicBezTo>
                    <a:cubicBezTo>
                      <a:pt x="424721" y="587774"/>
                      <a:pt x="337535" y="560236"/>
                      <a:pt x="274512" y="511255"/>
                    </a:cubicBezTo>
                    <a:cubicBezTo>
                      <a:pt x="211490" y="462273"/>
                      <a:pt x="89472" y="339167"/>
                      <a:pt x="77173" y="323276"/>
                    </a:cubicBezTo>
                    <a:cubicBezTo>
                      <a:pt x="65539" y="306603"/>
                      <a:pt x="58517" y="287152"/>
                      <a:pt x="56818" y="266893"/>
                    </a:cubicBezTo>
                    <a:cubicBezTo>
                      <a:pt x="55247" y="255390"/>
                      <a:pt x="54773" y="243764"/>
                      <a:pt x="55403" y="232171"/>
                    </a:cubicBezTo>
                    <a:cubicBezTo>
                      <a:pt x="46913" y="194619"/>
                      <a:pt x="16109" y="132032"/>
                      <a:pt x="0" y="85554"/>
                    </a:cubicBezTo>
                    <a:close/>
                  </a:path>
                </a:pathLst>
              </a:custGeom>
              <a:solidFill>
                <a:srgbClr val="FFA8A7"/>
              </a:solidFill>
              <a:ln w="10878"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FCC007DF-3033-BED5-B054-9D1B5A369381}"/>
                  </a:ext>
                </a:extLst>
              </p:cNvPr>
              <p:cNvSpPr/>
              <p:nvPr/>
            </p:nvSpPr>
            <p:spPr>
              <a:xfrm>
                <a:off x="7947775" y="5123425"/>
                <a:ext cx="608254" cy="268943"/>
              </a:xfrm>
              <a:custGeom>
                <a:avLst/>
                <a:gdLst>
                  <a:gd name="connsiteX0" fmla="*/ 0 w 608254"/>
                  <a:gd name="connsiteY0" fmla="*/ 0 h 268943"/>
                  <a:gd name="connsiteX1" fmla="*/ 5878 w 608254"/>
                  <a:gd name="connsiteY1" fmla="*/ 28627 h 268943"/>
                  <a:gd name="connsiteX2" fmla="*/ 97745 w 608254"/>
                  <a:gd name="connsiteY2" fmla="*/ 80873 h 268943"/>
                  <a:gd name="connsiteX3" fmla="*/ 170346 w 608254"/>
                  <a:gd name="connsiteY3" fmla="*/ 148685 h 268943"/>
                  <a:gd name="connsiteX4" fmla="*/ 295520 w 608254"/>
                  <a:gd name="connsiteY4" fmla="*/ 247845 h 268943"/>
                  <a:gd name="connsiteX5" fmla="*/ 514411 w 608254"/>
                  <a:gd name="connsiteY5" fmla="*/ 256226 h 268943"/>
                  <a:gd name="connsiteX6" fmla="*/ 608237 w 608254"/>
                  <a:gd name="connsiteY6" fmla="*/ 180033 h 268943"/>
                  <a:gd name="connsiteX7" fmla="*/ 586468 w 608254"/>
                  <a:gd name="connsiteY7" fmla="*/ 122779 h 268943"/>
                  <a:gd name="connsiteX8" fmla="*/ 0 w 608254"/>
                  <a:gd name="connsiteY8" fmla="*/ 0 h 268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8254" h="268943">
                    <a:moveTo>
                      <a:pt x="0" y="0"/>
                    </a:moveTo>
                    <a:cubicBezTo>
                      <a:pt x="309" y="9808"/>
                      <a:pt x="2297" y="19490"/>
                      <a:pt x="5878" y="28627"/>
                    </a:cubicBezTo>
                    <a:cubicBezTo>
                      <a:pt x="13715" y="43430"/>
                      <a:pt x="74669" y="71295"/>
                      <a:pt x="97745" y="80873"/>
                    </a:cubicBezTo>
                    <a:cubicBezTo>
                      <a:pt x="120820" y="90452"/>
                      <a:pt x="146182" y="104602"/>
                      <a:pt x="170346" y="148685"/>
                    </a:cubicBezTo>
                    <a:cubicBezTo>
                      <a:pt x="196142" y="195707"/>
                      <a:pt x="243055" y="227817"/>
                      <a:pt x="295520" y="247845"/>
                    </a:cubicBezTo>
                    <a:cubicBezTo>
                      <a:pt x="365948" y="272758"/>
                      <a:pt x="442284" y="275681"/>
                      <a:pt x="514411" y="256226"/>
                    </a:cubicBezTo>
                    <a:cubicBezTo>
                      <a:pt x="604319" y="233912"/>
                      <a:pt x="608237" y="180033"/>
                      <a:pt x="608237" y="180033"/>
                    </a:cubicBezTo>
                    <a:cubicBezTo>
                      <a:pt x="608237" y="180033"/>
                      <a:pt x="609653" y="129201"/>
                      <a:pt x="586468" y="122779"/>
                    </a:cubicBezTo>
                    <a:cubicBezTo>
                      <a:pt x="563284" y="116358"/>
                      <a:pt x="0" y="0"/>
                      <a:pt x="0" y="0"/>
                    </a:cubicBezTo>
                    <a:close/>
                  </a:path>
                </a:pathLst>
              </a:custGeom>
              <a:solidFill>
                <a:srgbClr val="263238"/>
              </a:solidFill>
              <a:ln w="10878"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5B2727BE-A91D-1139-F7CD-6E2CB46A6857}"/>
                  </a:ext>
                </a:extLst>
              </p:cNvPr>
              <p:cNvSpPr/>
              <p:nvPr/>
            </p:nvSpPr>
            <p:spPr>
              <a:xfrm>
                <a:off x="7939240" y="4876408"/>
                <a:ext cx="609656" cy="477218"/>
              </a:xfrm>
              <a:custGeom>
                <a:avLst/>
                <a:gdLst>
                  <a:gd name="connsiteX0" fmla="*/ 8426 w 609656"/>
                  <a:gd name="connsiteY0" fmla="*/ 53704 h 477218"/>
                  <a:gd name="connsiteX1" fmla="*/ 45 w 609656"/>
                  <a:gd name="connsiteY1" fmla="*/ 67528 h 477218"/>
                  <a:gd name="connsiteX2" fmla="*/ 5379 w 609656"/>
                  <a:gd name="connsiteY2" fmla="*/ 138823 h 477218"/>
                  <a:gd name="connsiteX3" fmla="*/ 8535 w 609656"/>
                  <a:gd name="connsiteY3" fmla="*/ 247126 h 477218"/>
                  <a:gd name="connsiteX4" fmla="*/ 176051 w 609656"/>
                  <a:gd name="connsiteY4" fmla="*/ 348571 h 477218"/>
                  <a:gd name="connsiteX5" fmla="*/ 374153 w 609656"/>
                  <a:gd name="connsiteY5" fmla="*/ 473854 h 477218"/>
                  <a:gd name="connsiteX6" fmla="*/ 602731 w 609656"/>
                  <a:gd name="connsiteY6" fmla="*/ 410723 h 477218"/>
                  <a:gd name="connsiteX7" fmla="*/ 521423 w 609656"/>
                  <a:gd name="connsiteY7" fmla="*/ 308515 h 477218"/>
                  <a:gd name="connsiteX8" fmla="*/ 322341 w 609656"/>
                  <a:gd name="connsiteY8" fmla="*/ 146551 h 477218"/>
                  <a:gd name="connsiteX9" fmla="*/ 278258 w 609656"/>
                  <a:gd name="connsiteY9" fmla="*/ 91148 h 477218"/>
                  <a:gd name="connsiteX10" fmla="*/ 248108 w 609656"/>
                  <a:gd name="connsiteY10" fmla="*/ 28234 h 477218"/>
                  <a:gd name="connsiteX11" fmla="*/ 228080 w 609656"/>
                  <a:gd name="connsiteY11" fmla="*/ 3526 h 477218"/>
                  <a:gd name="connsiteX12" fmla="*/ 196297 w 609656"/>
                  <a:gd name="connsiteY12" fmla="*/ 1458 h 477218"/>
                  <a:gd name="connsiteX13" fmla="*/ 145900 w 609656"/>
                  <a:gd name="connsiteY13" fmla="*/ 12343 h 477218"/>
                  <a:gd name="connsiteX14" fmla="*/ 105845 w 609656"/>
                  <a:gd name="connsiteY14" fmla="*/ 43473 h 477218"/>
                  <a:gd name="connsiteX15" fmla="*/ 89191 w 609656"/>
                  <a:gd name="connsiteY15" fmla="*/ 76889 h 477218"/>
                  <a:gd name="connsiteX16" fmla="*/ 44782 w 609656"/>
                  <a:gd name="connsiteY16" fmla="*/ 93869 h 477218"/>
                  <a:gd name="connsiteX17" fmla="*/ 12127 w 609656"/>
                  <a:gd name="connsiteY17" fmla="*/ 63501 h 477218"/>
                  <a:gd name="connsiteX18" fmla="*/ 8427 w 609656"/>
                  <a:gd name="connsiteY18" fmla="*/ 53704 h 47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656" h="477218">
                    <a:moveTo>
                      <a:pt x="8426" y="53704"/>
                    </a:moveTo>
                    <a:cubicBezTo>
                      <a:pt x="6141" y="55010"/>
                      <a:pt x="1678" y="56752"/>
                      <a:pt x="45" y="67528"/>
                    </a:cubicBezTo>
                    <a:cubicBezTo>
                      <a:pt x="-608" y="71555"/>
                      <a:pt x="6032" y="114006"/>
                      <a:pt x="5379" y="138823"/>
                    </a:cubicBezTo>
                    <a:cubicBezTo>
                      <a:pt x="4617" y="165382"/>
                      <a:pt x="-5506" y="215778"/>
                      <a:pt x="8535" y="247126"/>
                    </a:cubicBezTo>
                    <a:cubicBezTo>
                      <a:pt x="59911" y="292841"/>
                      <a:pt x="136213" y="300243"/>
                      <a:pt x="176051" y="348571"/>
                    </a:cubicBezTo>
                    <a:cubicBezTo>
                      <a:pt x="215889" y="396899"/>
                      <a:pt x="254421" y="457963"/>
                      <a:pt x="374153" y="473854"/>
                    </a:cubicBezTo>
                    <a:cubicBezTo>
                      <a:pt x="493884" y="489746"/>
                      <a:pt x="582704" y="446098"/>
                      <a:pt x="602731" y="410723"/>
                    </a:cubicBezTo>
                    <a:cubicBezTo>
                      <a:pt x="622759" y="375348"/>
                      <a:pt x="600446" y="344762"/>
                      <a:pt x="521423" y="308515"/>
                    </a:cubicBezTo>
                    <a:cubicBezTo>
                      <a:pt x="437502" y="270092"/>
                      <a:pt x="322450" y="146660"/>
                      <a:pt x="322341" y="146551"/>
                    </a:cubicBezTo>
                    <a:cubicBezTo>
                      <a:pt x="306460" y="129060"/>
                      <a:pt x="291734" y="110553"/>
                      <a:pt x="278258" y="91148"/>
                    </a:cubicBezTo>
                    <a:cubicBezTo>
                      <a:pt x="265088" y="72644"/>
                      <a:pt x="258339" y="48589"/>
                      <a:pt x="248108" y="28234"/>
                    </a:cubicBezTo>
                    <a:cubicBezTo>
                      <a:pt x="244220" y="18083"/>
                      <a:pt x="237207" y="9430"/>
                      <a:pt x="228080" y="3526"/>
                    </a:cubicBezTo>
                    <a:cubicBezTo>
                      <a:pt x="217929" y="-317"/>
                      <a:pt x="206860" y="-1038"/>
                      <a:pt x="196297" y="1458"/>
                    </a:cubicBezTo>
                    <a:cubicBezTo>
                      <a:pt x="179147" y="3209"/>
                      <a:pt x="162244" y="6860"/>
                      <a:pt x="145900" y="12343"/>
                    </a:cubicBezTo>
                    <a:cubicBezTo>
                      <a:pt x="129442" y="17947"/>
                      <a:pt x="115339" y="28908"/>
                      <a:pt x="105845" y="43473"/>
                    </a:cubicBezTo>
                    <a:cubicBezTo>
                      <a:pt x="99423" y="54357"/>
                      <a:pt x="96593" y="66875"/>
                      <a:pt x="89191" y="76889"/>
                    </a:cubicBezTo>
                    <a:cubicBezTo>
                      <a:pt x="78821" y="90533"/>
                      <a:pt x="61609" y="97114"/>
                      <a:pt x="44782" y="93869"/>
                    </a:cubicBezTo>
                    <a:cubicBezTo>
                      <a:pt x="28594" y="91620"/>
                      <a:pt x="15543" y="79483"/>
                      <a:pt x="12127" y="63501"/>
                    </a:cubicBezTo>
                    <a:cubicBezTo>
                      <a:pt x="10723" y="60302"/>
                      <a:pt x="9488" y="57032"/>
                      <a:pt x="8427" y="53704"/>
                    </a:cubicBezTo>
                    <a:close/>
                  </a:path>
                </a:pathLst>
              </a:custGeom>
              <a:solidFill>
                <a:srgbClr val="455A64"/>
              </a:solidFill>
              <a:ln w="10878"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5EC3C68-0247-BE4B-680E-698EF4F8B39A}"/>
                  </a:ext>
                </a:extLst>
              </p:cNvPr>
              <p:cNvSpPr/>
              <p:nvPr/>
            </p:nvSpPr>
            <p:spPr>
              <a:xfrm>
                <a:off x="8234563" y="5161474"/>
                <a:ext cx="317470" cy="197816"/>
              </a:xfrm>
              <a:custGeom>
                <a:avLst/>
                <a:gdLst>
                  <a:gd name="connsiteX0" fmla="*/ 133 w 317470"/>
                  <a:gd name="connsiteY0" fmla="*/ 165386 h 197816"/>
                  <a:gd name="connsiteX1" fmla="*/ 79918 w 317470"/>
                  <a:gd name="connsiteY1" fmla="*/ 30416 h 197816"/>
                  <a:gd name="connsiteX2" fmla="*/ 252006 w 317470"/>
                  <a:gd name="connsiteY2" fmla="*/ 22687 h 197816"/>
                  <a:gd name="connsiteX3" fmla="*/ 310239 w 317470"/>
                  <a:gd name="connsiteY3" fmla="*/ 127834 h 197816"/>
                  <a:gd name="connsiteX4" fmla="*/ 142506 w 317470"/>
                  <a:gd name="connsiteY4" fmla="*/ 196952 h 197816"/>
                  <a:gd name="connsiteX5" fmla="*/ 133 w 317470"/>
                  <a:gd name="connsiteY5" fmla="*/ 165386 h 19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70" h="197816">
                    <a:moveTo>
                      <a:pt x="133" y="165386"/>
                    </a:moveTo>
                    <a:cubicBezTo>
                      <a:pt x="133" y="165386"/>
                      <a:pt x="-6833" y="82118"/>
                      <a:pt x="79918" y="30416"/>
                    </a:cubicBezTo>
                    <a:cubicBezTo>
                      <a:pt x="166670" y="-21287"/>
                      <a:pt x="223270" y="4728"/>
                      <a:pt x="252006" y="22687"/>
                    </a:cubicBezTo>
                    <a:cubicBezTo>
                      <a:pt x="286292" y="44457"/>
                      <a:pt x="336253" y="90282"/>
                      <a:pt x="310239" y="127834"/>
                    </a:cubicBezTo>
                    <a:cubicBezTo>
                      <a:pt x="282048" y="168325"/>
                      <a:pt x="234046" y="189877"/>
                      <a:pt x="142506" y="196952"/>
                    </a:cubicBezTo>
                    <a:cubicBezTo>
                      <a:pt x="50965" y="204027"/>
                      <a:pt x="133" y="165386"/>
                      <a:pt x="133" y="165386"/>
                    </a:cubicBezTo>
                    <a:close/>
                  </a:path>
                </a:pathLst>
              </a:custGeom>
              <a:solidFill>
                <a:srgbClr val="FAFAFA"/>
              </a:solidFill>
              <a:ln w="10878"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24A55E6-0997-CFAD-3871-C3A9B70E376E}"/>
                  </a:ext>
                </a:extLst>
              </p:cNvPr>
              <p:cNvSpPr/>
              <p:nvPr/>
            </p:nvSpPr>
            <p:spPr>
              <a:xfrm>
                <a:off x="8082277" y="4971112"/>
                <a:ext cx="155362" cy="85416"/>
              </a:xfrm>
              <a:custGeom>
                <a:avLst/>
                <a:gdLst>
                  <a:gd name="connsiteX0" fmla="*/ 11354 w 155362"/>
                  <a:gd name="connsiteY0" fmla="*/ 85372 h 85416"/>
                  <a:gd name="connsiteX1" fmla="*/ 19191 w 155362"/>
                  <a:gd name="connsiteY1" fmla="*/ 80583 h 85416"/>
                  <a:gd name="connsiteX2" fmla="*/ 154705 w 155362"/>
                  <a:gd name="connsiteY2" fmla="*/ 21806 h 85416"/>
                  <a:gd name="connsiteX3" fmla="*/ 138160 w 155362"/>
                  <a:gd name="connsiteY3" fmla="*/ 36 h 85416"/>
                  <a:gd name="connsiteX4" fmla="*/ 1448 w 155362"/>
                  <a:gd name="connsiteY4" fmla="*/ 70351 h 85416"/>
                  <a:gd name="connsiteX5" fmla="*/ 4517 w 155362"/>
                  <a:gd name="connsiteY5" fmla="*/ 83545 h 85416"/>
                  <a:gd name="connsiteX6" fmla="*/ 5041 w 155362"/>
                  <a:gd name="connsiteY6" fmla="*/ 83849 h 85416"/>
                  <a:gd name="connsiteX7" fmla="*/ 11354 w 155362"/>
                  <a:gd name="connsiteY7" fmla="*/ 85373 h 8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362" h="85416">
                    <a:moveTo>
                      <a:pt x="11354" y="85372"/>
                    </a:moveTo>
                    <a:cubicBezTo>
                      <a:pt x="14544" y="85010"/>
                      <a:pt x="17413" y="83257"/>
                      <a:pt x="19191" y="80583"/>
                    </a:cubicBezTo>
                    <a:cubicBezTo>
                      <a:pt x="28552" y="65671"/>
                      <a:pt x="90377" y="8308"/>
                      <a:pt x="154705" y="21806"/>
                    </a:cubicBezTo>
                    <a:cubicBezTo>
                      <a:pt x="157426" y="14295"/>
                      <a:pt x="151658" y="7111"/>
                      <a:pt x="138160" y="36"/>
                    </a:cubicBezTo>
                    <a:cubicBezTo>
                      <a:pt x="71437" y="-1597"/>
                      <a:pt x="12660" y="52392"/>
                      <a:pt x="1448" y="70351"/>
                    </a:cubicBezTo>
                    <a:cubicBezTo>
                      <a:pt x="-1347" y="74842"/>
                      <a:pt x="26" y="80749"/>
                      <a:pt x="4517" y="83545"/>
                    </a:cubicBezTo>
                    <a:cubicBezTo>
                      <a:pt x="4688" y="83652"/>
                      <a:pt x="4863" y="83753"/>
                      <a:pt x="5041" y="83849"/>
                    </a:cubicBezTo>
                    <a:cubicBezTo>
                      <a:pt x="6917" y="85044"/>
                      <a:pt x="9139" y="85580"/>
                      <a:pt x="11354" y="85373"/>
                    </a:cubicBezTo>
                    <a:close/>
                  </a:path>
                </a:pathLst>
              </a:custGeom>
              <a:solidFill>
                <a:srgbClr val="FAFAFA"/>
              </a:solidFill>
              <a:ln w="10878"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F2697F16-AF0A-4E60-57C9-7E79ADC9C6E8}"/>
                  </a:ext>
                </a:extLst>
              </p:cNvPr>
              <p:cNvSpPr/>
              <p:nvPr/>
            </p:nvSpPr>
            <p:spPr>
              <a:xfrm>
                <a:off x="8127007" y="5017190"/>
                <a:ext cx="149159" cy="85278"/>
              </a:xfrm>
              <a:custGeom>
                <a:avLst/>
                <a:gdLst>
                  <a:gd name="connsiteX0" fmla="*/ 149160 w 149159"/>
                  <a:gd name="connsiteY0" fmla="*/ 20790 h 85278"/>
                  <a:gd name="connsiteX1" fmla="*/ 129894 w 149159"/>
                  <a:gd name="connsiteY1" fmla="*/ 0 h 85278"/>
                  <a:gd name="connsiteX2" fmla="*/ 1455 w 149159"/>
                  <a:gd name="connsiteY2" fmla="*/ 70315 h 85278"/>
                  <a:gd name="connsiteX3" fmla="*/ 4586 w 149159"/>
                  <a:gd name="connsiteY3" fmla="*/ 83653 h 85278"/>
                  <a:gd name="connsiteX4" fmla="*/ 5047 w 149159"/>
                  <a:gd name="connsiteY4" fmla="*/ 83921 h 85278"/>
                  <a:gd name="connsiteX5" fmla="*/ 11360 w 149159"/>
                  <a:gd name="connsiteY5" fmla="*/ 85227 h 85278"/>
                  <a:gd name="connsiteX6" fmla="*/ 19197 w 149159"/>
                  <a:gd name="connsiteY6" fmla="*/ 80438 h 85278"/>
                  <a:gd name="connsiteX7" fmla="*/ 149160 w 149159"/>
                  <a:gd name="connsiteY7" fmla="*/ 20790 h 8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59" h="85278">
                    <a:moveTo>
                      <a:pt x="149160" y="20790"/>
                    </a:moveTo>
                    <a:cubicBezTo>
                      <a:pt x="146448" y="11169"/>
                      <a:pt x="139281" y="3435"/>
                      <a:pt x="129894" y="0"/>
                    </a:cubicBezTo>
                    <a:cubicBezTo>
                      <a:pt x="66763" y="2830"/>
                      <a:pt x="12230" y="53117"/>
                      <a:pt x="1455" y="70315"/>
                    </a:cubicBezTo>
                    <a:cubicBezTo>
                      <a:pt x="-1364" y="74863"/>
                      <a:pt x="38" y="80834"/>
                      <a:pt x="4586" y="83653"/>
                    </a:cubicBezTo>
                    <a:cubicBezTo>
                      <a:pt x="4737" y="83747"/>
                      <a:pt x="4891" y="83836"/>
                      <a:pt x="5047" y="83921"/>
                    </a:cubicBezTo>
                    <a:cubicBezTo>
                      <a:pt x="6971" y="84984"/>
                      <a:pt x="9172" y="85440"/>
                      <a:pt x="11360" y="85227"/>
                    </a:cubicBezTo>
                    <a:cubicBezTo>
                      <a:pt x="14551" y="84865"/>
                      <a:pt x="17419" y="83112"/>
                      <a:pt x="19197" y="80438"/>
                    </a:cubicBezTo>
                    <a:cubicBezTo>
                      <a:pt x="28231" y="65961"/>
                      <a:pt x="87008" y="11647"/>
                      <a:pt x="149160" y="20790"/>
                    </a:cubicBezTo>
                    <a:close/>
                  </a:path>
                </a:pathLst>
              </a:custGeom>
              <a:solidFill>
                <a:srgbClr val="FAFAFA"/>
              </a:solidFill>
              <a:ln w="10878"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DBA05DE-4641-2489-0D40-C0173FAEAD33}"/>
                  </a:ext>
                </a:extLst>
              </p:cNvPr>
              <p:cNvSpPr/>
              <p:nvPr/>
            </p:nvSpPr>
            <p:spPr>
              <a:xfrm>
                <a:off x="8216560" y="5109601"/>
                <a:ext cx="165297" cy="85277"/>
              </a:xfrm>
              <a:custGeom>
                <a:avLst/>
                <a:gdLst>
                  <a:gd name="connsiteX0" fmla="*/ 165297 w 165297"/>
                  <a:gd name="connsiteY0" fmla="*/ 24708 h 85277"/>
                  <a:gd name="connsiteX1" fmla="*/ 135364 w 165297"/>
                  <a:gd name="connsiteY1" fmla="*/ 0 h 85277"/>
                  <a:gd name="connsiteX2" fmla="*/ 1482 w 165297"/>
                  <a:gd name="connsiteY2" fmla="*/ 70315 h 85277"/>
                  <a:gd name="connsiteX3" fmla="*/ 4541 w 165297"/>
                  <a:gd name="connsiteY3" fmla="*/ 83670 h 85277"/>
                  <a:gd name="connsiteX4" fmla="*/ 4965 w 165297"/>
                  <a:gd name="connsiteY4" fmla="*/ 83921 h 85277"/>
                  <a:gd name="connsiteX5" fmla="*/ 11278 w 165297"/>
                  <a:gd name="connsiteY5" fmla="*/ 85227 h 85277"/>
                  <a:gd name="connsiteX6" fmla="*/ 19224 w 165297"/>
                  <a:gd name="connsiteY6" fmla="*/ 80438 h 85277"/>
                  <a:gd name="connsiteX7" fmla="*/ 165297 w 165297"/>
                  <a:gd name="connsiteY7" fmla="*/ 24708 h 8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297" h="85277">
                    <a:moveTo>
                      <a:pt x="165297" y="24708"/>
                    </a:moveTo>
                    <a:cubicBezTo>
                      <a:pt x="158501" y="13238"/>
                      <a:pt x="147915" y="4500"/>
                      <a:pt x="135364" y="0"/>
                    </a:cubicBezTo>
                    <a:cubicBezTo>
                      <a:pt x="70056" y="0"/>
                      <a:pt x="12476" y="52682"/>
                      <a:pt x="1482" y="70315"/>
                    </a:cubicBezTo>
                    <a:cubicBezTo>
                      <a:pt x="-1361" y="74847"/>
                      <a:pt x="8" y="80826"/>
                      <a:pt x="4541" y="83670"/>
                    </a:cubicBezTo>
                    <a:cubicBezTo>
                      <a:pt x="4680" y="83757"/>
                      <a:pt x="4822" y="83841"/>
                      <a:pt x="4965" y="83921"/>
                    </a:cubicBezTo>
                    <a:cubicBezTo>
                      <a:pt x="6890" y="84984"/>
                      <a:pt x="9091" y="85439"/>
                      <a:pt x="11278" y="85227"/>
                    </a:cubicBezTo>
                    <a:cubicBezTo>
                      <a:pt x="14509" y="84896"/>
                      <a:pt x="17423" y="83140"/>
                      <a:pt x="19224" y="80438"/>
                    </a:cubicBezTo>
                    <a:cubicBezTo>
                      <a:pt x="29021" y="64329"/>
                      <a:pt x="97377" y="1306"/>
                      <a:pt x="165297" y="24708"/>
                    </a:cubicBezTo>
                    <a:close/>
                  </a:path>
                </a:pathLst>
              </a:custGeom>
              <a:solidFill>
                <a:srgbClr val="FAFAFA"/>
              </a:solidFill>
              <a:ln w="10878"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BAADD32-FF15-2222-A9E3-001B7D761852}"/>
                  </a:ext>
                </a:extLst>
              </p:cNvPr>
              <p:cNvSpPr/>
              <p:nvPr/>
            </p:nvSpPr>
            <p:spPr>
              <a:xfrm>
                <a:off x="8171423" y="5063232"/>
                <a:ext cx="152528" cy="85191"/>
              </a:xfrm>
              <a:custGeom>
                <a:avLst/>
                <a:gdLst>
                  <a:gd name="connsiteX0" fmla="*/ 11354 w 152528"/>
                  <a:gd name="connsiteY0" fmla="*/ 85118 h 85191"/>
                  <a:gd name="connsiteX1" fmla="*/ 19300 w 152528"/>
                  <a:gd name="connsiteY1" fmla="*/ 80329 h 85191"/>
                  <a:gd name="connsiteX2" fmla="*/ 152528 w 152528"/>
                  <a:gd name="connsiteY2" fmla="*/ 21225 h 85191"/>
                  <a:gd name="connsiteX3" fmla="*/ 129888 w 152528"/>
                  <a:gd name="connsiteY3" fmla="*/ 0 h 85191"/>
                  <a:gd name="connsiteX4" fmla="*/ 1448 w 152528"/>
                  <a:gd name="connsiteY4" fmla="*/ 70315 h 85191"/>
                  <a:gd name="connsiteX5" fmla="*/ 4517 w 152528"/>
                  <a:gd name="connsiteY5" fmla="*/ 83509 h 85191"/>
                  <a:gd name="connsiteX6" fmla="*/ 5041 w 152528"/>
                  <a:gd name="connsiteY6" fmla="*/ 83812 h 85191"/>
                  <a:gd name="connsiteX7" fmla="*/ 11354 w 152528"/>
                  <a:gd name="connsiteY7" fmla="*/ 85118 h 8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528" h="85191">
                    <a:moveTo>
                      <a:pt x="11354" y="85118"/>
                    </a:moveTo>
                    <a:cubicBezTo>
                      <a:pt x="14615" y="84884"/>
                      <a:pt x="17568" y="83104"/>
                      <a:pt x="19300" y="80329"/>
                    </a:cubicBezTo>
                    <a:cubicBezTo>
                      <a:pt x="28443" y="65635"/>
                      <a:pt x="89071" y="9579"/>
                      <a:pt x="152528" y="21225"/>
                    </a:cubicBezTo>
                    <a:cubicBezTo>
                      <a:pt x="148696" y="11013"/>
                      <a:pt x="140326" y="3167"/>
                      <a:pt x="129888" y="0"/>
                    </a:cubicBezTo>
                    <a:cubicBezTo>
                      <a:pt x="66757" y="2721"/>
                      <a:pt x="12224" y="53117"/>
                      <a:pt x="1448" y="70315"/>
                    </a:cubicBezTo>
                    <a:cubicBezTo>
                      <a:pt x="-1347" y="74806"/>
                      <a:pt x="26" y="80713"/>
                      <a:pt x="4517" y="83509"/>
                    </a:cubicBezTo>
                    <a:cubicBezTo>
                      <a:pt x="4688" y="83616"/>
                      <a:pt x="4863" y="83717"/>
                      <a:pt x="5041" y="83812"/>
                    </a:cubicBezTo>
                    <a:cubicBezTo>
                      <a:pt x="6946" y="84924"/>
                      <a:pt x="9163" y="85383"/>
                      <a:pt x="11354" y="85118"/>
                    </a:cubicBezTo>
                    <a:close/>
                  </a:path>
                </a:pathLst>
              </a:custGeom>
              <a:solidFill>
                <a:srgbClr val="FAFAFA"/>
              </a:solidFill>
              <a:ln w="10878"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C8CC364-59CC-200C-EF11-F7983BC01809}"/>
                  </a:ext>
                </a:extLst>
              </p:cNvPr>
              <p:cNvSpPr/>
              <p:nvPr/>
            </p:nvSpPr>
            <p:spPr>
              <a:xfrm>
                <a:off x="6457300" y="3508788"/>
                <a:ext cx="1678671" cy="1547397"/>
              </a:xfrm>
              <a:custGeom>
                <a:avLst/>
                <a:gdLst>
                  <a:gd name="connsiteX0" fmla="*/ 1512136 w 1678671"/>
                  <a:gd name="connsiteY0" fmla="*/ 543364 h 1547397"/>
                  <a:gd name="connsiteX1" fmla="*/ 1357246 w 1678671"/>
                  <a:gd name="connsiteY1" fmla="*/ 359195 h 1547397"/>
                  <a:gd name="connsiteX2" fmla="*/ 727893 w 1678671"/>
                  <a:gd name="connsiteY2" fmla="*/ 54424 h 1547397"/>
                  <a:gd name="connsiteX3" fmla="*/ 727893 w 1678671"/>
                  <a:gd name="connsiteY3" fmla="*/ 54424 h 1547397"/>
                  <a:gd name="connsiteX4" fmla="*/ 71218 w 1678671"/>
                  <a:gd name="connsiteY4" fmla="*/ 0 h 1547397"/>
                  <a:gd name="connsiteX5" fmla="*/ 19842 w 1678671"/>
                  <a:gd name="connsiteY5" fmla="*/ 430490 h 1547397"/>
                  <a:gd name="connsiteX6" fmla="*/ 326682 w 1678671"/>
                  <a:gd name="connsiteY6" fmla="*/ 690852 h 1547397"/>
                  <a:gd name="connsiteX7" fmla="*/ 757064 w 1678671"/>
                  <a:gd name="connsiteY7" fmla="*/ 873498 h 1547397"/>
                  <a:gd name="connsiteX8" fmla="*/ 822372 w 1678671"/>
                  <a:gd name="connsiteY8" fmla="*/ 998672 h 1547397"/>
                  <a:gd name="connsiteX9" fmla="*/ 935138 w 1678671"/>
                  <a:gd name="connsiteY9" fmla="*/ 1333159 h 1547397"/>
                  <a:gd name="connsiteX10" fmla="*/ 1043223 w 1678671"/>
                  <a:gd name="connsiteY10" fmla="*/ 1547370 h 1547397"/>
                  <a:gd name="connsiteX11" fmla="*/ 1276699 w 1678671"/>
                  <a:gd name="connsiteY11" fmla="*/ 1472266 h 1547397"/>
                  <a:gd name="connsiteX12" fmla="*/ 1101129 w 1678671"/>
                  <a:gd name="connsiteY12" fmla="*/ 709574 h 1547397"/>
                  <a:gd name="connsiteX13" fmla="*/ 1056284 w 1678671"/>
                  <a:gd name="connsiteY13" fmla="*/ 650797 h 1547397"/>
                  <a:gd name="connsiteX14" fmla="*/ 1169703 w 1678671"/>
                  <a:gd name="connsiteY14" fmla="*/ 687369 h 1547397"/>
                  <a:gd name="connsiteX15" fmla="*/ 1236753 w 1678671"/>
                  <a:gd name="connsiteY15" fmla="*/ 784461 h 1547397"/>
                  <a:gd name="connsiteX16" fmla="*/ 1344076 w 1678671"/>
                  <a:gd name="connsiteY16" fmla="*/ 1090865 h 1547397"/>
                  <a:gd name="connsiteX17" fmla="*/ 1446501 w 1678671"/>
                  <a:gd name="connsiteY17" fmla="*/ 1314002 h 1547397"/>
                  <a:gd name="connsiteX18" fmla="*/ 1678672 w 1678671"/>
                  <a:gd name="connsiteY18" fmla="*/ 1246081 h 1547397"/>
                  <a:gd name="connsiteX19" fmla="*/ 1512136 w 1678671"/>
                  <a:gd name="connsiteY19" fmla="*/ 543364 h 154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78671" h="1547397">
                    <a:moveTo>
                      <a:pt x="1512136" y="543364"/>
                    </a:moveTo>
                    <a:cubicBezTo>
                      <a:pt x="1494611" y="460096"/>
                      <a:pt x="1436705" y="401863"/>
                      <a:pt x="1357246" y="359195"/>
                    </a:cubicBezTo>
                    <a:cubicBezTo>
                      <a:pt x="1101782" y="222701"/>
                      <a:pt x="727893" y="54424"/>
                      <a:pt x="727893" y="54424"/>
                    </a:cubicBezTo>
                    <a:lnTo>
                      <a:pt x="727893" y="54424"/>
                    </a:lnTo>
                    <a:lnTo>
                      <a:pt x="71218" y="0"/>
                    </a:lnTo>
                    <a:cubicBezTo>
                      <a:pt x="2536" y="171978"/>
                      <a:pt x="-20431" y="341671"/>
                      <a:pt x="19842" y="430490"/>
                    </a:cubicBezTo>
                    <a:cubicBezTo>
                      <a:pt x="74266" y="551637"/>
                      <a:pt x="148391" y="597461"/>
                      <a:pt x="326682" y="690852"/>
                    </a:cubicBezTo>
                    <a:cubicBezTo>
                      <a:pt x="474061" y="768134"/>
                      <a:pt x="713960" y="854123"/>
                      <a:pt x="757064" y="873498"/>
                    </a:cubicBezTo>
                    <a:cubicBezTo>
                      <a:pt x="789718" y="887757"/>
                      <a:pt x="805174" y="916166"/>
                      <a:pt x="822372" y="998672"/>
                    </a:cubicBezTo>
                    <a:cubicBezTo>
                      <a:pt x="840114" y="1085205"/>
                      <a:pt x="843597" y="1153234"/>
                      <a:pt x="935138" y="1333159"/>
                    </a:cubicBezTo>
                    <a:cubicBezTo>
                      <a:pt x="1024827" y="1509273"/>
                      <a:pt x="1043223" y="1547370"/>
                      <a:pt x="1043223" y="1547370"/>
                    </a:cubicBezTo>
                    <a:cubicBezTo>
                      <a:pt x="1043223" y="1547370"/>
                      <a:pt x="1192561" y="1551071"/>
                      <a:pt x="1276699" y="1472266"/>
                    </a:cubicBezTo>
                    <a:cubicBezTo>
                      <a:pt x="1276699" y="1472266"/>
                      <a:pt x="1142382" y="814938"/>
                      <a:pt x="1101129" y="709574"/>
                    </a:cubicBezTo>
                    <a:cubicBezTo>
                      <a:pt x="1089978" y="687356"/>
                      <a:pt x="1074768" y="667421"/>
                      <a:pt x="1056284" y="650797"/>
                    </a:cubicBezTo>
                    <a:cubicBezTo>
                      <a:pt x="1112776" y="669083"/>
                      <a:pt x="1154246" y="682580"/>
                      <a:pt x="1169703" y="687369"/>
                    </a:cubicBezTo>
                    <a:cubicBezTo>
                      <a:pt x="1203446" y="698254"/>
                      <a:pt x="1224126" y="701193"/>
                      <a:pt x="1236753" y="784461"/>
                    </a:cubicBezTo>
                    <a:cubicBezTo>
                      <a:pt x="1251229" y="878831"/>
                      <a:pt x="1261461" y="918560"/>
                      <a:pt x="1344076" y="1090865"/>
                    </a:cubicBezTo>
                    <a:cubicBezTo>
                      <a:pt x="1429521" y="1269157"/>
                      <a:pt x="1446501" y="1314002"/>
                      <a:pt x="1446501" y="1314002"/>
                    </a:cubicBezTo>
                    <a:cubicBezTo>
                      <a:pt x="1446501" y="1314002"/>
                      <a:pt x="1590832" y="1320859"/>
                      <a:pt x="1678672" y="1246081"/>
                    </a:cubicBezTo>
                    <a:cubicBezTo>
                      <a:pt x="1678454" y="1245863"/>
                      <a:pt x="1535538" y="654171"/>
                      <a:pt x="1512136" y="543364"/>
                    </a:cubicBezTo>
                    <a:close/>
                  </a:path>
                </a:pathLst>
              </a:custGeom>
              <a:solidFill>
                <a:srgbClr val="3E4DBC"/>
              </a:solidFill>
              <a:ln w="10878"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739870EA-142A-8CBA-0CD4-403DB315FCBC}"/>
                  </a:ext>
                </a:extLst>
              </p:cNvPr>
              <p:cNvSpPr/>
              <p:nvPr/>
            </p:nvSpPr>
            <p:spPr>
              <a:xfrm>
                <a:off x="6452011" y="3510887"/>
                <a:ext cx="1678671" cy="1547397"/>
              </a:xfrm>
              <a:custGeom>
                <a:avLst/>
                <a:gdLst>
                  <a:gd name="connsiteX0" fmla="*/ 1512136 w 1678671"/>
                  <a:gd name="connsiteY0" fmla="*/ 543364 h 1547397"/>
                  <a:gd name="connsiteX1" fmla="*/ 1357246 w 1678671"/>
                  <a:gd name="connsiteY1" fmla="*/ 359195 h 1547397"/>
                  <a:gd name="connsiteX2" fmla="*/ 727893 w 1678671"/>
                  <a:gd name="connsiteY2" fmla="*/ 54424 h 1547397"/>
                  <a:gd name="connsiteX3" fmla="*/ 727893 w 1678671"/>
                  <a:gd name="connsiteY3" fmla="*/ 54424 h 1547397"/>
                  <a:gd name="connsiteX4" fmla="*/ 71218 w 1678671"/>
                  <a:gd name="connsiteY4" fmla="*/ 0 h 1547397"/>
                  <a:gd name="connsiteX5" fmla="*/ 19842 w 1678671"/>
                  <a:gd name="connsiteY5" fmla="*/ 430490 h 1547397"/>
                  <a:gd name="connsiteX6" fmla="*/ 326682 w 1678671"/>
                  <a:gd name="connsiteY6" fmla="*/ 690852 h 1547397"/>
                  <a:gd name="connsiteX7" fmla="*/ 757064 w 1678671"/>
                  <a:gd name="connsiteY7" fmla="*/ 873498 h 1547397"/>
                  <a:gd name="connsiteX8" fmla="*/ 822372 w 1678671"/>
                  <a:gd name="connsiteY8" fmla="*/ 998672 h 1547397"/>
                  <a:gd name="connsiteX9" fmla="*/ 935138 w 1678671"/>
                  <a:gd name="connsiteY9" fmla="*/ 1333159 h 1547397"/>
                  <a:gd name="connsiteX10" fmla="*/ 1043223 w 1678671"/>
                  <a:gd name="connsiteY10" fmla="*/ 1547370 h 1547397"/>
                  <a:gd name="connsiteX11" fmla="*/ 1276699 w 1678671"/>
                  <a:gd name="connsiteY11" fmla="*/ 1472266 h 1547397"/>
                  <a:gd name="connsiteX12" fmla="*/ 1101129 w 1678671"/>
                  <a:gd name="connsiteY12" fmla="*/ 709574 h 1547397"/>
                  <a:gd name="connsiteX13" fmla="*/ 1056284 w 1678671"/>
                  <a:gd name="connsiteY13" fmla="*/ 650797 h 1547397"/>
                  <a:gd name="connsiteX14" fmla="*/ 1169703 w 1678671"/>
                  <a:gd name="connsiteY14" fmla="*/ 687369 h 1547397"/>
                  <a:gd name="connsiteX15" fmla="*/ 1236753 w 1678671"/>
                  <a:gd name="connsiteY15" fmla="*/ 784461 h 1547397"/>
                  <a:gd name="connsiteX16" fmla="*/ 1344076 w 1678671"/>
                  <a:gd name="connsiteY16" fmla="*/ 1090865 h 1547397"/>
                  <a:gd name="connsiteX17" fmla="*/ 1446501 w 1678671"/>
                  <a:gd name="connsiteY17" fmla="*/ 1314002 h 1547397"/>
                  <a:gd name="connsiteX18" fmla="*/ 1678672 w 1678671"/>
                  <a:gd name="connsiteY18" fmla="*/ 1246081 h 1547397"/>
                  <a:gd name="connsiteX19" fmla="*/ 1512136 w 1678671"/>
                  <a:gd name="connsiteY19" fmla="*/ 543364 h 154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78671" h="1547397">
                    <a:moveTo>
                      <a:pt x="1512136" y="543364"/>
                    </a:moveTo>
                    <a:cubicBezTo>
                      <a:pt x="1494611" y="460096"/>
                      <a:pt x="1436705" y="401863"/>
                      <a:pt x="1357246" y="359195"/>
                    </a:cubicBezTo>
                    <a:cubicBezTo>
                      <a:pt x="1101782" y="222701"/>
                      <a:pt x="727893" y="54424"/>
                      <a:pt x="727893" y="54424"/>
                    </a:cubicBezTo>
                    <a:lnTo>
                      <a:pt x="727893" y="54424"/>
                    </a:lnTo>
                    <a:lnTo>
                      <a:pt x="71218" y="0"/>
                    </a:lnTo>
                    <a:cubicBezTo>
                      <a:pt x="2536" y="171978"/>
                      <a:pt x="-20431" y="341671"/>
                      <a:pt x="19842" y="430490"/>
                    </a:cubicBezTo>
                    <a:cubicBezTo>
                      <a:pt x="74266" y="551637"/>
                      <a:pt x="148391" y="597461"/>
                      <a:pt x="326682" y="690852"/>
                    </a:cubicBezTo>
                    <a:cubicBezTo>
                      <a:pt x="474061" y="768134"/>
                      <a:pt x="713960" y="854123"/>
                      <a:pt x="757064" y="873498"/>
                    </a:cubicBezTo>
                    <a:cubicBezTo>
                      <a:pt x="789718" y="887757"/>
                      <a:pt x="805174" y="916166"/>
                      <a:pt x="822372" y="998672"/>
                    </a:cubicBezTo>
                    <a:cubicBezTo>
                      <a:pt x="840114" y="1085205"/>
                      <a:pt x="843597" y="1153234"/>
                      <a:pt x="935138" y="1333159"/>
                    </a:cubicBezTo>
                    <a:cubicBezTo>
                      <a:pt x="1024827" y="1509273"/>
                      <a:pt x="1043223" y="1547370"/>
                      <a:pt x="1043223" y="1547370"/>
                    </a:cubicBezTo>
                    <a:cubicBezTo>
                      <a:pt x="1043223" y="1547370"/>
                      <a:pt x="1192561" y="1551071"/>
                      <a:pt x="1276699" y="1472266"/>
                    </a:cubicBezTo>
                    <a:cubicBezTo>
                      <a:pt x="1276699" y="1472266"/>
                      <a:pt x="1142382" y="814938"/>
                      <a:pt x="1101129" y="709574"/>
                    </a:cubicBezTo>
                    <a:cubicBezTo>
                      <a:pt x="1089978" y="687356"/>
                      <a:pt x="1074768" y="667421"/>
                      <a:pt x="1056284" y="650797"/>
                    </a:cubicBezTo>
                    <a:cubicBezTo>
                      <a:pt x="1112776" y="669083"/>
                      <a:pt x="1154246" y="682580"/>
                      <a:pt x="1169703" y="687369"/>
                    </a:cubicBezTo>
                    <a:cubicBezTo>
                      <a:pt x="1203446" y="698254"/>
                      <a:pt x="1224126" y="701193"/>
                      <a:pt x="1236753" y="784461"/>
                    </a:cubicBezTo>
                    <a:cubicBezTo>
                      <a:pt x="1251229" y="878831"/>
                      <a:pt x="1261461" y="918560"/>
                      <a:pt x="1344076" y="1090865"/>
                    </a:cubicBezTo>
                    <a:cubicBezTo>
                      <a:pt x="1429521" y="1269157"/>
                      <a:pt x="1446501" y="1314002"/>
                      <a:pt x="1446501" y="1314002"/>
                    </a:cubicBezTo>
                    <a:cubicBezTo>
                      <a:pt x="1446501" y="1314002"/>
                      <a:pt x="1590832" y="1320859"/>
                      <a:pt x="1678672" y="1246081"/>
                    </a:cubicBezTo>
                    <a:cubicBezTo>
                      <a:pt x="1678454" y="1245863"/>
                      <a:pt x="1535538" y="654171"/>
                      <a:pt x="1512136" y="543364"/>
                    </a:cubicBezTo>
                    <a:close/>
                  </a:path>
                </a:pathLst>
              </a:custGeom>
              <a:solidFill>
                <a:srgbClr val="000000">
                  <a:alpha val="40000"/>
                </a:srgbClr>
              </a:solidFill>
              <a:ln w="10878"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1CB2955D-A711-D906-4D8F-85ECFEA3E95B}"/>
                  </a:ext>
                </a:extLst>
              </p:cNvPr>
              <p:cNvSpPr/>
              <p:nvPr/>
            </p:nvSpPr>
            <p:spPr>
              <a:xfrm>
                <a:off x="7070577" y="3697311"/>
                <a:ext cx="441919" cy="461076"/>
              </a:xfrm>
              <a:custGeom>
                <a:avLst/>
                <a:gdLst>
                  <a:gd name="connsiteX0" fmla="*/ 441919 w 441919"/>
                  <a:gd name="connsiteY0" fmla="*/ 461076 h 461076"/>
                  <a:gd name="connsiteX1" fmla="*/ 0 w 441919"/>
                  <a:gd name="connsiteY1" fmla="*/ 146835 h 461076"/>
                  <a:gd name="connsiteX2" fmla="*/ 0 w 441919"/>
                  <a:gd name="connsiteY2" fmla="*/ 146835 h 461076"/>
                  <a:gd name="connsiteX3" fmla="*/ 107214 w 441919"/>
                  <a:gd name="connsiteY3" fmla="*/ 0 h 461076"/>
                  <a:gd name="connsiteX4" fmla="*/ 67594 w 441919"/>
                  <a:gd name="connsiteY4" fmla="*/ 141501 h 461076"/>
                  <a:gd name="connsiteX5" fmla="*/ 377373 w 441919"/>
                  <a:gd name="connsiteY5" fmla="*/ 389455 h 461076"/>
                  <a:gd name="connsiteX6" fmla="*/ 441919 w 441919"/>
                  <a:gd name="connsiteY6" fmla="*/ 461076 h 46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1919" h="461076">
                    <a:moveTo>
                      <a:pt x="441919" y="461076"/>
                    </a:moveTo>
                    <a:cubicBezTo>
                      <a:pt x="314024" y="360610"/>
                      <a:pt x="0" y="146835"/>
                      <a:pt x="0" y="146835"/>
                    </a:cubicBezTo>
                    <a:lnTo>
                      <a:pt x="0" y="146835"/>
                    </a:lnTo>
                    <a:cubicBezTo>
                      <a:pt x="71186" y="103296"/>
                      <a:pt x="107214" y="0"/>
                      <a:pt x="107214" y="0"/>
                    </a:cubicBezTo>
                    <a:cubicBezTo>
                      <a:pt x="106960" y="49870"/>
                      <a:pt x="93273" y="98750"/>
                      <a:pt x="67594" y="141501"/>
                    </a:cubicBezTo>
                    <a:cubicBezTo>
                      <a:pt x="100248" y="168060"/>
                      <a:pt x="323385" y="336011"/>
                      <a:pt x="377373" y="389455"/>
                    </a:cubicBezTo>
                    <a:cubicBezTo>
                      <a:pt x="401201" y="411138"/>
                      <a:pt x="422822" y="435129"/>
                      <a:pt x="441919" y="461076"/>
                    </a:cubicBezTo>
                    <a:close/>
                  </a:path>
                </a:pathLst>
              </a:custGeom>
              <a:solidFill>
                <a:srgbClr val="000000">
                  <a:alpha val="20000"/>
                </a:srgbClr>
              </a:solidFill>
              <a:ln w="10878"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0A4BD7CD-1876-21CA-9090-BBDCDD97FC7A}"/>
                  </a:ext>
                </a:extLst>
              </p:cNvPr>
              <p:cNvSpPr/>
              <p:nvPr/>
            </p:nvSpPr>
            <p:spPr>
              <a:xfrm>
                <a:off x="6997649" y="2691673"/>
                <a:ext cx="921172" cy="1086293"/>
              </a:xfrm>
              <a:custGeom>
                <a:avLst/>
                <a:gdLst>
                  <a:gd name="connsiteX0" fmla="*/ 2068 w 921172"/>
                  <a:gd name="connsiteY0" fmla="*/ 0 h 1086293"/>
                  <a:gd name="connsiteX1" fmla="*/ 218347 w 921172"/>
                  <a:gd name="connsiteY1" fmla="*/ 246321 h 1086293"/>
                  <a:gd name="connsiteX2" fmla="*/ 324800 w 921172"/>
                  <a:gd name="connsiteY2" fmla="*/ 673001 h 1086293"/>
                  <a:gd name="connsiteX3" fmla="*/ 656348 w 921172"/>
                  <a:gd name="connsiteY3" fmla="*/ 846395 h 1086293"/>
                  <a:gd name="connsiteX4" fmla="*/ 763345 w 921172"/>
                  <a:gd name="connsiteY4" fmla="*/ 906805 h 1086293"/>
                  <a:gd name="connsiteX5" fmla="*/ 921173 w 921172"/>
                  <a:gd name="connsiteY5" fmla="*/ 1086294 h 1086293"/>
                  <a:gd name="connsiteX6" fmla="*/ 569052 w 921172"/>
                  <a:gd name="connsiteY6" fmla="*/ 984848 h 1086293"/>
                  <a:gd name="connsiteX7" fmla="*/ 223463 w 921172"/>
                  <a:gd name="connsiteY7" fmla="*/ 833551 h 1086293"/>
                  <a:gd name="connsiteX8" fmla="*/ 91976 w 921172"/>
                  <a:gd name="connsiteY8" fmla="*/ 656783 h 1086293"/>
                  <a:gd name="connsiteX9" fmla="*/ 0 w 921172"/>
                  <a:gd name="connsiteY9" fmla="*/ 262213 h 108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1172" h="1086293">
                    <a:moveTo>
                      <a:pt x="2068" y="0"/>
                    </a:moveTo>
                    <a:cubicBezTo>
                      <a:pt x="136603" y="24926"/>
                      <a:pt x="165339" y="41688"/>
                      <a:pt x="218347" y="246321"/>
                    </a:cubicBezTo>
                    <a:cubicBezTo>
                      <a:pt x="264825" y="427225"/>
                      <a:pt x="324800" y="673001"/>
                      <a:pt x="324800" y="673001"/>
                    </a:cubicBezTo>
                    <a:cubicBezTo>
                      <a:pt x="324800" y="673001"/>
                      <a:pt x="601816" y="814503"/>
                      <a:pt x="656348" y="846395"/>
                    </a:cubicBezTo>
                    <a:cubicBezTo>
                      <a:pt x="678117" y="858803"/>
                      <a:pt x="733521" y="874586"/>
                      <a:pt x="763345" y="906805"/>
                    </a:cubicBezTo>
                    <a:cubicBezTo>
                      <a:pt x="809605" y="956983"/>
                      <a:pt x="921173" y="1086294"/>
                      <a:pt x="921173" y="1086294"/>
                    </a:cubicBezTo>
                    <a:cubicBezTo>
                      <a:pt x="921173" y="1086294"/>
                      <a:pt x="711098" y="1030020"/>
                      <a:pt x="569052" y="984848"/>
                    </a:cubicBezTo>
                    <a:cubicBezTo>
                      <a:pt x="569052" y="984848"/>
                      <a:pt x="254484" y="848898"/>
                      <a:pt x="223463" y="833551"/>
                    </a:cubicBezTo>
                    <a:cubicBezTo>
                      <a:pt x="145202" y="794693"/>
                      <a:pt x="116575" y="779127"/>
                      <a:pt x="91976" y="656783"/>
                    </a:cubicBezTo>
                    <a:cubicBezTo>
                      <a:pt x="67376" y="534439"/>
                      <a:pt x="0" y="262213"/>
                      <a:pt x="0" y="262213"/>
                    </a:cubicBezTo>
                    <a:close/>
                  </a:path>
                </a:pathLst>
              </a:custGeom>
              <a:solidFill>
                <a:srgbClr val="FFA8A7"/>
              </a:solidFill>
              <a:ln w="10878"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AA4E59FA-3C0D-86AD-81AD-5788A9805D04}"/>
                  </a:ext>
                </a:extLst>
              </p:cNvPr>
              <p:cNvSpPr/>
              <p:nvPr/>
            </p:nvSpPr>
            <p:spPr>
              <a:xfrm>
                <a:off x="6954763" y="2693088"/>
                <a:ext cx="336772" cy="586437"/>
              </a:xfrm>
              <a:custGeom>
                <a:avLst/>
                <a:gdLst>
                  <a:gd name="connsiteX0" fmla="*/ 58669 w 336772"/>
                  <a:gd name="connsiteY0" fmla="*/ 0 h 586437"/>
                  <a:gd name="connsiteX1" fmla="*/ 197231 w 336772"/>
                  <a:gd name="connsiteY1" fmla="*/ 66723 h 586437"/>
                  <a:gd name="connsiteX2" fmla="*/ 275601 w 336772"/>
                  <a:gd name="connsiteY2" fmla="*/ 289642 h 586437"/>
                  <a:gd name="connsiteX3" fmla="*/ 336773 w 336772"/>
                  <a:gd name="connsiteY3" fmla="*/ 529106 h 586437"/>
                  <a:gd name="connsiteX4" fmla="*/ 70315 w 336772"/>
                  <a:gd name="connsiteY4" fmla="*/ 576454 h 586437"/>
                  <a:gd name="connsiteX5" fmla="*/ 0 w 336772"/>
                  <a:gd name="connsiteY5" fmla="*/ 251437 h 58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772" h="586437">
                    <a:moveTo>
                      <a:pt x="58669" y="0"/>
                    </a:moveTo>
                    <a:cubicBezTo>
                      <a:pt x="103078" y="4680"/>
                      <a:pt x="161747" y="17198"/>
                      <a:pt x="197231" y="66723"/>
                    </a:cubicBezTo>
                    <a:cubicBezTo>
                      <a:pt x="232715" y="116249"/>
                      <a:pt x="249913" y="190482"/>
                      <a:pt x="275601" y="289642"/>
                    </a:cubicBezTo>
                    <a:cubicBezTo>
                      <a:pt x="301289" y="388802"/>
                      <a:pt x="336773" y="529106"/>
                      <a:pt x="336773" y="529106"/>
                    </a:cubicBezTo>
                    <a:cubicBezTo>
                      <a:pt x="336773" y="529106"/>
                      <a:pt x="219218" y="615095"/>
                      <a:pt x="70315" y="576454"/>
                    </a:cubicBezTo>
                    <a:lnTo>
                      <a:pt x="0" y="251437"/>
                    </a:lnTo>
                    <a:close/>
                  </a:path>
                </a:pathLst>
              </a:custGeom>
              <a:solidFill>
                <a:srgbClr val="3E4DBC"/>
              </a:solidFill>
              <a:ln w="10878"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E7527D3C-C5C8-0416-C214-C10EDD437810}"/>
                  </a:ext>
                </a:extLst>
              </p:cNvPr>
              <p:cNvSpPr/>
              <p:nvPr/>
            </p:nvSpPr>
            <p:spPr>
              <a:xfrm>
                <a:off x="6969173" y="2680638"/>
                <a:ext cx="336772" cy="586437"/>
              </a:xfrm>
              <a:custGeom>
                <a:avLst/>
                <a:gdLst>
                  <a:gd name="connsiteX0" fmla="*/ 58669 w 336772"/>
                  <a:gd name="connsiteY0" fmla="*/ 0 h 586437"/>
                  <a:gd name="connsiteX1" fmla="*/ 197231 w 336772"/>
                  <a:gd name="connsiteY1" fmla="*/ 66723 h 586437"/>
                  <a:gd name="connsiteX2" fmla="*/ 275601 w 336772"/>
                  <a:gd name="connsiteY2" fmla="*/ 289642 h 586437"/>
                  <a:gd name="connsiteX3" fmla="*/ 336773 w 336772"/>
                  <a:gd name="connsiteY3" fmla="*/ 529106 h 586437"/>
                  <a:gd name="connsiteX4" fmla="*/ 70315 w 336772"/>
                  <a:gd name="connsiteY4" fmla="*/ 576454 h 586437"/>
                  <a:gd name="connsiteX5" fmla="*/ 0 w 336772"/>
                  <a:gd name="connsiteY5" fmla="*/ 251437 h 58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772" h="586437">
                    <a:moveTo>
                      <a:pt x="58669" y="0"/>
                    </a:moveTo>
                    <a:cubicBezTo>
                      <a:pt x="103078" y="4680"/>
                      <a:pt x="161747" y="17198"/>
                      <a:pt x="197231" y="66723"/>
                    </a:cubicBezTo>
                    <a:cubicBezTo>
                      <a:pt x="232715" y="116249"/>
                      <a:pt x="249913" y="190482"/>
                      <a:pt x="275601" y="289642"/>
                    </a:cubicBezTo>
                    <a:cubicBezTo>
                      <a:pt x="301289" y="388802"/>
                      <a:pt x="336773" y="529106"/>
                      <a:pt x="336773" y="529106"/>
                    </a:cubicBezTo>
                    <a:cubicBezTo>
                      <a:pt x="336773" y="529106"/>
                      <a:pt x="219218" y="615095"/>
                      <a:pt x="70315" y="576454"/>
                    </a:cubicBezTo>
                    <a:lnTo>
                      <a:pt x="0" y="251437"/>
                    </a:lnTo>
                    <a:close/>
                  </a:path>
                </a:pathLst>
              </a:custGeom>
              <a:solidFill>
                <a:srgbClr val="FFFFFF">
                  <a:alpha val="65000"/>
                </a:srgbClr>
              </a:solidFill>
              <a:ln w="10878"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1EE094C-3866-5E82-1835-C7A3A916EA4C}"/>
                  </a:ext>
                </a:extLst>
              </p:cNvPr>
              <p:cNvSpPr/>
              <p:nvPr/>
            </p:nvSpPr>
            <p:spPr>
              <a:xfrm>
                <a:off x="6447248" y="2642379"/>
                <a:ext cx="762480" cy="1173782"/>
              </a:xfrm>
              <a:custGeom>
                <a:avLst/>
                <a:gdLst>
                  <a:gd name="connsiteX0" fmla="*/ 17748 w 762480"/>
                  <a:gd name="connsiteY0" fmla="*/ 132032 h 1173782"/>
                  <a:gd name="connsiteX1" fmla="*/ 26783 w 762480"/>
                  <a:gd name="connsiteY1" fmla="*/ 1132880 h 1173782"/>
                  <a:gd name="connsiteX2" fmla="*/ 762480 w 762480"/>
                  <a:gd name="connsiteY2" fmla="*/ 917037 h 1173782"/>
                  <a:gd name="connsiteX3" fmla="*/ 682368 w 762480"/>
                  <a:gd name="connsiteY3" fmla="*/ 751480 h 1173782"/>
                  <a:gd name="connsiteX4" fmla="*/ 692056 w 762480"/>
                  <a:gd name="connsiteY4" fmla="*/ 357998 h 1173782"/>
                  <a:gd name="connsiteX5" fmla="*/ 590719 w 762480"/>
                  <a:gd name="connsiteY5" fmla="*/ 47457 h 1173782"/>
                  <a:gd name="connsiteX6" fmla="*/ 372372 w 762480"/>
                  <a:gd name="connsiteY6" fmla="*/ 0 h 1173782"/>
                  <a:gd name="connsiteX7" fmla="*/ 70648 w 762480"/>
                  <a:gd name="connsiteY7" fmla="*/ 68682 h 1173782"/>
                  <a:gd name="connsiteX8" fmla="*/ 17748 w 762480"/>
                  <a:gd name="connsiteY8" fmla="*/ 132032 h 117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480" h="1173782">
                    <a:moveTo>
                      <a:pt x="17748" y="132032"/>
                    </a:moveTo>
                    <a:cubicBezTo>
                      <a:pt x="10129" y="194292"/>
                      <a:pt x="-22743" y="702934"/>
                      <a:pt x="26783" y="1132880"/>
                    </a:cubicBezTo>
                    <a:cubicBezTo>
                      <a:pt x="222708" y="1229210"/>
                      <a:pt x="718288" y="1154650"/>
                      <a:pt x="762480" y="917037"/>
                    </a:cubicBezTo>
                    <a:cubicBezTo>
                      <a:pt x="762480" y="917037"/>
                      <a:pt x="704791" y="872083"/>
                      <a:pt x="682368" y="751480"/>
                    </a:cubicBezTo>
                    <a:cubicBezTo>
                      <a:pt x="688464" y="585053"/>
                      <a:pt x="689552" y="429402"/>
                      <a:pt x="692056" y="357998"/>
                    </a:cubicBezTo>
                    <a:cubicBezTo>
                      <a:pt x="694777" y="279302"/>
                      <a:pt x="726343" y="103731"/>
                      <a:pt x="590719" y="47457"/>
                    </a:cubicBezTo>
                    <a:lnTo>
                      <a:pt x="372372" y="0"/>
                    </a:lnTo>
                    <a:lnTo>
                      <a:pt x="70648" y="68682"/>
                    </a:lnTo>
                    <a:cubicBezTo>
                      <a:pt x="70648" y="68682"/>
                      <a:pt x="22538" y="93064"/>
                      <a:pt x="17748" y="132032"/>
                    </a:cubicBezTo>
                    <a:close/>
                  </a:path>
                </a:pathLst>
              </a:custGeom>
              <a:solidFill>
                <a:srgbClr val="37474F"/>
              </a:solidFill>
              <a:ln w="10878"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93B41FA-7024-CB64-41E3-EE35729C6B49}"/>
                  </a:ext>
                </a:extLst>
              </p:cNvPr>
              <p:cNvSpPr/>
              <p:nvPr/>
            </p:nvSpPr>
            <p:spPr>
              <a:xfrm>
                <a:off x="6598429" y="2068850"/>
                <a:ext cx="215015" cy="482301"/>
              </a:xfrm>
              <a:custGeom>
                <a:avLst/>
                <a:gdLst>
                  <a:gd name="connsiteX0" fmla="*/ 105659 w 215015"/>
                  <a:gd name="connsiteY0" fmla="*/ 0 h 482301"/>
                  <a:gd name="connsiteX1" fmla="*/ 14228 w 215015"/>
                  <a:gd name="connsiteY1" fmla="*/ 53444 h 482301"/>
                  <a:gd name="connsiteX2" fmla="*/ 10527 w 215015"/>
                  <a:gd name="connsiteY2" fmla="*/ 258621 h 482301"/>
                  <a:gd name="connsiteX3" fmla="*/ 47970 w 215015"/>
                  <a:gd name="connsiteY3" fmla="*/ 443661 h 482301"/>
                  <a:gd name="connsiteX4" fmla="*/ 85740 w 215015"/>
                  <a:gd name="connsiteY4" fmla="*/ 482301 h 482301"/>
                  <a:gd name="connsiteX5" fmla="*/ 96625 w 215015"/>
                  <a:gd name="connsiteY5" fmla="*/ 369753 h 482301"/>
                  <a:gd name="connsiteX6" fmla="*/ 102067 w 215015"/>
                  <a:gd name="connsiteY6" fmla="*/ 291057 h 482301"/>
                  <a:gd name="connsiteX7" fmla="*/ 201118 w 215015"/>
                  <a:gd name="connsiteY7" fmla="*/ 208769 h 482301"/>
                  <a:gd name="connsiteX8" fmla="*/ 213853 w 215015"/>
                  <a:gd name="connsiteY8" fmla="*/ 113963 h 48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015" h="482301">
                    <a:moveTo>
                      <a:pt x="105659" y="0"/>
                    </a:moveTo>
                    <a:cubicBezTo>
                      <a:pt x="68209" y="1562"/>
                      <a:pt x="33965" y="21578"/>
                      <a:pt x="14228" y="53444"/>
                    </a:cubicBezTo>
                    <a:cubicBezTo>
                      <a:pt x="-6889" y="87731"/>
                      <a:pt x="-1337" y="161202"/>
                      <a:pt x="10527" y="258621"/>
                    </a:cubicBezTo>
                    <a:cubicBezTo>
                      <a:pt x="22391" y="356039"/>
                      <a:pt x="37412" y="415796"/>
                      <a:pt x="47970" y="443661"/>
                    </a:cubicBezTo>
                    <a:cubicBezTo>
                      <a:pt x="55139" y="460908"/>
                      <a:pt x="68661" y="474742"/>
                      <a:pt x="85740" y="482301"/>
                    </a:cubicBezTo>
                    <a:lnTo>
                      <a:pt x="96625" y="369753"/>
                    </a:lnTo>
                    <a:lnTo>
                      <a:pt x="102067" y="291057"/>
                    </a:lnTo>
                    <a:cubicBezTo>
                      <a:pt x="102067" y="291057"/>
                      <a:pt x="170097" y="320881"/>
                      <a:pt x="201118" y="208769"/>
                    </a:cubicBezTo>
                    <a:cubicBezTo>
                      <a:pt x="220711" y="138236"/>
                      <a:pt x="213853" y="113963"/>
                      <a:pt x="213853" y="113963"/>
                    </a:cubicBezTo>
                    <a:close/>
                  </a:path>
                </a:pathLst>
              </a:custGeom>
              <a:solidFill>
                <a:srgbClr val="263238"/>
              </a:solidFill>
              <a:ln w="10878"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4976A851-853F-DBAA-4E23-18335B9ABF18}"/>
                  </a:ext>
                </a:extLst>
              </p:cNvPr>
              <p:cNvSpPr/>
              <p:nvPr/>
            </p:nvSpPr>
            <p:spPr>
              <a:xfrm>
                <a:off x="6774147" y="2015033"/>
                <a:ext cx="422149" cy="422137"/>
              </a:xfrm>
              <a:custGeom>
                <a:avLst/>
                <a:gdLst>
                  <a:gd name="connsiteX0" fmla="*/ 1454 w 422149"/>
                  <a:gd name="connsiteY0" fmla="*/ 186502 h 422137"/>
                  <a:gd name="connsiteX1" fmla="*/ 186514 w 422149"/>
                  <a:gd name="connsiteY1" fmla="*/ 420683 h 422137"/>
                  <a:gd name="connsiteX2" fmla="*/ 420695 w 422149"/>
                  <a:gd name="connsiteY2" fmla="*/ 235624 h 422137"/>
                  <a:gd name="connsiteX3" fmla="*/ 235802 w 422149"/>
                  <a:gd name="connsiteY3" fmla="*/ 1462 h 422137"/>
                  <a:gd name="connsiteX4" fmla="*/ 1454 w 422149"/>
                  <a:gd name="connsiteY4" fmla="*/ 186502 h 422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149" h="422137">
                    <a:moveTo>
                      <a:pt x="1454" y="186502"/>
                    </a:moveTo>
                    <a:cubicBezTo>
                      <a:pt x="-12111" y="302272"/>
                      <a:pt x="70744" y="407119"/>
                      <a:pt x="186514" y="420683"/>
                    </a:cubicBezTo>
                    <a:cubicBezTo>
                      <a:pt x="302284" y="434248"/>
                      <a:pt x="407131" y="351394"/>
                      <a:pt x="420695" y="235624"/>
                    </a:cubicBezTo>
                    <a:cubicBezTo>
                      <a:pt x="434252" y="119918"/>
                      <a:pt x="351496" y="15111"/>
                      <a:pt x="235802" y="1462"/>
                    </a:cubicBezTo>
                    <a:cubicBezTo>
                      <a:pt x="119995" y="-12140"/>
                      <a:pt x="15083" y="70698"/>
                      <a:pt x="1454" y="186502"/>
                    </a:cubicBezTo>
                    <a:close/>
                  </a:path>
                </a:pathLst>
              </a:custGeom>
              <a:solidFill>
                <a:srgbClr val="263238"/>
              </a:solidFill>
              <a:ln w="10878"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AAD5245-2FA8-62C1-B74A-0270FE0D741B}"/>
                  </a:ext>
                </a:extLst>
              </p:cNvPr>
              <p:cNvSpPr/>
              <p:nvPr/>
            </p:nvSpPr>
            <p:spPr>
              <a:xfrm>
                <a:off x="6563749" y="2126853"/>
                <a:ext cx="593940" cy="675973"/>
              </a:xfrm>
              <a:custGeom>
                <a:avLst/>
                <a:gdLst>
                  <a:gd name="connsiteX0" fmla="*/ 163960 w 593940"/>
                  <a:gd name="connsiteY0" fmla="*/ 227285 h 675973"/>
                  <a:gd name="connsiteX1" fmla="*/ 122271 w 593940"/>
                  <a:gd name="connsiteY1" fmla="*/ 174385 h 675973"/>
                  <a:gd name="connsiteX2" fmla="*/ 19302 w 593940"/>
                  <a:gd name="connsiteY2" fmla="*/ 178630 h 675973"/>
                  <a:gd name="connsiteX3" fmla="*/ 45534 w 593940"/>
                  <a:gd name="connsiteY3" fmla="*/ 332540 h 675973"/>
                  <a:gd name="connsiteX4" fmla="*/ 131306 w 593940"/>
                  <a:gd name="connsiteY4" fmla="*/ 311641 h 675973"/>
                  <a:gd name="connsiteX5" fmla="*/ 106053 w 593940"/>
                  <a:gd name="connsiteY5" fmla="*/ 566017 h 675973"/>
                  <a:gd name="connsiteX6" fmla="*/ 208152 w 593940"/>
                  <a:gd name="connsiteY6" fmla="*/ 661258 h 675973"/>
                  <a:gd name="connsiteX7" fmla="*/ 335394 w 593940"/>
                  <a:gd name="connsiteY7" fmla="*/ 585065 h 675973"/>
                  <a:gd name="connsiteX8" fmla="*/ 344211 w 593940"/>
                  <a:gd name="connsiteY8" fmla="*/ 508110 h 675973"/>
                  <a:gd name="connsiteX9" fmla="*/ 443914 w 593940"/>
                  <a:gd name="connsiteY9" fmla="*/ 510178 h 675973"/>
                  <a:gd name="connsiteX10" fmla="*/ 536652 w 593940"/>
                  <a:gd name="connsiteY10" fmla="*/ 430502 h 675973"/>
                  <a:gd name="connsiteX11" fmla="*/ 578776 w 593940"/>
                  <a:gd name="connsiteY11" fmla="*/ 31904 h 675973"/>
                  <a:gd name="connsiteX12" fmla="*/ 248207 w 593940"/>
                  <a:gd name="connsiteY12" fmla="*/ 55633 h 675973"/>
                  <a:gd name="connsiteX13" fmla="*/ 163960 w 593940"/>
                  <a:gd name="connsiteY13" fmla="*/ 227285 h 67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940" h="675973">
                    <a:moveTo>
                      <a:pt x="163960" y="227285"/>
                    </a:moveTo>
                    <a:cubicBezTo>
                      <a:pt x="142190" y="231094"/>
                      <a:pt x="136204" y="192780"/>
                      <a:pt x="122271" y="174385"/>
                    </a:cubicBezTo>
                    <a:cubicBezTo>
                      <a:pt x="108339" y="155990"/>
                      <a:pt x="59793" y="134438"/>
                      <a:pt x="19302" y="178630"/>
                    </a:cubicBezTo>
                    <a:cubicBezTo>
                      <a:pt x="-21189" y="222822"/>
                      <a:pt x="9070" y="309899"/>
                      <a:pt x="45534" y="332540"/>
                    </a:cubicBezTo>
                    <a:cubicBezTo>
                      <a:pt x="98978" y="365194"/>
                      <a:pt x="131306" y="311641"/>
                      <a:pt x="131306" y="311641"/>
                    </a:cubicBezTo>
                    <a:lnTo>
                      <a:pt x="106053" y="566017"/>
                    </a:lnTo>
                    <a:cubicBezTo>
                      <a:pt x="106053" y="566017"/>
                      <a:pt x="115196" y="615324"/>
                      <a:pt x="208152" y="661258"/>
                    </a:cubicBezTo>
                    <a:cubicBezTo>
                      <a:pt x="280535" y="697069"/>
                      <a:pt x="396892" y="665938"/>
                      <a:pt x="335394" y="585065"/>
                    </a:cubicBezTo>
                    <a:lnTo>
                      <a:pt x="344211" y="508110"/>
                    </a:lnTo>
                    <a:cubicBezTo>
                      <a:pt x="373490" y="514097"/>
                      <a:pt x="411260" y="519974"/>
                      <a:pt x="443914" y="510178"/>
                    </a:cubicBezTo>
                    <a:cubicBezTo>
                      <a:pt x="478419" y="499293"/>
                      <a:pt x="504215" y="483184"/>
                      <a:pt x="536652" y="430502"/>
                    </a:cubicBezTo>
                    <a:cubicBezTo>
                      <a:pt x="598260" y="330254"/>
                      <a:pt x="606532" y="174167"/>
                      <a:pt x="578776" y="31904"/>
                    </a:cubicBezTo>
                    <a:cubicBezTo>
                      <a:pt x="526420" y="-19689"/>
                      <a:pt x="378497" y="-6519"/>
                      <a:pt x="248207" y="55633"/>
                    </a:cubicBezTo>
                    <a:cubicBezTo>
                      <a:pt x="225785" y="212046"/>
                      <a:pt x="188668" y="223040"/>
                      <a:pt x="163960" y="227285"/>
                    </a:cubicBezTo>
                    <a:close/>
                  </a:path>
                </a:pathLst>
              </a:custGeom>
              <a:solidFill>
                <a:srgbClr val="FFA8A7"/>
              </a:solidFill>
              <a:ln w="10878"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FD265642-C37F-47AB-F853-766FFB25EFA3}"/>
                  </a:ext>
                </a:extLst>
              </p:cNvPr>
              <p:cNvSpPr/>
              <p:nvPr/>
            </p:nvSpPr>
            <p:spPr>
              <a:xfrm>
                <a:off x="6686294" y="1935236"/>
                <a:ext cx="521536" cy="282841"/>
              </a:xfrm>
              <a:custGeom>
                <a:avLst/>
                <a:gdLst>
                  <a:gd name="connsiteX0" fmla="*/ 516859 w 521536"/>
                  <a:gd name="connsiteY0" fmla="*/ 90293 h 282841"/>
                  <a:gd name="connsiteX1" fmla="*/ 510002 w 521536"/>
                  <a:gd name="connsiteY1" fmla="*/ 83544 h 282841"/>
                  <a:gd name="connsiteX2" fmla="*/ 502600 w 521536"/>
                  <a:gd name="connsiteY2" fmla="*/ 85830 h 282841"/>
                  <a:gd name="connsiteX3" fmla="*/ 452966 w 521536"/>
                  <a:gd name="connsiteY3" fmla="*/ 111082 h 282841"/>
                  <a:gd name="connsiteX4" fmla="*/ 461347 w 521536"/>
                  <a:gd name="connsiteY4" fmla="*/ 48604 h 282841"/>
                  <a:gd name="connsiteX5" fmla="*/ 445238 w 521536"/>
                  <a:gd name="connsiteY5" fmla="*/ 712 h 282841"/>
                  <a:gd name="connsiteX6" fmla="*/ 419223 w 521536"/>
                  <a:gd name="connsiteY6" fmla="*/ 10290 h 282841"/>
                  <a:gd name="connsiteX7" fmla="*/ 194019 w 521536"/>
                  <a:gd name="connsiteY7" fmla="*/ 17583 h 282841"/>
                  <a:gd name="connsiteX8" fmla="*/ 14530 w 521536"/>
                  <a:gd name="connsiteY8" fmla="*/ 86592 h 282841"/>
                  <a:gd name="connsiteX9" fmla="*/ 15618 w 521536"/>
                  <a:gd name="connsiteY9" fmla="*/ 165397 h 282841"/>
                  <a:gd name="connsiteX10" fmla="*/ 126207 w 521536"/>
                  <a:gd name="connsiteY10" fmla="*/ 247468 h 282841"/>
                  <a:gd name="connsiteX11" fmla="*/ 478872 w 521536"/>
                  <a:gd name="connsiteY11" fmla="*/ 216338 h 282841"/>
                  <a:gd name="connsiteX12" fmla="*/ 518492 w 521536"/>
                  <a:gd name="connsiteY12" fmla="*/ 143192 h 282841"/>
                  <a:gd name="connsiteX13" fmla="*/ 517077 w 521536"/>
                  <a:gd name="connsiteY13" fmla="*/ 91055 h 282841"/>
                  <a:gd name="connsiteX14" fmla="*/ 516859 w 521536"/>
                  <a:gd name="connsiteY14" fmla="*/ 90293 h 28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1536" h="282841">
                    <a:moveTo>
                      <a:pt x="516859" y="90293"/>
                    </a:moveTo>
                    <a:cubicBezTo>
                      <a:pt x="515857" y="87031"/>
                      <a:pt x="513279" y="84494"/>
                      <a:pt x="510002" y="83544"/>
                    </a:cubicBezTo>
                    <a:cubicBezTo>
                      <a:pt x="507354" y="83497"/>
                      <a:pt x="504760" y="84298"/>
                      <a:pt x="502600" y="85830"/>
                    </a:cubicBezTo>
                    <a:cubicBezTo>
                      <a:pt x="486786" y="95613"/>
                      <a:pt x="470184" y="104060"/>
                      <a:pt x="452966" y="111082"/>
                    </a:cubicBezTo>
                    <a:cubicBezTo>
                      <a:pt x="459709" y="90979"/>
                      <a:pt x="462554" y="69774"/>
                      <a:pt x="461347" y="48604"/>
                    </a:cubicBezTo>
                    <a:cubicBezTo>
                      <a:pt x="460585" y="35651"/>
                      <a:pt x="460585" y="5827"/>
                      <a:pt x="445238" y="712"/>
                    </a:cubicBezTo>
                    <a:cubicBezTo>
                      <a:pt x="436094" y="-2227"/>
                      <a:pt x="427060" y="4521"/>
                      <a:pt x="419223" y="10290"/>
                    </a:cubicBezTo>
                    <a:cubicBezTo>
                      <a:pt x="349126" y="61557"/>
                      <a:pt x="270212" y="24331"/>
                      <a:pt x="194019" y="17583"/>
                    </a:cubicBezTo>
                    <a:cubicBezTo>
                      <a:pt x="130343" y="11814"/>
                      <a:pt x="50667" y="28468"/>
                      <a:pt x="14530" y="86592"/>
                    </a:cubicBezTo>
                    <a:cubicBezTo>
                      <a:pt x="-2015" y="113259"/>
                      <a:pt x="-7893" y="142757"/>
                      <a:pt x="15618" y="165397"/>
                    </a:cubicBezTo>
                    <a:cubicBezTo>
                      <a:pt x="35755" y="184772"/>
                      <a:pt x="100955" y="236583"/>
                      <a:pt x="126207" y="247468"/>
                    </a:cubicBezTo>
                    <a:cubicBezTo>
                      <a:pt x="193039" y="276312"/>
                      <a:pt x="371222" y="322899"/>
                      <a:pt x="478872" y="216338"/>
                    </a:cubicBezTo>
                    <a:cubicBezTo>
                      <a:pt x="497459" y="195279"/>
                      <a:pt x="511008" y="170265"/>
                      <a:pt x="518492" y="143192"/>
                    </a:cubicBezTo>
                    <a:cubicBezTo>
                      <a:pt x="522987" y="126032"/>
                      <a:pt x="522497" y="107946"/>
                      <a:pt x="517077" y="91055"/>
                    </a:cubicBezTo>
                    <a:cubicBezTo>
                      <a:pt x="516956" y="90817"/>
                      <a:pt x="516882" y="90558"/>
                      <a:pt x="516859" y="90293"/>
                    </a:cubicBezTo>
                    <a:close/>
                  </a:path>
                </a:pathLst>
              </a:custGeom>
              <a:solidFill>
                <a:srgbClr val="263238"/>
              </a:solidFill>
              <a:ln w="10878"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4336E6FB-4C05-5DC0-30A9-B0A6C47064DE}"/>
                  </a:ext>
                </a:extLst>
              </p:cNvPr>
              <p:cNvSpPr/>
              <p:nvPr/>
            </p:nvSpPr>
            <p:spPr>
              <a:xfrm>
                <a:off x="6727709" y="2498687"/>
                <a:ext cx="180577" cy="166644"/>
              </a:xfrm>
              <a:custGeom>
                <a:avLst/>
                <a:gdLst>
                  <a:gd name="connsiteX0" fmla="*/ 180577 w 180577"/>
                  <a:gd name="connsiteY0" fmla="*/ 136494 h 166644"/>
                  <a:gd name="connsiteX1" fmla="*/ 52682 w 180577"/>
                  <a:gd name="connsiteY1" fmla="*/ 71186 h 166644"/>
                  <a:gd name="connsiteX2" fmla="*/ 0 w 180577"/>
                  <a:gd name="connsiteY2" fmla="*/ 0 h 166644"/>
                  <a:gd name="connsiteX3" fmla="*/ 26667 w 180577"/>
                  <a:gd name="connsiteY3" fmla="*/ 86533 h 166644"/>
                  <a:gd name="connsiteX4" fmla="*/ 176985 w 180577"/>
                  <a:gd name="connsiteY4" fmla="*/ 166645 h 16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77" h="166644">
                    <a:moveTo>
                      <a:pt x="180577" y="136494"/>
                    </a:moveTo>
                    <a:cubicBezTo>
                      <a:pt x="180577" y="136494"/>
                      <a:pt x="87948" y="101010"/>
                      <a:pt x="52682" y="71186"/>
                    </a:cubicBezTo>
                    <a:cubicBezTo>
                      <a:pt x="29541" y="52145"/>
                      <a:pt x="11447" y="27696"/>
                      <a:pt x="0" y="0"/>
                    </a:cubicBezTo>
                    <a:cubicBezTo>
                      <a:pt x="0" y="0"/>
                      <a:pt x="3265" y="54424"/>
                      <a:pt x="26667" y="86533"/>
                    </a:cubicBezTo>
                    <a:cubicBezTo>
                      <a:pt x="67703" y="141719"/>
                      <a:pt x="176985" y="166645"/>
                      <a:pt x="176985" y="166645"/>
                    </a:cubicBezTo>
                    <a:close/>
                  </a:path>
                </a:pathLst>
              </a:custGeom>
              <a:solidFill>
                <a:srgbClr val="F28F8F"/>
              </a:solidFill>
              <a:ln w="10878"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34309FEB-F650-76E8-A52D-01976ECA0614}"/>
                  </a:ext>
                </a:extLst>
              </p:cNvPr>
              <p:cNvSpPr/>
              <p:nvPr/>
            </p:nvSpPr>
            <p:spPr>
              <a:xfrm>
                <a:off x="6891045" y="2332747"/>
                <a:ext cx="46546" cy="46592"/>
              </a:xfrm>
              <a:custGeom>
                <a:avLst/>
                <a:gdLst>
                  <a:gd name="connsiteX0" fmla="*/ 46303 w 46546"/>
                  <a:gd name="connsiteY0" fmla="*/ 26943 h 46592"/>
                  <a:gd name="connsiteX1" fmla="*/ 19650 w 46546"/>
                  <a:gd name="connsiteY1" fmla="*/ 46301 h 46592"/>
                  <a:gd name="connsiteX2" fmla="*/ 291 w 46546"/>
                  <a:gd name="connsiteY2" fmla="*/ 19648 h 46592"/>
                  <a:gd name="connsiteX3" fmla="*/ 26057 w 46546"/>
                  <a:gd name="connsiteY3" fmla="*/ 166 h 46592"/>
                  <a:gd name="connsiteX4" fmla="*/ 46335 w 46546"/>
                  <a:gd name="connsiteY4" fmla="*/ 26711 h 46592"/>
                  <a:gd name="connsiteX5" fmla="*/ 46303 w 46546"/>
                  <a:gd name="connsiteY5" fmla="*/ 26943 h 4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46" h="46592">
                    <a:moveTo>
                      <a:pt x="46303" y="26943"/>
                    </a:moveTo>
                    <a:cubicBezTo>
                      <a:pt x="44288" y="39648"/>
                      <a:pt x="32355" y="48316"/>
                      <a:pt x="19650" y="46301"/>
                    </a:cubicBezTo>
                    <a:cubicBezTo>
                      <a:pt x="6944" y="44287"/>
                      <a:pt x="-1724" y="32354"/>
                      <a:pt x="291" y="19648"/>
                    </a:cubicBezTo>
                    <a:cubicBezTo>
                      <a:pt x="2251" y="7286"/>
                      <a:pt x="13629" y="-1317"/>
                      <a:pt x="26057" y="166"/>
                    </a:cubicBezTo>
                    <a:cubicBezTo>
                      <a:pt x="38987" y="1897"/>
                      <a:pt x="48065" y="13781"/>
                      <a:pt x="46335" y="26711"/>
                    </a:cubicBezTo>
                    <a:cubicBezTo>
                      <a:pt x="46325" y="26788"/>
                      <a:pt x="46314" y="26865"/>
                      <a:pt x="46303" y="26943"/>
                    </a:cubicBezTo>
                    <a:close/>
                  </a:path>
                </a:pathLst>
              </a:custGeom>
              <a:solidFill>
                <a:srgbClr val="263238"/>
              </a:solidFill>
              <a:ln w="10878"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E8A06B-BC11-D33B-5456-9B93339A2112}"/>
                  </a:ext>
                </a:extLst>
              </p:cNvPr>
              <p:cNvSpPr/>
              <p:nvPr/>
            </p:nvSpPr>
            <p:spPr>
              <a:xfrm>
                <a:off x="6908336" y="2492859"/>
                <a:ext cx="46533" cy="46591"/>
              </a:xfrm>
              <a:custGeom>
                <a:avLst/>
                <a:gdLst>
                  <a:gd name="connsiteX0" fmla="*/ 46319 w 46533"/>
                  <a:gd name="connsiteY0" fmla="*/ 26836 h 46591"/>
                  <a:gd name="connsiteX1" fmla="*/ 19756 w 46533"/>
                  <a:gd name="connsiteY1" fmla="*/ 46318 h 46591"/>
                  <a:gd name="connsiteX2" fmla="*/ 274 w 46533"/>
                  <a:gd name="connsiteY2" fmla="*/ 19755 h 46591"/>
                  <a:gd name="connsiteX3" fmla="*/ 26074 w 46533"/>
                  <a:gd name="connsiteY3" fmla="*/ 168 h 46591"/>
                  <a:gd name="connsiteX4" fmla="*/ 46319 w 46533"/>
                  <a:gd name="connsiteY4" fmla="*/ 26836 h 4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3" h="46591">
                    <a:moveTo>
                      <a:pt x="46319" y="26836"/>
                    </a:moveTo>
                    <a:cubicBezTo>
                      <a:pt x="44364" y="39551"/>
                      <a:pt x="32471" y="48273"/>
                      <a:pt x="19756" y="46318"/>
                    </a:cubicBezTo>
                    <a:cubicBezTo>
                      <a:pt x="7041" y="44363"/>
                      <a:pt x="-1681" y="32470"/>
                      <a:pt x="274" y="19755"/>
                    </a:cubicBezTo>
                    <a:cubicBezTo>
                      <a:pt x="2184" y="7336"/>
                      <a:pt x="13598" y="-1330"/>
                      <a:pt x="26074" y="168"/>
                    </a:cubicBezTo>
                    <a:cubicBezTo>
                      <a:pt x="39012" y="1969"/>
                      <a:pt x="48062" y="13889"/>
                      <a:pt x="46319" y="26836"/>
                    </a:cubicBezTo>
                    <a:close/>
                  </a:path>
                </a:pathLst>
              </a:custGeom>
              <a:solidFill>
                <a:srgbClr val="F28F8F"/>
              </a:solidFill>
              <a:ln w="10878"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B82C9080-E7E8-D52D-BBB9-8A8F2F3C9AD6}"/>
                  </a:ext>
                </a:extLst>
              </p:cNvPr>
              <p:cNvSpPr/>
              <p:nvPr/>
            </p:nvSpPr>
            <p:spPr>
              <a:xfrm>
                <a:off x="6860611" y="2253019"/>
                <a:ext cx="52245" cy="43209"/>
              </a:xfrm>
              <a:custGeom>
                <a:avLst/>
                <a:gdLst>
                  <a:gd name="connsiteX0" fmla="*/ 0 w 52245"/>
                  <a:gd name="connsiteY0" fmla="*/ 28627 h 43209"/>
                  <a:gd name="connsiteX1" fmla="*/ 48655 w 52245"/>
                  <a:gd name="connsiteY1" fmla="*/ 0 h 43209"/>
                  <a:gd name="connsiteX2" fmla="*/ 37770 w 52245"/>
                  <a:gd name="connsiteY2" fmla="*/ 39838 h 43209"/>
                  <a:gd name="connsiteX3" fmla="*/ 0 w 52245"/>
                  <a:gd name="connsiteY3" fmla="*/ 28627 h 43209"/>
                </a:gdLst>
                <a:ahLst/>
                <a:cxnLst>
                  <a:cxn ang="0">
                    <a:pos x="connsiteX0" y="connsiteY0"/>
                  </a:cxn>
                  <a:cxn ang="0">
                    <a:pos x="connsiteX1" y="connsiteY1"/>
                  </a:cxn>
                  <a:cxn ang="0">
                    <a:pos x="connsiteX2" y="connsiteY2"/>
                  </a:cxn>
                  <a:cxn ang="0">
                    <a:pos x="connsiteX3" y="connsiteY3"/>
                  </a:cxn>
                </a:cxnLst>
                <a:rect l="l" t="t" r="r" b="b"/>
                <a:pathLst>
                  <a:path w="52245" h="43209">
                    <a:moveTo>
                      <a:pt x="0" y="28627"/>
                    </a:moveTo>
                    <a:lnTo>
                      <a:pt x="48655" y="0"/>
                    </a:lnTo>
                    <a:cubicBezTo>
                      <a:pt x="56235" y="14057"/>
                      <a:pt x="51445" y="31589"/>
                      <a:pt x="37770" y="39838"/>
                    </a:cubicBezTo>
                    <a:cubicBezTo>
                      <a:pt x="24244" y="47169"/>
                      <a:pt x="7336" y="42150"/>
                      <a:pt x="0" y="28627"/>
                    </a:cubicBezTo>
                    <a:close/>
                  </a:path>
                </a:pathLst>
              </a:custGeom>
              <a:solidFill>
                <a:srgbClr val="263238"/>
              </a:solidFill>
              <a:ln w="10878"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7A41F38B-2EF8-1E11-D83C-2B6E098CC69A}"/>
                  </a:ext>
                </a:extLst>
              </p:cNvPr>
              <p:cNvSpPr/>
              <p:nvPr/>
            </p:nvSpPr>
            <p:spPr>
              <a:xfrm>
                <a:off x="7084291" y="2251879"/>
                <a:ext cx="54518" cy="40434"/>
              </a:xfrm>
              <a:custGeom>
                <a:avLst/>
                <a:gdLst>
                  <a:gd name="connsiteX0" fmla="*/ 52573 w 54518"/>
                  <a:gd name="connsiteY0" fmla="*/ 40434 h 40434"/>
                  <a:gd name="connsiteX1" fmla="*/ 0 w 54518"/>
                  <a:gd name="connsiteY1" fmla="*/ 18012 h 40434"/>
                  <a:gd name="connsiteX2" fmla="*/ 35185 w 54518"/>
                  <a:gd name="connsiteY2" fmla="*/ 1678 h 40434"/>
                  <a:gd name="connsiteX3" fmla="*/ 36573 w 54518"/>
                  <a:gd name="connsiteY3" fmla="*/ 2229 h 40434"/>
                  <a:gd name="connsiteX4" fmla="*/ 52573 w 54518"/>
                  <a:gd name="connsiteY4" fmla="*/ 40434 h 40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18" h="40434">
                    <a:moveTo>
                      <a:pt x="52573" y="40434"/>
                    </a:moveTo>
                    <a:lnTo>
                      <a:pt x="0" y="18012"/>
                    </a:lnTo>
                    <a:cubicBezTo>
                      <a:pt x="5206" y="3785"/>
                      <a:pt x="20958" y="-3528"/>
                      <a:pt x="35185" y="1678"/>
                    </a:cubicBezTo>
                    <a:cubicBezTo>
                      <a:pt x="35652" y="1849"/>
                      <a:pt x="36115" y="2033"/>
                      <a:pt x="36573" y="2229"/>
                    </a:cubicBezTo>
                    <a:cubicBezTo>
                      <a:pt x="51194" y="8705"/>
                      <a:pt x="58216" y="25471"/>
                      <a:pt x="52573" y="40434"/>
                    </a:cubicBezTo>
                    <a:close/>
                  </a:path>
                </a:pathLst>
              </a:custGeom>
              <a:solidFill>
                <a:srgbClr val="263238"/>
              </a:solidFill>
              <a:ln w="10878"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96F7645D-992C-80C2-FA6F-CB587A821E63}"/>
                  </a:ext>
                </a:extLst>
              </p:cNvPr>
              <p:cNvSpPr/>
              <p:nvPr/>
            </p:nvSpPr>
            <p:spPr>
              <a:xfrm>
                <a:off x="7067287" y="2338408"/>
                <a:ext cx="46327" cy="46374"/>
              </a:xfrm>
              <a:custGeom>
                <a:avLst/>
                <a:gdLst>
                  <a:gd name="connsiteX0" fmla="*/ 46066 w 46327"/>
                  <a:gd name="connsiteY0" fmla="*/ 26941 h 46374"/>
                  <a:gd name="connsiteX1" fmla="*/ 19433 w 46327"/>
                  <a:gd name="connsiteY1" fmla="*/ 46065 h 46374"/>
                  <a:gd name="connsiteX2" fmla="*/ 310 w 46327"/>
                  <a:gd name="connsiteY2" fmla="*/ 19432 h 46374"/>
                  <a:gd name="connsiteX3" fmla="*/ 25930 w 46327"/>
                  <a:gd name="connsiteY3" fmla="*/ 165 h 46374"/>
                  <a:gd name="connsiteX4" fmla="*/ 46117 w 46327"/>
                  <a:gd name="connsiteY4" fmla="*/ 26585 h 46374"/>
                  <a:gd name="connsiteX5" fmla="*/ 46066 w 46327"/>
                  <a:gd name="connsiteY5" fmla="*/ 26941 h 4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7" h="46374">
                    <a:moveTo>
                      <a:pt x="46066" y="26941"/>
                    </a:moveTo>
                    <a:cubicBezTo>
                      <a:pt x="43993" y="39576"/>
                      <a:pt x="32069" y="48139"/>
                      <a:pt x="19433" y="46065"/>
                    </a:cubicBezTo>
                    <a:cubicBezTo>
                      <a:pt x="6798" y="43991"/>
                      <a:pt x="-1764" y="32067"/>
                      <a:pt x="310" y="19432"/>
                    </a:cubicBezTo>
                    <a:cubicBezTo>
                      <a:pt x="2319" y="7189"/>
                      <a:pt x="13610" y="-1302"/>
                      <a:pt x="25930" y="165"/>
                    </a:cubicBezTo>
                    <a:cubicBezTo>
                      <a:pt x="38800" y="1886"/>
                      <a:pt x="47838" y="13714"/>
                      <a:pt x="46117" y="26585"/>
                    </a:cubicBezTo>
                    <a:cubicBezTo>
                      <a:pt x="46101" y="26704"/>
                      <a:pt x="46084" y="26822"/>
                      <a:pt x="46066" y="26941"/>
                    </a:cubicBezTo>
                    <a:close/>
                  </a:path>
                </a:pathLst>
              </a:custGeom>
              <a:solidFill>
                <a:srgbClr val="263238"/>
              </a:solidFill>
              <a:ln w="10878"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9CC5E8DD-9B60-752A-9FEF-077DC491C728}"/>
                  </a:ext>
                </a:extLst>
              </p:cNvPr>
              <p:cNvSpPr/>
              <p:nvPr/>
            </p:nvSpPr>
            <p:spPr>
              <a:xfrm>
                <a:off x="6997649" y="2317021"/>
                <a:ext cx="78587" cy="159787"/>
              </a:xfrm>
              <a:custGeom>
                <a:avLst/>
                <a:gdLst>
                  <a:gd name="connsiteX0" fmla="*/ 0 w 78587"/>
                  <a:gd name="connsiteY0" fmla="*/ 159787 h 159787"/>
                  <a:gd name="connsiteX1" fmla="*/ 78588 w 78587"/>
                  <a:gd name="connsiteY1" fmla="*/ 142372 h 159787"/>
                  <a:gd name="connsiteX2" fmla="*/ 10558 w 78587"/>
                  <a:gd name="connsiteY2" fmla="*/ 0 h 159787"/>
                  <a:gd name="connsiteX3" fmla="*/ 0 w 78587"/>
                  <a:gd name="connsiteY3" fmla="*/ 159787 h 159787"/>
                </a:gdLst>
                <a:ahLst/>
                <a:cxnLst>
                  <a:cxn ang="0">
                    <a:pos x="connsiteX0" y="connsiteY0"/>
                  </a:cxn>
                  <a:cxn ang="0">
                    <a:pos x="connsiteX1" y="connsiteY1"/>
                  </a:cxn>
                  <a:cxn ang="0">
                    <a:pos x="connsiteX2" y="connsiteY2"/>
                  </a:cxn>
                  <a:cxn ang="0">
                    <a:pos x="connsiteX3" y="connsiteY3"/>
                  </a:cxn>
                </a:cxnLst>
                <a:rect l="l" t="t" r="r" b="b"/>
                <a:pathLst>
                  <a:path w="78587" h="159787">
                    <a:moveTo>
                      <a:pt x="0" y="159787"/>
                    </a:moveTo>
                    <a:lnTo>
                      <a:pt x="78588" y="142372"/>
                    </a:lnTo>
                    <a:lnTo>
                      <a:pt x="10558" y="0"/>
                    </a:lnTo>
                    <a:lnTo>
                      <a:pt x="0" y="159787"/>
                    </a:lnTo>
                    <a:close/>
                  </a:path>
                </a:pathLst>
              </a:custGeom>
              <a:solidFill>
                <a:srgbClr val="F28F8F"/>
              </a:solidFill>
              <a:ln w="10878" cap="flat">
                <a:noFill/>
                <a:prstDash val="solid"/>
                <a:miter/>
              </a:ln>
            </p:spPr>
            <p:txBody>
              <a:bodyPr rtlCol="0" anchor="ctr"/>
              <a:lstStyle/>
              <a:p>
                <a:endParaRPr lang="en-US"/>
              </a:p>
            </p:txBody>
          </p:sp>
        </p:grpSp>
        <p:sp>
          <p:nvSpPr>
            <p:cNvPr id="75" name="Freeform: Shape 74">
              <a:extLst>
                <a:ext uri="{FF2B5EF4-FFF2-40B4-BE49-F238E27FC236}">
                  <a16:creationId xmlns:a16="http://schemas.microsoft.com/office/drawing/2014/main" id="{7BB572E3-86B0-C811-3E34-E14170621A08}"/>
                </a:ext>
              </a:extLst>
            </p:cNvPr>
            <p:cNvSpPr/>
            <p:nvPr/>
          </p:nvSpPr>
          <p:spPr>
            <a:xfrm>
              <a:off x="6501633" y="3922189"/>
              <a:ext cx="163923" cy="491924"/>
            </a:xfrm>
            <a:custGeom>
              <a:avLst/>
              <a:gdLst>
                <a:gd name="connsiteX0" fmla="*/ 163924 w 163923"/>
                <a:gd name="connsiteY0" fmla="*/ 437783 h 491924"/>
                <a:gd name="connsiteX1" fmla="*/ 83268 w 163923"/>
                <a:gd name="connsiteY1" fmla="*/ 484478 h 491924"/>
                <a:gd name="connsiteX2" fmla="*/ 7437 w 163923"/>
                <a:gd name="connsiteY2" fmla="*/ 464159 h 491924"/>
                <a:gd name="connsiteX3" fmla="*/ 0 w 163923"/>
                <a:gd name="connsiteY3" fmla="*/ 436368 h 491924"/>
                <a:gd name="connsiteX4" fmla="*/ 0 w 163923"/>
                <a:gd name="connsiteY4" fmla="*/ 0 h 491924"/>
                <a:gd name="connsiteX5" fmla="*/ 50505 w 163923"/>
                <a:gd name="connsiteY5" fmla="*/ 29171 h 491924"/>
                <a:gd name="connsiteX6" fmla="*/ 50505 w 163923"/>
                <a:gd name="connsiteY6" fmla="*/ 436368 h 491924"/>
                <a:gd name="connsiteX7" fmla="*/ 53009 w 163923"/>
                <a:gd name="connsiteY7" fmla="*/ 440613 h 491924"/>
                <a:gd name="connsiteX8" fmla="*/ 58016 w 163923"/>
                <a:gd name="connsiteY8" fmla="*/ 440613 h 491924"/>
                <a:gd name="connsiteX9" fmla="*/ 110698 w 163923"/>
                <a:gd name="connsiteY9" fmla="*/ 410244 h 491924"/>
                <a:gd name="connsiteX10" fmla="*/ 163924 w 163923"/>
                <a:gd name="connsiteY10" fmla="*/ 437783 h 49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923" h="491924">
                  <a:moveTo>
                    <a:pt x="163924" y="437783"/>
                  </a:moveTo>
                  <a:lnTo>
                    <a:pt x="83268" y="484478"/>
                  </a:lnTo>
                  <a:cubicBezTo>
                    <a:pt x="56717" y="499807"/>
                    <a:pt x="22767" y="490710"/>
                    <a:pt x="7437" y="464159"/>
                  </a:cubicBezTo>
                  <a:cubicBezTo>
                    <a:pt x="2559" y="455710"/>
                    <a:pt x="-6" y="446124"/>
                    <a:pt x="0" y="436368"/>
                  </a:cubicBezTo>
                  <a:lnTo>
                    <a:pt x="0" y="0"/>
                  </a:lnTo>
                  <a:lnTo>
                    <a:pt x="50505" y="29171"/>
                  </a:lnTo>
                  <a:lnTo>
                    <a:pt x="50505" y="436368"/>
                  </a:lnTo>
                  <a:cubicBezTo>
                    <a:pt x="50412" y="438157"/>
                    <a:pt x="51398" y="439829"/>
                    <a:pt x="53009" y="440613"/>
                  </a:cubicBezTo>
                  <a:cubicBezTo>
                    <a:pt x="54500" y="441702"/>
                    <a:pt x="56525" y="441702"/>
                    <a:pt x="58016" y="440613"/>
                  </a:cubicBezTo>
                  <a:lnTo>
                    <a:pt x="110698" y="410244"/>
                  </a:lnTo>
                  <a:cubicBezTo>
                    <a:pt x="128331" y="419497"/>
                    <a:pt x="146399" y="428422"/>
                    <a:pt x="163924" y="437783"/>
                  </a:cubicBezTo>
                  <a:close/>
                </a:path>
              </a:pathLst>
            </a:custGeom>
            <a:solidFill>
              <a:srgbClr val="263238"/>
            </a:solidFill>
            <a:ln w="10878"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30BFA7D3-BB67-BC95-2016-794377233B4A}"/>
                </a:ext>
              </a:extLst>
            </p:cNvPr>
            <p:cNvSpPr/>
            <p:nvPr/>
          </p:nvSpPr>
          <p:spPr>
            <a:xfrm>
              <a:off x="6747954" y="4064452"/>
              <a:ext cx="196578" cy="491870"/>
            </a:xfrm>
            <a:custGeom>
              <a:avLst/>
              <a:gdLst>
                <a:gd name="connsiteX0" fmla="*/ 196578 w 196578"/>
                <a:gd name="connsiteY0" fmla="*/ 418953 h 491870"/>
                <a:gd name="connsiteX1" fmla="*/ 83268 w 196578"/>
                <a:gd name="connsiteY1" fmla="*/ 484261 h 491870"/>
                <a:gd name="connsiteX2" fmla="*/ 27756 w 196578"/>
                <a:gd name="connsiteY2" fmla="*/ 484261 h 491870"/>
                <a:gd name="connsiteX3" fmla="*/ 1 w 196578"/>
                <a:gd name="connsiteY3" fmla="*/ 436259 h 491870"/>
                <a:gd name="connsiteX4" fmla="*/ 1 w 196578"/>
                <a:gd name="connsiteY4" fmla="*/ 0 h 491870"/>
                <a:gd name="connsiteX5" fmla="*/ 50506 w 196578"/>
                <a:gd name="connsiteY5" fmla="*/ 27974 h 491870"/>
                <a:gd name="connsiteX6" fmla="*/ 50506 w 196578"/>
                <a:gd name="connsiteY6" fmla="*/ 436368 h 491870"/>
                <a:gd name="connsiteX7" fmla="*/ 53118 w 196578"/>
                <a:gd name="connsiteY7" fmla="*/ 440613 h 491870"/>
                <a:gd name="connsiteX8" fmla="*/ 58016 w 196578"/>
                <a:gd name="connsiteY8" fmla="*/ 440613 h 491870"/>
                <a:gd name="connsiteX9" fmla="*/ 134209 w 196578"/>
                <a:gd name="connsiteY9" fmla="*/ 397074 h 491870"/>
                <a:gd name="connsiteX10" fmla="*/ 155979 w 196578"/>
                <a:gd name="connsiteY10" fmla="*/ 406000 h 491870"/>
                <a:gd name="connsiteX11" fmla="*/ 196579 w 196578"/>
                <a:gd name="connsiteY11" fmla="*/ 418953 h 491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578" h="491870">
                  <a:moveTo>
                    <a:pt x="196578" y="418953"/>
                  </a:moveTo>
                  <a:lnTo>
                    <a:pt x="83268" y="484261"/>
                  </a:lnTo>
                  <a:cubicBezTo>
                    <a:pt x="66155" y="494407"/>
                    <a:pt x="44870" y="494407"/>
                    <a:pt x="27756" y="484261"/>
                  </a:cubicBezTo>
                  <a:cubicBezTo>
                    <a:pt x="10521" y="474441"/>
                    <a:pt x="-87" y="456096"/>
                    <a:pt x="1" y="436259"/>
                  </a:cubicBezTo>
                  <a:lnTo>
                    <a:pt x="1" y="0"/>
                  </a:lnTo>
                  <a:lnTo>
                    <a:pt x="50506" y="27974"/>
                  </a:lnTo>
                  <a:lnTo>
                    <a:pt x="50506" y="436368"/>
                  </a:lnTo>
                  <a:cubicBezTo>
                    <a:pt x="50461" y="438175"/>
                    <a:pt x="51485" y="439839"/>
                    <a:pt x="53118" y="440613"/>
                  </a:cubicBezTo>
                  <a:cubicBezTo>
                    <a:pt x="54605" y="441589"/>
                    <a:pt x="56529" y="441589"/>
                    <a:pt x="58016" y="440613"/>
                  </a:cubicBezTo>
                  <a:lnTo>
                    <a:pt x="134209" y="397074"/>
                  </a:lnTo>
                  <a:lnTo>
                    <a:pt x="155979" y="406000"/>
                  </a:lnTo>
                  <a:cubicBezTo>
                    <a:pt x="169270" y="411042"/>
                    <a:pt x="182823" y="415366"/>
                    <a:pt x="196579" y="418953"/>
                  </a:cubicBezTo>
                  <a:close/>
                </a:path>
              </a:pathLst>
            </a:custGeom>
            <a:solidFill>
              <a:srgbClr val="263238"/>
            </a:solidFill>
            <a:ln w="10878"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9D6AB830-2009-615A-69BC-B75B280147FC}"/>
                </a:ext>
              </a:extLst>
            </p:cNvPr>
            <p:cNvSpPr/>
            <p:nvPr/>
          </p:nvSpPr>
          <p:spPr>
            <a:xfrm>
              <a:off x="6308647" y="3554503"/>
              <a:ext cx="1710204" cy="793358"/>
            </a:xfrm>
            <a:custGeom>
              <a:avLst/>
              <a:gdLst>
                <a:gd name="connsiteX0" fmla="*/ 1655455 w 1710204"/>
                <a:gd name="connsiteY0" fmla="*/ 244797 h 793358"/>
                <a:gd name="connsiteX1" fmla="*/ 1303117 w 1710204"/>
                <a:gd name="connsiteY1" fmla="*/ 41035 h 793358"/>
                <a:gd name="connsiteX2" fmla="*/ 1040469 w 1710204"/>
                <a:gd name="connsiteY2" fmla="*/ 41035 h 793358"/>
                <a:gd name="connsiteX3" fmla="*/ 851510 w 1710204"/>
                <a:gd name="connsiteY3" fmla="*/ 149882 h 793358"/>
                <a:gd name="connsiteX4" fmla="*/ 588863 w 1710204"/>
                <a:gd name="connsiteY4" fmla="*/ 149882 h 793358"/>
                <a:gd name="connsiteX5" fmla="*/ 382924 w 1710204"/>
                <a:gd name="connsiteY5" fmla="*/ 31348 h 793358"/>
                <a:gd name="connsiteX6" fmla="*/ 120276 w 1710204"/>
                <a:gd name="connsiteY6" fmla="*/ 31348 h 793358"/>
                <a:gd name="connsiteX7" fmla="*/ 54424 w 1710204"/>
                <a:gd name="connsiteY7" fmla="*/ 69445 h 793358"/>
                <a:gd name="connsiteX8" fmla="*/ 0 w 1710204"/>
                <a:gd name="connsiteY8" fmla="*/ 144875 h 793358"/>
                <a:gd name="connsiteX9" fmla="*/ 0 w 1710204"/>
                <a:gd name="connsiteY9" fmla="*/ 211599 h 793358"/>
                <a:gd name="connsiteX10" fmla="*/ 54424 w 1710204"/>
                <a:gd name="connsiteY10" fmla="*/ 287792 h 793358"/>
                <a:gd name="connsiteX11" fmla="*/ 875674 w 1710204"/>
                <a:gd name="connsiteY11" fmla="*/ 761929 h 793358"/>
                <a:gd name="connsiteX12" fmla="*/ 1138214 w 1710204"/>
                <a:gd name="connsiteY12" fmla="*/ 761929 h 793358"/>
                <a:gd name="connsiteX13" fmla="*/ 1655781 w 1710204"/>
                <a:gd name="connsiteY13" fmla="*/ 463035 h 793358"/>
                <a:gd name="connsiteX14" fmla="*/ 1710205 w 1710204"/>
                <a:gd name="connsiteY14" fmla="*/ 386842 h 793358"/>
                <a:gd name="connsiteX15" fmla="*/ 1710205 w 1710204"/>
                <a:gd name="connsiteY15" fmla="*/ 320664 h 793358"/>
                <a:gd name="connsiteX16" fmla="*/ 1655455 w 1710204"/>
                <a:gd name="connsiteY16" fmla="*/ 244797 h 79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0204" h="793358">
                  <a:moveTo>
                    <a:pt x="1655455" y="244797"/>
                  </a:moveTo>
                  <a:lnTo>
                    <a:pt x="1303117" y="41035"/>
                  </a:lnTo>
                  <a:cubicBezTo>
                    <a:pt x="1230625" y="-871"/>
                    <a:pt x="1113070" y="-980"/>
                    <a:pt x="1040469" y="41035"/>
                  </a:cubicBezTo>
                  <a:lnTo>
                    <a:pt x="851510" y="149882"/>
                  </a:lnTo>
                  <a:cubicBezTo>
                    <a:pt x="778910" y="191680"/>
                    <a:pt x="661355" y="191680"/>
                    <a:pt x="588863" y="149882"/>
                  </a:cubicBezTo>
                  <a:lnTo>
                    <a:pt x="382924" y="31348"/>
                  </a:lnTo>
                  <a:cubicBezTo>
                    <a:pt x="310323" y="-10449"/>
                    <a:pt x="192768" y="-10449"/>
                    <a:pt x="120276" y="31348"/>
                  </a:cubicBezTo>
                  <a:lnTo>
                    <a:pt x="54424" y="69445"/>
                  </a:lnTo>
                  <a:cubicBezTo>
                    <a:pt x="18286" y="90234"/>
                    <a:pt x="0" y="117555"/>
                    <a:pt x="0" y="144875"/>
                  </a:cubicBezTo>
                  <a:lnTo>
                    <a:pt x="0" y="211599"/>
                  </a:lnTo>
                  <a:cubicBezTo>
                    <a:pt x="0" y="239028"/>
                    <a:pt x="17960" y="266022"/>
                    <a:pt x="54424" y="287792"/>
                  </a:cubicBezTo>
                  <a:lnTo>
                    <a:pt x="875674" y="761929"/>
                  </a:lnTo>
                  <a:cubicBezTo>
                    <a:pt x="948167" y="803836"/>
                    <a:pt x="1065722" y="803836"/>
                    <a:pt x="1138214" y="761929"/>
                  </a:cubicBezTo>
                  <a:lnTo>
                    <a:pt x="1655781" y="463035"/>
                  </a:lnTo>
                  <a:cubicBezTo>
                    <a:pt x="1692027" y="442137"/>
                    <a:pt x="1710205" y="414707"/>
                    <a:pt x="1710205" y="386842"/>
                  </a:cubicBezTo>
                  <a:cubicBezTo>
                    <a:pt x="1710205" y="375958"/>
                    <a:pt x="1710205" y="331766"/>
                    <a:pt x="1710205" y="320664"/>
                  </a:cubicBezTo>
                  <a:cubicBezTo>
                    <a:pt x="1709770" y="293343"/>
                    <a:pt x="1691701" y="265805"/>
                    <a:pt x="1655455" y="244797"/>
                  </a:cubicBezTo>
                  <a:close/>
                </a:path>
              </a:pathLst>
            </a:custGeom>
            <a:solidFill>
              <a:srgbClr val="37474F"/>
            </a:solidFill>
            <a:ln w="10878"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FABABB3-864F-5A31-0CA5-4DF2EF43A986}"/>
                </a:ext>
              </a:extLst>
            </p:cNvPr>
            <p:cNvSpPr/>
            <p:nvPr/>
          </p:nvSpPr>
          <p:spPr>
            <a:xfrm>
              <a:off x="6308321" y="3554503"/>
              <a:ext cx="1710082" cy="726676"/>
            </a:xfrm>
            <a:custGeom>
              <a:avLst/>
              <a:gdLst>
                <a:gd name="connsiteX0" fmla="*/ 54315 w 1710082"/>
                <a:gd name="connsiteY0" fmla="*/ 221068 h 726676"/>
                <a:gd name="connsiteX1" fmla="*/ 875566 w 1710082"/>
                <a:gd name="connsiteY1" fmla="*/ 695206 h 726676"/>
                <a:gd name="connsiteX2" fmla="*/ 1138105 w 1710082"/>
                <a:gd name="connsiteY2" fmla="*/ 695206 h 726676"/>
                <a:gd name="connsiteX3" fmla="*/ 1655673 w 1710082"/>
                <a:gd name="connsiteY3" fmla="*/ 396421 h 726676"/>
                <a:gd name="connsiteX4" fmla="*/ 1655673 w 1710082"/>
                <a:gd name="connsiteY4" fmla="*/ 244688 h 726676"/>
                <a:gd name="connsiteX5" fmla="*/ 1303335 w 1710082"/>
                <a:gd name="connsiteY5" fmla="*/ 40926 h 726676"/>
                <a:gd name="connsiteX6" fmla="*/ 1040687 w 1710082"/>
                <a:gd name="connsiteY6" fmla="*/ 40926 h 726676"/>
                <a:gd name="connsiteX7" fmla="*/ 851729 w 1710082"/>
                <a:gd name="connsiteY7" fmla="*/ 149774 h 726676"/>
                <a:gd name="connsiteX8" fmla="*/ 589081 w 1710082"/>
                <a:gd name="connsiteY8" fmla="*/ 149774 h 726676"/>
                <a:gd name="connsiteX9" fmla="*/ 383251 w 1710082"/>
                <a:gd name="connsiteY9" fmla="*/ 31348 h 726676"/>
                <a:gd name="connsiteX10" fmla="*/ 120603 w 1710082"/>
                <a:gd name="connsiteY10" fmla="*/ 31348 h 726676"/>
                <a:gd name="connsiteX11" fmla="*/ 54750 w 1710082"/>
                <a:gd name="connsiteY11" fmla="*/ 69445 h 726676"/>
                <a:gd name="connsiteX12" fmla="*/ 54315 w 1710082"/>
                <a:gd name="connsiteY12" fmla="*/ 221068 h 72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0082" h="726676">
                  <a:moveTo>
                    <a:pt x="54315" y="221068"/>
                  </a:moveTo>
                  <a:lnTo>
                    <a:pt x="875566" y="695206"/>
                  </a:lnTo>
                  <a:cubicBezTo>
                    <a:pt x="948058" y="737112"/>
                    <a:pt x="1065613" y="737221"/>
                    <a:pt x="1138105" y="695206"/>
                  </a:cubicBezTo>
                  <a:lnTo>
                    <a:pt x="1655673" y="396421"/>
                  </a:lnTo>
                  <a:cubicBezTo>
                    <a:pt x="1728165" y="354515"/>
                    <a:pt x="1728274" y="286594"/>
                    <a:pt x="1655673" y="244688"/>
                  </a:cubicBezTo>
                  <a:lnTo>
                    <a:pt x="1303335" y="40926"/>
                  </a:lnTo>
                  <a:cubicBezTo>
                    <a:pt x="1230843" y="-980"/>
                    <a:pt x="1113288" y="-1088"/>
                    <a:pt x="1040687" y="40926"/>
                  </a:cubicBezTo>
                  <a:lnTo>
                    <a:pt x="851729" y="149774"/>
                  </a:lnTo>
                  <a:cubicBezTo>
                    <a:pt x="779127" y="191571"/>
                    <a:pt x="661573" y="191571"/>
                    <a:pt x="589081" y="149774"/>
                  </a:cubicBezTo>
                  <a:lnTo>
                    <a:pt x="383251" y="31348"/>
                  </a:lnTo>
                  <a:cubicBezTo>
                    <a:pt x="310650" y="-10449"/>
                    <a:pt x="193095" y="-10449"/>
                    <a:pt x="120603" y="31348"/>
                  </a:cubicBezTo>
                  <a:lnTo>
                    <a:pt x="54750" y="69445"/>
                  </a:lnTo>
                  <a:cubicBezTo>
                    <a:pt x="-18177" y="111242"/>
                    <a:pt x="-18177" y="179162"/>
                    <a:pt x="54315" y="221068"/>
                  </a:cubicBezTo>
                  <a:close/>
                </a:path>
              </a:pathLst>
            </a:custGeom>
            <a:solidFill>
              <a:srgbClr val="455A64"/>
            </a:solidFill>
            <a:ln w="10878" cap="flat">
              <a:noFill/>
              <a:prstDash val="solid"/>
              <a:miter/>
            </a:ln>
          </p:spPr>
          <p:txBody>
            <a:bodyPr rtlCol="0" anchor="ctr"/>
            <a:lstStyle/>
            <a:p>
              <a:endParaRPr lang="en-US"/>
            </a:p>
          </p:txBody>
        </p:sp>
        <p:grpSp>
          <p:nvGrpSpPr>
            <p:cNvPr id="79" name="Graphic 2">
              <a:extLst>
                <a:ext uri="{FF2B5EF4-FFF2-40B4-BE49-F238E27FC236}">
                  <a16:creationId xmlns:a16="http://schemas.microsoft.com/office/drawing/2014/main" id="{A379AF2D-A10D-D4E3-91B2-F1CD3B507C77}"/>
                </a:ext>
              </a:extLst>
            </p:cNvPr>
            <p:cNvGrpSpPr/>
            <p:nvPr/>
          </p:nvGrpSpPr>
          <p:grpSpPr>
            <a:xfrm>
              <a:off x="6995935" y="3623370"/>
              <a:ext cx="868491" cy="558450"/>
              <a:chOff x="6995935" y="3623370"/>
              <a:chExt cx="868491" cy="558450"/>
            </a:xfrm>
          </p:grpSpPr>
          <p:sp>
            <p:nvSpPr>
              <p:cNvPr id="256" name="Freeform: Shape 255">
                <a:extLst>
                  <a:ext uri="{FF2B5EF4-FFF2-40B4-BE49-F238E27FC236}">
                    <a16:creationId xmlns:a16="http://schemas.microsoft.com/office/drawing/2014/main" id="{ADE2E7E9-0F0A-6605-533B-E216975435CA}"/>
                  </a:ext>
                </a:extLst>
              </p:cNvPr>
              <p:cNvSpPr/>
              <p:nvPr/>
            </p:nvSpPr>
            <p:spPr>
              <a:xfrm>
                <a:off x="6995935" y="3647317"/>
                <a:ext cx="868491" cy="501523"/>
              </a:xfrm>
              <a:custGeom>
                <a:avLst/>
                <a:gdLst>
                  <a:gd name="connsiteX0" fmla="*/ 5633 w 868491"/>
                  <a:gd name="connsiteY0" fmla="*/ 222081 h 501523"/>
                  <a:gd name="connsiteX1" fmla="*/ 484016 w 868491"/>
                  <a:gd name="connsiteY1" fmla="*/ 498335 h 501523"/>
                  <a:gd name="connsiteX2" fmla="*/ 510901 w 868491"/>
                  <a:gd name="connsiteY2" fmla="*/ 498335 h 501523"/>
                  <a:gd name="connsiteX3" fmla="*/ 863021 w 868491"/>
                  <a:gd name="connsiteY3" fmla="*/ 295009 h 501523"/>
                  <a:gd name="connsiteX4" fmla="*/ 867999 w 868491"/>
                  <a:gd name="connsiteY4" fmla="*/ 284422 h 501523"/>
                  <a:gd name="connsiteX5" fmla="*/ 863021 w 868491"/>
                  <a:gd name="connsiteY5" fmla="*/ 279444 h 501523"/>
                  <a:gd name="connsiteX6" fmla="*/ 384638 w 868491"/>
                  <a:gd name="connsiteY6" fmla="*/ 3190 h 501523"/>
                  <a:gd name="connsiteX7" fmla="*/ 357644 w 868491"/>
                  <a:gd name="connsiteY7" fmla="*/ 3190 h 501523"/>
                  <a:gd name="connsiteX8" fmla="*/ 5633 w 868491"/>
                  <a:gd name="connsiteY8" fmla="*/ 206516 h 501523"/>
                  <a:gd name="connsiteX9" fmla="*/ 5633 w 868491"/>
                  <a:gd name="connsiteY9" fmla="*/ 222081 h 5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8491" h="501523">
                    <a:moveTo>
                      <a:pt x="5633" y="222081"/>
                    </a:moveTo>
                    <a:lnTo>
                      <a:pt x="484016" y="498335"/>
                    </a:lnTo>
                    <a:cubicBezTo>
                      <a:pt x="492473" y="502586"/>
                      <a:pt x="502443" y="502586"/>
                      <a:pt x="510901" y="498335"/>
                    </a:cubicBezTo>
                    <a:lnTo>
                      <a:pt x="863021" y="295009"/>
                    </a:lnTo>
                    <a:cubicBezTo>
                      <a:pt x="867319" y="293460"/>
                      <a:pt x="869548" y="288720"/>
                      <a:pt x="867999" y="284422"/>
                    </a:cubicBezTo>
                    <a:cubicBezTo>
                      <a:pt x="867164" y="282104"/>
                      <a:pt x="865339" y="280279"/>
                      <a:pt x="863021" y="279444"/>
                    </a:cubicBezTo>
                    <a:lnTo>
                      <a:pt x="384638" y="3190"/>
                    </a:lnTo>
                    <a:cubicBezTo>
                      <a:pt x="376143" y="-1063"/>
                      <a:pt x="366140" y="-1063"/>
                      <a:pt x="357644" y="3190"/>
                    </a:cubicBezTo>
                    <a:lnTo>
                      <a:pt x="5633" y="206516"/>
                    </a:lnTo>
                    <a:cubicBezTo>
                      <a:pt x="-1878" y="210761"/>
                      <a:pt x="-1878" y="217727"/>
                      <a:pt x="5633" y="222081"/>
                    </a:cubicBezTo>
                    <a:close/>
                  </a:path>
                </a:pathLst>
              </a:custGeom>
              <a:solidFill>
                <a:srgbClr val="000000"/>
              </a:solidFill>
              <a:ln w="10878"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9F7DE316-1C3B-0A9C-0FE7-8C4CCB21E921}"/>
                  </a:ext>
                </a:extLst>
              </p:cNvPr>
              <p:cNvSpPr/>
              <p:nvPr/>
            </p:nvSpPr>
            <p:spPr>
              <a:xfrm>
                <a:off x="6995935" y="3680327"/>
                <a:ext cx="868491" cy="501493"/>
              </a:xfrm>
              <a:custGeom>
                <a:avLst/>
                <a:gdLst>
                  <a:gd name="connsiteX0" fmla="*/ 5633 w 868491"/>
                  <a:gd name="connsiteY0" fmla="*/ 222052 h 501493"/>
                  <a:gd name="connsiteX1" fmla="*/ 484016 w 868491"/>
                  <a:gd name="connsiteY1" fmla="*/ 498306 h 501493"/>
                  <a:gd name="connsiteX2" fmla="*/ 510901 w 868491"/>
                  <a:gd name="connsiteY2" fmla="*/ 498306 h 501493"/>
                  <a:gd name="connsiteX3" fmla="*/ 863021 w 868491"/>
                  <a:gd name="connsiteY3" fmla="*/ 294979 h 501493"/>
                  <a:gd name="connsiteX4" fmla="*/ 867999 w 868491"/>
                  <a:gd name="connsiteY4" fmla="*/ 284392 h 501493"/>
                  <a:gd name="connsiteX5" fmla="*/ 863021 w 868491"/>
                  <a:gd name="connsiteY5" fmla="*/ 279414 h 501493"/>
                  <a:gd name="connsiteX6" fmla="*/ 384638 w 868491"/>
                  <a:gd name="connsiteY6" fmla="*/ 3269 h 501493"/>
                  <a:gd name="connsiteX7" fmla="*/ 357644 w 868491"/>
                  <a:gd name="connsiteY7" fmla="*/ 3269 h 501493"/>
                  <a:gd name="connsiteX8" fmla="*/ 5633 w 868491"/>
                  <a:gd name="connsiteY8" fmla="*/ 206486 h 501493"/>
                  <a:gd name="connsiteX9" fmla="*/ 5633 w 868491"/>
                  <a:gd name="connsiteY9" fmla="*/ 222052 h 50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8491" h="501493">
                    <a:moveTo>
                      <a:pt x="5633" y="222052"/>
                    </a:moveTo>
                    <a:lnTo>
                      <a:pt x="484016" y="498306"/>
                    </a:lnTo>
                    <a:cubicBezTo>
                      <a:pt x="492473" y="502557"/>
                      <a:pt x="502443" y="502557"/>
                      <a:pt x="510901" y="498306"/>
                    </a:cubicBezTo>
                    <a:lnTo>
                      <a:pt x="863021" y="294979"/>
                    </a:lnTo>
                    <a:cubicBezTo>
                      <a:pt x="867319" y="293430"/>
                      <a:pt x="869548" y="288691"/>
                      <a:pt x="867999" y="284392"/>
                    </a:cubicBezTo>
                    <a:cubicBezTo>
                      <a:pt x="867164" y="282074"/>
                      <a:pt x="865339" y="280249"/>
                      <a:pt x="863021" y="279414"/>
                    </a:cubicBezTo>
                    <a:lnTo>
                      <a:pt x="384638" y="3269"/>
                    </a:lnTo>
                    <a:cubicBezTo>
                      <a:pt x="376168" y="-1090"/>
                      <a:pt x="366114" y="-1090"/>
                      <a:pt x="357644" y="3269"/>
                    </a:cubicBezTo>
                    <a:lnTo>
                      <a:pt x="5633" y="206486"/>
                    </a:lnTo>
                    <a:cubicBezTo>
                      <a:pt x="-1878" y="210840"/>
                      <a:pt x="-1878" y="217806"/>
                      <a:pt x="5633" y="222052"/>
                    </a:cubicBezTo>
                    <a:close/>
                  </a:path>
                </a:pathLst>
              </a:custGeom>
              <a:solidFill>
                <a:srgbClr val="000000"/>
              </a:solidFill>
              <a:ln w="10878"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D1B472BD-A5BA-8506-4458-407B1C036719}"/>
                  </a:ext>
                </a:extLst>
              </p:cNvPr>
              <p:cNvSpPr/>
              <p:nvPr/>
            </p:nvSpPr>
            <p:spPr>
              <a:xfrm>
                <a:off x="6995935" y="3660299"/>
                <a:ext cx="868491" cy="501711"/>
              </a:xfrm>
              <a:custGeom>
                <a:avLst/>
                <a:gdLst>
                  <a:gd name="connsiteX0" fmla="*/ 5633 w 868491"/>
                  <a:gd name="connsiteY0" fmla="*/ 222269 h 501711"/>
                  <a:gd name="connsiteX1" fmla="*/ 484016 w 868491"/>
                  <a:gd name="connsiteY1" fmla="*/ 498523 h 501711"/>
                  <a:gd name="connsiteX2" fmla="*/ 510901 w 868491"/>
                  <a:gd name="connsiteY2" fmla="*/ 498523 h 501711"/>
                  <a:gd name="connsiteX3" fmla="*/ 863021 w 868491"/>
                  <a:gd name="connsiteY3" fmla="*/ 295197 h 501711"/>
                  <a:gd name="connsiteX4" fmla="*/ 867999 w 868491"/>
                  <a:gd name="connsiteY4" fmla="*/ 284610 h 501711"/>
                  <a:gd name="connsiteX5" fmla="*/ 863021 w 868491"/>
                  <a:gd name="connsiteY5" fmla="*/ 279632 h 501711"/>
                  <a:gd name="connsiteX6" fmla="*/ 384638 w 868491"/>
                  <a:gd name="connsiteY6" fmla="*/ 3269 h 501711"/>
                  <a:gd name="connsiteX7" fmla="*/ 357644 w 868491"/>
                  <a:gd name="connsiteY7" fmla="*/ 3269 h 501711"/>
                  <a:gd name="connsiteX8" fmla="*/ 5633 w 868491"/>
                  <a:gd name="connsiteY8" fmla="*/ 206486 h 501711"/>
                  <a:gd name="connsiteX9" fmla="*/ 5633 w 868491"/>
                  <a:gd name="connsiteY9" fmla="*/ 222269 h 50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8491" h="501711">
                    <a:moveTo>
                      <a:pt x="5633" y="222269"/>
                    </a:moveTo>
                    <a:lnTo>
                      <a:pt x="484016" y="498523"/>
                    </a:lnTo>
                    <a:cubicBezTo>
                      <a:pt x="492473" y="502774"/>
                      <a:pt x="502443" y="502774"/>
                      <a:pt x="510901" y="498523"/>
                    </a:cubicBezTo>
                    <a:lnTo>
                      <a:pt x="863021" y="295197"/>
                    </a:lnTo>
                    <a:cubicBezTo>
                      <a:pt x="867319" y="293648"/>
                      <a:pt x="869548" y="288908"/>
                      <a:pt x="867999" y="284610"/>
                    </a:cubicBezTo>
                    <a:cubicBezTo>
                      <a:pt x="867164" y="282292"/>
                      <a:pt x="865339" y="280467"/>
                      <a:pt x="863021" y="279632"/>
                    </a:cubicBezTo>
                    <a:lnTo>
                      <a:pt x="384638" y="3269"/>
                    </a:lnTo>
                    <a:cubicBezTo>
                      <a:pt x="376168" y="-1090"/>
                      <a:pt x="366114" y="-1090"/>
                      <a:pt x="357644" y="3269"/>
                    </a:cubicBezTo>
                    <a:lnTo>
                      <a:pt x="5633" y="206486"/>
                    </a:lnTo>
                    <a:cubicBezTo>
                      <a:pt x="-1878" y="211385"/>
                      <a:pt x="-1878" y="217806"/>
                      <a:pt x="5633" y="222269"/>
                    </a:cubicBezTo>
                    <a:close/>
                  </a:path>
                </a:pathLst>
              </a:custGeom>
              <a:solidFill>
                <a:srgbClr val="EBEBEB"/>
              </a:solidFill>
              <a:ln w="10878"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759CDCF8-3C40-153B-786D-71499C12A950}"/>
                  </a:ext>
                </a:extLst>
              </p:cNvPr>
              <p:cNvSpPr/>
              <p:nvPr/>
            </p:nvSpPr>
            <p:spPr>
              <a:xfrm>
                <a:off x="7008969" y="3660081"/>
                <a:ext cx="842802" cy="477226"/>
              </a:xfrm>
              <a:custGeom>
                <a:avLst/>
                <a:gdLst>
                  <a:gd name="connsiteX0" fmla="*/ 498955 w 842802"/>
                  <a:gd name="connsiteY0" fmla="*/ 473924 h 477226"/>
                  <a:gd name="connsiteX1" fmla="*/ 842803 w 842802"/>
                  <a:gd name="connsiteY1" fmla="*/ 275387 h 477226"/>
                  <a:gd name="connsiteX2" fmla="*/ 371822 w 842802"/>
                  <a:gd name="connsiteY2" fmla="*/ 3269 h 477226"/>
                  <a:gd name="connsiteX3" fmla="*/ 344827 w 842802"/>
                  <a:gd name="connsiteY3" fmla="*/ 3269 h 477226"/>
                  <a:gd name="connsiteX4" fmla="*/ 0 w 842802"/>
                  <a:gd name="connsiteY4" fmla="*/ 202350 h 477226"/>
                  <a:gd name="connsiteX5" fmla="*/ 469893 w 842802"/>
                  <a:gd name="connsiteY5" fmla="*/ 473706 h 477226"/>
                  <a:gd name="connsiteX6" fmla="*/ 498955 w 842802"/>
                  <a:gd name="connsiteY6" fmla="*/ 473923 h 47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802" h="477226">
                    <a:moveTo>
                      <a:pt x="498955" y="473924"/>
                    </a:moveTo>
                    <a:lnTo>
                      <a:pt x="842803" y="275387"/>
                    </a:lnTo>
                    <a:lnTo>
                      <a:pt x="371822" y="3269"/>
                    </a:lnTo>
                    <a:cubicBezTo>
                      <a:pt x="363351" y="-1090"/>
                      <a:pt x="353298" y="-1090"/>
                      <a:pt x="344827" y="3269"/>
                    </a:cubicBezTo>
                    <a:lnTo>
                      <a:pt x="0" y="202350"/>
                    </a:lnTo>
                    <a:lnTo>
                      <a:pt x="469893" y="473706"/>
                    </a:lnTo>
                    <a:cubicBezTo>
                      <a:pt x="479012" y="478323"/>
                      <a:pt x="489767" y="478403"/>
                      <a:pt x="498955" y="473923"/>
                    </a:cubicBezTo>
                    <a:close/>
                  </a:path>
                </a:pathLst>
              </a:custGeom>
              <a:solidFill>
                <a:srgbClr val="E0E0E0"/>
              </a:solidFill>
              <a:ln w="10878"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8628563B-91F4-1BC8-021D-A4891A816B87}"/>
                  </a:ext>
                </a:extLst>
              </p:cNvPr>
              <p:cNvSpPr/>
              <p:nvPr/>
            </p:nvSpPr>
            <p:spPr>
              <a:xfrm>
                <a:off x="6995935" y="3623370"/>
                <a:ext cx="868491" cy="501929"/>
              </a:xfrm>
              <a:custGeom>
                <a:avLst/>
                <a:gdLst>
                  <a:gd name="connsiteX0" fmla="*/ 5633 w 868491"/>
                  <a:gd name="connsiteY0" fmla="*/ 222081 h 501929"/>
                  <a:gd name="connsiteX1" fmla="*/ 484016 w 868491"/>
                  <a:gd name="connsiteY1" fmla="*/ 498662 h 501929"/>
                  <a:gd name="connsiteX2" fmla="*/ 510901 w 868491"/>
                  <a:gd name="connsiteY2" fmla="*/ 498662 h 501929"/>
                  <a:gd name="connsiteX3" fmla="*/ 863021 w 868491"/>
                  <a:gd name="connsiteY3" fmla="*/ 295444 h 501929"/>
                  <a:gd name="connsiteX4" fmla="*/ 867999 w 868491"/>
                  <a:gd name="connsiteY4" fmla="*/ 284857 h 501929"/>
                  <a:gd name="connsiteX5" fmla="*/ 863021 w 868491"/>
                  <a:gd name="connsiteY5" fmla="*/ 279879 h 501929"/>
                  <a:gd name="connsiteX6" fmla="*/ 384638 w 868491"/>
                  <a:gd name="connsiteY6" fmla="*/ 3190 h 501929"/>
                  <a:gd name="connsiteX7" fmla="*/ 357644 w 868491"/>
                  <a:gd name="connsiteY7" fmla="*/ 3190 h 501929"/>
                  <a:gd name="connsiteX8" fmla="*/ 5633 w 868491"/>
                  <a:gd name="connsiteY8" fmla="*/ 206516 h 501929"/>
                  <a:gd name="connsiteX9" fmla="*/ 5633 w 868491"/>
                  <a:gd name="connsiteY9" fmla="*/ 222081 h 50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8491" h="501929">
                    <a:moveTo>
                      <a:pt x="5633" y="222081"/>
                    </a:moveTo>
                    <a:lnTo>
                      <a:pt x="484016" y="498662"/>
                    </a:lnTo>
                    <a:cubicBezTo>
                      <a:pt x="492447" y="503019"/>
                      <a:pt x="502469" y="503019"/>
                      <a:pt x="510901" y="498662"/>
                    </a:cubicBezTo>
                    <a:lnTo>
                      <a:pt x="863021" y="295444"/>
                    </a:lnTo>
                    <a:cubicBezTo>
                      <a:pt x="867319" y="293895"/>
                      <a:pt x="869548" y="289156"/>
                      <a:pt x="867999" y="284857"/>
                    </a:cubicBezTo>
                    <a:cubicBezTo>
                      <a:pt x="867164" y="282539"/>
                      <a:pt x="865339" y="280714"/>
                      <a:pt x="863021" y="279879"/>
                    </a:cubicBezTo>
                    <a:lnTo>
                      <a:pt x="384638" y="3190"/>
                    </a:lnTo>
                    <a:cubicBezTo>
                      <a:pt x="376143" y="-1063"/>
                      <a:pt x="366140" y="-1063"/>
                      <a:pt x="357644" y="3190"/>
                    </a:cubicBezTo>
                    <a:lnTo>
                      <a:pt x="5633" y="206516"/>
                    </a:lnTo>
                    <a:cubicBezTo>
                      <a:pt x="-1878" y="210761"/>
                      <a:pt x="-1878" y="217727"/>
                      <a:pt x="5633" y="222081"/>
                    </a:cubicBezTo>
                    <a:close/>
                  </a:path>
                </a:pathLst>
              </a:custGeom>
              <a:solidFill>
                <a:srgbClr val="FAFAFA"/>
              </a:solidFill>
              <a:ln w="10878"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52A6F392-7943-2174-DA78-FC84E080C161}"/>
                  </a:ext>
                </a:extLst>
              </p:cNvPr>
              <p:cNvSpPr/>
              <p:nvPr/>
            </p:nvSpPr>
            <p:spPr>
              <a:xfrm>
                <a:off x="7670106" y="3884415"/>
                <a:ext cx="109283" cy="62485"/>
              </a:xfrm>
              <a:custGeom>
                <a:avLst/>
                <a:gdLst>
                  <a:gd name="connsiteX0" fmla="*/ 15566 w 109283"/>
                  <a:gd name="connsiteY0" fmla="*/ 33964 h 62485"/>
                  <a:gd name="connsiteX1" fmla="*/ 13171 w 109283"/>
                  <a:gd name="connsiteY1" fmla="*/ 34508 h 62485"/>
                  <a:gd name="connsiteX2" fmla="*/ 10667 w 109283"/>
                  <a:gd name="connsiteY2" fmla="*/ 33964 h 62485"/>
                  <a:gd name="connsiteX3" fmla="*/ 1089 w 109283"/>
                  <a:gd name="connsiteY3" fmla="*/ 28304 h 62485"/>
                  <a:gd name="connsiteX4" fmla="*/ 1 w 109283"/>
                  <a:gd name="connsiteY4" fmla="*/ 26889 h 62485"/>
                  <a:gd name="connsiteX5" fmla="*/ 1089 w 109283"/>
                  <a:gd name="connsiteY5" fmla="*/ 25474 h 62485"/>
                  <a:gd name="connsiteX6" fmla="*/ 44628 w 109283"/>
                  <a:gd name="connsiteY6" fmla="*/ 656 h 62485"/>
                  <a:gd name="connsiteX7" fmla="*/ 47023 w 109283"/>
                  <a:gd name="connsiteY7" fmla="*/ 3 h 62485"/>
                  <a:gd name="connsiteX8" fmla="*/ 49526 w 109283"/>
                  <a:gd name="connsiteY8" fmla="*/ 656 h 62485"/>
                  <a:gd name="connsiteX9" fmla="*/ 108303 w 109283"/>
                  <a:gd name="connsiteY9" fmla="*/ 34508 h 62485"/>
                  <a:gd name="connsiteX10" fmla="*/ 109283 w 109283"/>
                  <a:gd name="connsiteY10" fmla="*/ 36032 h 62485"/>
                  <a:gd name="connsiteX11" fmla="*/ 108303 w 109283"/>
                  <a:gd name="connsiteY11" fmla="*/ 37338 h 62485"/>
                  <a:gd name="connsiteX12" fmla="*/ 65853 w 109283"/>
                  <a:gd name="connsiteY12" fmla="*/ 61829 h 62485"/>
                  <a:gd name="connsiteX13" fmla="*/ 63459 w 109283"/>
                  <a:gd name="connsiteY13" fmla="*/ 62482 h 62485"/>
                  <a:gd name="connsiteX14" fmla="*/ 60955 w 109283"/>
                  <a:gd name="connsiteY14" fmla="*/ 61829 h 62485"/>
                  <a:gd name="connsiteX15" fmla="*/ 51376 w 109283"/>
                  <a:gd name="connsiteY15" fmla="*/ 56277 h 62485"/>
                  <a:gd name="connsiteX16" fmla="*/ 50288 w 109283"/>
                  <a:gd name="connsiteY16" fmla="*/ 54862 h 62485"/>
                  <a:gd name="connsiteX17" fmla="*/ 51376 w 109283"/>
                  <a:gd name="connsiteY17" fmla="*/ 53447 h 62485"/>
                  <a:gd name="connsiteX18" fmla="*/ 79350 w 109283"/>
                  <a:gd name="connsiteY18" fmla="*/ 37229 h 62485"/>
                  <a:gd name="connsiteX19" fmla="*/ 69554 w 109283"/>
                  <a:gd name="connsiteY19" fmla="*/ 31569 h 62485"/>
                  <a:gd name="connsiteX20" fmla="*/ 43539 w 109283"/>
                  <a:gd name="connsiteY20" fmla="*/ 46590 h 62485"/>
                  <a:gd name="connsiteX21" fmla="*/ 41036 w 109283"/>
                  <a:gd name="connsiteY21" fmla="*/ 47243 h 62485"/>
                  <a:gd name="connsiteX22" fmla="*/ 38641 w 109283"/>
                  <a:gd name="connsiteY22" fmla="*/ 46590 h 62485"/>
                  <a:gd name="connsiteX23" fmla="*/ 28954 w 109283"/>
                  <a:gd name="connsiteY23" fmla="*/ 41039 h 62485"/>
                  <a:gd name="connsiteX24" fmla="*/ 27974 w 109283"/>
                  <a:gd name="connsiteY24" fmla="*/ 39624 h 62485"/>
                  <a:gd name="connsiteX25" fmla="*/ 28954 w 109283"/>
                  <a:gd name="connsiteY25" fmla="*/ 38209 h 62485"/>
                  <a:gd name="connsiteX26" fmla="*/ 54968 w 109283"/>
                  <a:gd name="connsiteY26" fmla="*/ 23188 h 62485"/>
                  <a:gd name="connsiteX27" fmla="*/ 44737 w 109283"/>
                  <a:gd name="connsiteY27" fmla="*/ 17310 h 6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9283" h="62485">
                    <a:moveTo>
                      <a:pt x="15566" y="33964"/>
                    </a:moveTo>
                    <a:cubicBezTo>
                      <a:pt x="14822" y="34333"/>
                      <a:pt x="14001" y="34519"/>
                      <a:pt x="13171" y="34508"/>
                    </a:cubicBezTo>
                    <a:cubicBezTo>
                      <a:pt x="12306" y="34520"/>
                      <a:pt x="11449" y="34334"/>
                      <a:pt x="10667" y="33964"/>
                    </a:cubicBezTo>
                    <a:lnTo>
                      <a:pt x="1089" y="28304"/>
                    </a:lnTo>
                    <a:cubicBezTo>
                      <a:pt x="437" y="28149"/>
                      <a:pt x="-17" y="27559"/>
                      <a:pt x="1" y="26889"/>
                    </a:cubicBezTo>
                    <a:cubicBezTo>
                      <a:pt x="1" y="26889"/>
                      <a:pt x="1" y="25909"/>
                      <a:pt x="1089" y="25474"/>
                    </a:cubicBezTo>
                    <a:lnTo>
                      <a:pt x="44628" y="656"/>
                    </a:lnTo>
                    <a:cubicBezTo>
                      <a:pt x="45340" y="199"/>
                      <a:pt x="46176" y="-29"/>
                      <a:pt x="47023" y="3"/>
                    </a:cubicBezTo>
                    <a:cubicBezTo>
                      <a:pt x="47903" y="-31"/>
                      <a:pt x="48774" y="196"/>
                      <a:pt x="49526" y="656"/>
                    </a:cubicBezTo>
                    <a:lnTo>
                      <a:pt x="108303" y="34508"/>
                    </a:lnTo>
                    <a:cubicBezTo>
                      <a:pt x="108889" y="34793"/>
                      <a:pt x="109267" y="35380"/>
                      <a:pt x="109283" y="36032"/>
                    </a:cubicBezTo>
                    <a:cubicBezTo>
                      <a:pt x="109237" y="36620"/>
                      <a:pt x="108855" y="37129"/>
                      <a:pt x="108303" y="37338"/>
                    </a:cubicBezTo>
                    <a:lnTo>
                      <a:pt x="65853" y="61829"/>
                    </a:lnTo>
                    <a:cubicBezTo>
                      <a:pt x="65141" y="62286"/>
                      <a:pt x="64305" y="62514"/>
                      <a:pt x="63459" y="62482"/>
                    </a:cubicBezTo>
                    <a:cubicBezTo>
                      <a:pt x="62578" y="62516"/>
                      <a:pt x="61707" y="62289"/>
                      <a:pt x="60955" y="61829"/>
                    </a:cubicBezTo>
                    <a:lnTo>
                      <a:pt x="51376" y="56277"/>
                    </a:lnTo>
                    <a:cubicBezTo>
                      <a:pt x="50746" y="56090"/>
                      <a:pt x="50307" y="55519"/>
                      <a:pt x="50288" y="54862"/>
                    </a:cubicBezTo>
                    <a:cubicBezTo>
                      <a:pt x="50288" y="54318"/>
                      <a:pt x="50288" y="53883"/>
                      <a:pt x="51376" y="53447"/>
                    </a:cubicBezTo>
                    <a:lnTo>
                      <a:pt x="79350" y="37229"/>
                    </a:lnTo>
                    <a:lnTo>
                      <a:pt x="69554" y="31569"/>
                    </a:lnTo>
                    <a:lnTo>
                      <a:pt x="43539" y="46590"/>
                    </a:lnTo>
                    <a:cubicBezTo>
                      <a:pt x="42788" y="47050"/>
                      <a:pt x="41917" y="47277"/>
                      <a:pt x="41036" y="47243"/>
                    </a:cubicBezTo>
                    <a:cubicBezTo>
                      <a:pt x="40189" y="47276"/>
                      <a:pt x="39354" y="47048"/>
                      <a:pt x="38641" y="46590"/>
                    </a:cubicBezTo>
                    <a:lnTo>
                      <a:pt x="28954" y="41039"/>
                    </a:lnTo>
                    <a:cubicBezTo>
                      <a:pt x="28385" y="40791"/>
                      <a:pt x="28006" y="40243"/>
                      <a:pt x="27974" y="39624"/>
                    </a:cubicBezTo>
                    <a:cubicBezTo>
                      <a:pt x="27974" y="39079"/>
                      <a:pt x="27974" y="38644"/>
                      <a:pt x="28954" y="38209"/>
                    </a:cubicBezTo>
                    <a:lnTo>
                      <a:pt x="54968" y="23188"/>
                    </a:lnTo>
                    <a:lnTo>
                      <a:pt x="44737" y="17310"/>
                    </a:lnTo>
                    <a:close/>
                  </a:path>
                </a:pathLst>
              </a:custGeom>
              <a:solidFill>
                <a:srgbClr val="455A64"/>
              </a:solidFill>
              <a:ln w="10878"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F43CD58B-24BA-E315-F3A9-3389E8ED3CDA}"/>
                  </a:ext>
                </a:extLst>
              </p:cNvPr>
              <p:cNvSpPr/>
              <p:nvPr/>
            </p:nvSpPr>
            <p:spPr>
              <a:xfrm>
                <a:off x="7601619" y="3915308"/>
                <a:ext cx="123151" cy="69788"/>
              </a:xfrm>
              <a:custGeom>
                <a:avLst/>
                <a:gdLst>
                  <a:gd name="connsiteX0" fmla="*/ 49222 w 123151"/>
                  <a:gd name="connsiteY0" fmla="*/ 27670 h 69788"/>
                  <a:gd name="connsiteX1" fmla="*/ 44541 w 123151"/>
                  <a:gd name="connsiteY1" fmla="*/ 11452 h 69788"/>
                  <a:gd name="connsiteX2" fmla="*/ 44541 w 123151"/>
                  <a:gd name="connsiteY2" fmla="*/ 9928 h 69788"/>
                  <a:gd name="connsiteX3" fmla="*/ 46391 w 123151"/>
                  <a:gd name="connsiteY3" fmla="*/ 8078 h 69788"/>
                  <a:gd name="connsiteX4" fmla="*/ 60215 w 123151"/>
                  <a:gd name="connsiteY4" fmla="*/ 132 h 69788"/>
                  <a:gd name="connsiteX5" fmla="*/ 62174 w 123151"/>
                  <a:gd name="connsiteY5" fmla="*/ 132 h 69788"/>
                  <a:gd name="connsiteX6" fmla="*/ 64243 w 123151"/>
                  <a:gd name="connsiteY6" fmla="*/ 132 h 69788"/>
                  <a:gd name="connsiteX7" fmla="*/ 64243 w 123151"/>
                  <a:gd name="connsiteY7" fmla="*/ 132 h 69788"/>
                  <a:gd name="connsiteX8" fmla="*/ 64243 w 123151"/>
                  <a:gd name="connsiteY8" fmla="*/ 132 h 69788"/>
                  <a:gd name="connsiteX9" fmla="*/ 72624 w 123151"/>
                  <a:gd name="connsiteY9" fmla="*/ 29194 h 69788"/>
                  <a:gd name="connsiteX10" fmla="*/ 121061 w 123151"/>
                  <a:gd name="connsiteY10" fmla="*/ 33983 h 69788"/>
                  <a:gd name="connsiteX11" fmla="*/ 122367 w 123151"/>
                  <a:gd name="connsiteY11" fmla="*/ 33983 h 69788"/>
                  <a:gd name="connsiteX12" fmla="*/ 123042 w 123151"/>
                  <a:gd name="connsiteY12" fmla="*/ 35703 h 69788"/>
                  <a:gd name="connsiteX13" fmla="*/ 122367 w 123151"/>
                  <a:gd name="connsiteY13" fmla="*/ 36378 h 69788"/>
                  <a:gd name="connsiteX14" fmla="*/ 108543 w 123151"/>
                  <a:gd name="connsiteY14" fmla="*/ 44324 h 69788"/>
                  <a:gd name="connsiteX15" fmla="*/ 105060 w 123151"/>
                  <a:gd name="connsiteY15" fmla="*/ 45304 h 69788"/>
                  <a:gd name="connsiteX16" fmla="*/ 102448 w 123151"/>
                  <a:gd name="connsiteY16" fmla="*/ 45304 h 69788"/>
                  <a:gd name="connsiteX17" fmla="*/ 76107 w 123151"/>
                  <a:gd name="connsiteY17" fmla="*/ 42691 h 69788"/>
                  <a:gd name="connsiteX18" fmla="*/ 80787 w 123151"/>
                  <a:gd name="connsiteY18" fmla="*/ 57712 h 69788"/>
                  <a:gd name="connsiteX19" fmla="*/ 80787 w 123151"/>
                  <a:gd name="connsiteY19" fmla="*/ 59236 h 69788"/>
                  <a:gd name="connsiteX20" fmla="*/ 79046 w 123151"/>
                  <a:gd name="connsiteY20" fmla="*/ 61304 h 69788"/>
                  <a:gd name="connsiteX21" fmla="*/ 65113 w 123151"/>
                  <a:gd name="connsiteY21" fmla="*/ 69359 h 69788"/>
                  <a:gd name="connsiteX22" fmla="*/ 61195 w 123151"/>
                  <a:gd name="connsiteY22" fmla="*/ 69359 h 69788"/>
                  <a:gd name="connsiteX23" fmla="*/ 60433 w 123151"/>
                  <a:gd name="connsiteY23" fmla="*/ 68597 h 69788"/>
                  <a:gd name="connsiteX24" fmla="*/ 51943 w 123151"/>
                  <a:gd name="connsiteY24" fmla="*/ 40405 h 69788"/>
                  <a:gd name="connsiteX25" fmla="*/ 2091 w 123151"/>
                  <a:gd name="connsiteY25" fmla="*/ 35616 h 69788"/>
                  <a:gd name="connsiteX26" fmla="*/ 1329 w 123151"/>
                  <a:gd name="connsiteY26" fmla="*/ 35616 h 69788"/>
                  <a:gd name="connsiteX27" fmla="*/ 785 w 123151"/>
                  <a:gd name="connsiteY27" fmla="*/ 35616 h 69788"/>
                  <a:gd name="connsiteX28" fmla="*/ 109 w 123151"/>
                  <a:gd name="connsiteY28" fmla="*/ 33897 h 69788"/>
                  <a:gd name="connsiteX29" fmla="*/ 785 w 123151"/>
                  <a:gd name="connsiteY29" fmla="*/ 33221 h 69788"/>
                  <a:gd name="connsiteX30" fmla="*/ 14608 w 123151"/>
                  <a:gd name="connsiteY30" fmla="*/ 25276 h 69788"/>
                  <a:gd name="connsiteX31" fmla="*/ 17765 w 123151"/>
                  <a:gd name="connsiteY31" fmla="*/ 24187 h 69788"/>
                  <a:gd name="connsiteX32" fmla="*/ 20486 w 123151"/>
                  <a:gd name="connsiteY32" fmla="*/ 24187 h 6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3151" h="69788">
                    <a:moveTo>
                      <a:pt x="49222" y="27670"/>
                    </a:moveTo>
                    <a:lnTo>
                      <a:pt x="44541" y="11452"/>
                    </a:lnTo>
                    <a:cubicBezTo>
                      <a:pt x="44383" y="10956"/>
                      <a:pt x="44383" y="10424"/>
                      <a:pt x="44541" y="9928"/>
                    </a:cubicBezTo>
                    <a:cubicBezTo>
                      <a:pt x="44541" y="9928"/>
                      <a:pt x="45194" y="8840"/>
                      <a:pt x="46391" y="8078"/>
                    </a:cubicBezTo>
                    <a:lnTo>
                      <a:pt x="60215" y="132"/>
                    </a:lnTo>
                    <a:cubicBezTo>
                      <a:pt x="60856" y="-44"/>
                      <a:pt x="61533" y="-44"/>
                      <a:pt x="62174" y="132"/>
                    </a:cubicBezTo>
                    <a:cubicBezTo>
                      <a:pt x="62853" y="-43"/>
                      <a:pt x="63564" y="-43"/>
                      <a:pt x="64243" y="132"/>
                    </a:cubicBezTo>
                    <a:cubicBezTo>
                      <a:pt x="64243" y="132"/>
                      <a:pt x="64243" y="132"/>
                      <a:pt x="64243" y="132"/>
                    </a:cubicBezTo>
                    <a:cubicBezTo>
                      <a:pt x="64243" y="132"/>
                      <a:pt x="64243" y="132"/>
                      <a:pt x="64243" y="132"/>
                    </a:cubicBezTo>
                    <a:lnTo>
                      <a:pt x="72624" y="29194"/>
                    </a:lnTo>
                    <a:lnTo>
                      <a:pt x="121061" y="33983"/>
                    </a:lnTo>
                    <a:cubicBezTo>
                      <a:pt x="121493" y="33908"/>
                      <a:pt x="121935" y="33908"/>
                      <a:pt x="122367" y="33983"/>
                    </a:cubicBezTo>
                    <a:cubicBezTo>
                      <a:pt x="123028" y="34272"/>
                      <a:pt x="123330" y="35042"/>
                      <a:pt x="123042" y="35703"/>
                    </a:cubicBezTo>
                    <a:cubicBezTo>
                      <a:pt x="122910" y="36005"/>
                      <a:pt x="122669" y="36246"/>
                      <a:pt x="122367" y="36378"/>
                    </a:cubicBezTo>
                    <a:lnTo>
                      <a:pt x="108543" y="44324"/>
                    </a:lnTo>
                    <a:cubicBezTo>
                      <a:pt x="107481" y="44934"/>
                      <a:pt x="106284" y="45270"/>
                      <a:pt x="105060" y="45304"/>
                    </a:cubicBezTo>
                    <a:lnTo>
                      <a:pt x="102448" y="45304"/>
                    </a:lnTo>
                    <a:lnTo>
                      <a:pt x="76107" y="42691"/>
                    </a:lnTo>
                    <a:lnTo>
                      <a:pt x="80787" y="57712"/>
                    </a:lnTo>
                    <a:cubicBezTo>
                      <a:pt x="80787" y="57712"/>
                      <a:pt x="80787" y="58583"/>
                      <a:pt x="80787" y="59236"/>
                    </a:cubicBezTo>
                    <a:cubicBezTo>
                      <a:pt x="80787" y="59889"/>
                      <a:pt x="80787" y="60542"/>
                      <a:pt x="79046" y="61304"/>
                    </a:cubicBezTo>
                    <a:lnTo>
                      <a:pt x="65113" y="69359"/>
                    </a:lnTo>
                    <a:cubicBezTo>
                      <a:pt x="63870" y="69932"/>
                      <a:pt x="62438" y="69932"/>
                      <a:pt x="61195" y="69359"/>
                    </a:cubicBezTo>
                    <a:cubicBezTo>
                      <a:pt x="60889" y="69163"/>
                      <a:pt x="60628" y="68903"/>
                      <a:pt x="60433" y="68597"/>
                    </a:cubicBezTo>
                    <a:lnTo>
                      <a:pt x="51943" y="40405"/>
                    </a:lnTo>
                    <a:lnTo>
                      <a:pt x="2091" y="35616"/>
                    </a:lnTo>
                    <a:lnTo>
                      <a:pt x="1329" y="35616"/>
                    </a:lnTo>
                    <a:lnTo>
                      <a:pt x="785" y="35616"/>
                    </a:lnTo>
                    <a:cubicBezTo>
                      <a:pt x="123" y="35328"/>
                      <a:pt x="-179" y="34558"/>
                      <a:pt x="109" y="33897"/>
                    </a:cubicBezTo>
                    <a:cubicBezTo>
                      <a:pt x="241" y="33595"/>
                      <a:pt x="482" y="33353"/>
                      <a:pt x="785" y="33221"/>
                    </a:cubicBezTo>
                    <a:lnTo>
                      <a:pt x="14608" y="25276"/>
                    </a:lnTo>
                    <a:cubicBezTo>
                      <a:pt x="15569" y="24687"/>
                      <a:pt x="16646" y="24316"/>
                      <a:pt x="17765" y="24187"/>
                    </a:cubicBezTo>
                    <a:lnTo>
                      <a:pt x="20486" y="24187"/>
                    </a:lnTo>
                    <a:close/>
                  </a:path>
                </a:pathLst>
              </a:custGeom>
              <a:solidFill>
                <a:srgbClr val="455A64"/>
              </a:solidFill>
              <a:ln w="10878"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7DA677E-AA56-C735-F2C3-3F038F36EEC8}"/>
                  </a:ext>
                </a:extLst>
              </p:cNvPr>
              <p:cNvSpPr/>
              <p:nvPr/>
            </p:nvSpPr>
            <p:spPr>
              <a:xfrm>
                <a:off x="7536769" y="3952334"/>
                <a:ext cx="102752" cy="59749"/>
              </a:xfrm>
              <a:custGeom>
                <a:avLst/>
                <a:gdLst>
                  <a:gd name="connsiteX0" fmla="*/ 86751 w 102752"/>
                  <a:gd name="connsiteY0" fmla="*/ 58565 h 59749"/>
                  <a:gd name="connsiteX1" fmla="*/ 83050 w 102752"/>
                  <a:gd name="connsiteY1" fmla="*/ 59654 h 59749"/>
                  <a:gd name="connsiteX2" fmla="*/ 79676 w 102752"/>
                  <a:gd name="connsiteY2" fmla="*/ 59654 h 59749"/>
                  <a:gd name="connsiteX3" fmla="*/ 2613 w 102752"/>
                  <a:gd name="connsiteY3" fmla="*/ 37885 h 59749"/>
                  <a:gd name="connsiteX4" fmla="*/ 871 w 102752"/>
                  <a:gd name="connsiteY4" fmla="*/ 37340 h 59749"/>
                  <a:gd name="connsiteX5" fmla="*/ 0 w 102752"/>
                  <a:gd name="connsiteY5" fmla="*/ 36143 h 59749"/>
                  <a:gd name="connsiteX6" fmla="*/ 871 w 102752"/>
                  <a:gd name="connsiteY6" fmla="*/ 35055 h 59749"/>
                  <a:gd name="connsiteX7" fmla="*/ 11756 w 102752"/>
                  <a:gd name="connsiteY7" fmla="*/ 28415 h 59749"/>
                  <a:gd name="connsiteX8" fmla="*/ 15130 w 102752"/>
                  <a:gd name="connsiteY8" fmla="*/ 27326 h 59749"/>
                  <a:gd name="connsiteX9" fmla="*/ 17634 w 102752"/>
                  <a:gd name="connsiteY9" fmla="*/ 27326 h 59749"/>
                  <a:gd name="connsiteX10" fmla="*/ 27647 w 102752"/>
                  <a:gd name="connsiteY10" fmla="*/ 30265 h 59749"/>
                  <a:gd name="connsiteX11" fmla="*/ 51920 w 102752"/>
                  <a:gd name="connsiteY11" fmla="*/ 16224 h 59749"/>
                  <a:gd name="connsiteX12" fmla="*/ 46913 w 102752"/>
                  <a:gd name="connsiteY12" fmla="*/ 10455 h 59749"/>
                  <a:gd name="connsiteX13" fmla="*/ 46369 w 102752"/>
                  <a:gd name="connsiteY13" fmla="*/ 9040 h 59749"/>
                  <a:gd name="connsiteX14" fmla="*/ 48111 w 102752"/>
                  <a:gd name="connsiteY14" fmla="*/ 7081 h 59749"/>
                  <a:gd name="connsiteX15" fmla="*/ 59648 w 102752"/>
                  <a:gd name="connsiteY15" fmla="*/ 441 h 59749"/>
                  <a:gd name="connsiteX16" fmla="*/ 63567 w 102752"/>
                  <a:gd name="connsiteY16" fmla="*/ 441 h 59749"/>
                  <a:gd name="connsiteX17" fmla="*/ 64655 w 102752"/>
                  <a:gd name="connsiteY17" fmla="*/ 1421 h 59749"/>
                  <a:gd name="connsiteX18" fmla="*/ 102099 w 102752"/>
                  <a:gd name="connsiteY18" fmla="*/ 45939 h 59749"/>
                  <a:gd name="connsiteX19" fmla="*/ 102752 w 102752"/>
                  <a:gd name="connsiteY19" fmla="*/ 47898 h 59749"/>
                  <a:gd name="connsiteX20" fmla="*/ 101010 w 102752"/>
                  <a:gd name="connsiteY20" fmla="*/ 50075 h 59749"/>
                  <a:gd name="connsiteX21" fmla="*/ 61825 w 102752"/>
                  <a:gd name="connsiteY21" fmla="*/ 27109 h 59749"/>
                  <a:gd name="connsiteX22" fmla="*/ 47022 w 102752"/>
                  <a:gd name="connsiteY22" fmla="*/ 35599 h 59749"/>
                  <a:gd name="connsiteX23" fmla="*/ 76193 w 102752"/>
                  <a:gd name="connsiteY23" fmla="*/ 43980 h 5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752" h="59749">
                    <a:moveTo>
                      <a:pt x="86751" y="58565"/>
                    </a:moveTo>
                    <a:cubicBezTo>
                      <a:pt x="85652" y="59287"/>
                      <a:pt x="84364" y="59665"/>
                      <a:pt x="83050" y="59654"/>
                    </a:cubicBezTo>
                    <a:cubicBezTo>
                      <a:pt x="81929" y="59782"/>
                      <a:pt x="80797" y="59782"/>
                      <a:pt x="79676" y="59654"/>
                    </a:cubicBezTo>
                    <a:lnTo>
                      <a:pt x="2613" y="37885"/>
                    </a:lnTo>
                    <a:cubicBezTo>
                      <a:pt x="2005" y="37804"/>
                      <a:pt x="1416" y="37620"/>
                      <a:pt x="871" y="37340"/>
                    </a:cubicBezTo>
                    <a:cubicBezTo>
                      <a:pt x="327" y="37340"/>
                      <a:pt x="0" y="36687"/>
                      <a:pt x="0" y="36143"/>
                    </a:cubicBezTo>
                    <a:cubicBezTo>
                      <a:pt x="0" y="35599"/>
                      <a:pt x="0" y="35381"/>
                      <a:pt x="871" y="35055"/>
                    </a:cubicBezTo>
                    <a:lnTo>
                      <a:pt x="11756" y="28415"/>
                    </a:lnTo>
                    <a:cubicBezTo>
                      <a:pt x="12772" y="27776"/>
                      <a:pt x="13932" y="27402"/>
                      <a:pt x="15130" y="27326"/>
                    </a:cubicBezTo>
                    <a:cubicBezTo>
                      <a:pt x="15959" y="27198"/>
                      <a:pt x="16804" y="27198"/>
                      <a:pt x="17634" y="27326"/>
                    </a:cubicBezTo>
                    <a:lnTo>
                      <a:pt x="27647" y="30265"/>
                    </a:lnTo>
                    <a:lnTo>
                      <a:pt x="51920" y="16224"/>
                    </a:lnTo>
                    <a:lnTo>
                      <a:pt x="46913" y="10455"/>
                    </a:lnTo>
                    <a:cubicBezTo>
                      <a:pt x="46538" y="10083"/>
                      <a:pt x="46340" y="9568"/>
                      <a:pt x="46369" y="9040"/>
                    </a:cubicBezTo>
                    <a:cubicBezTo>
                      <a:pt x="46369" y="8387"/>
                      <a:pt x="46913" y="7734"/>
                      <a:pt x="48111" y="7081"/>
                    </a:cubicBezTo>
                    <a:lnTo>
                      <a:pt x="59648" y="441"/>
                    </a:lnTo>
                    <a:cubicBezTo>
                      <a:pt x="60888" y="-147"/>
                      <a:pt x="62327" y="-147"/>
                      <a:pt x="63567" y="441"/>
                    </a:cubicBezTo>
                    <a:lnTo>
                      <a:pt x="64655" y="1421"/>
                    </a:lnTo>
                    <a:lnTo>
                      <a:pt x="102099" y="45939"/>
                    </a:lnTo>
                    <a:cubicBezTo>
                      <a:pt x="102538" y="46496"/>
                      <a:pt x="102769" y="47189"/>
                      <a:pt x="102752" y="47898"/>
                    </a:cubicBezTo>
                    <a:cubicBezTo>
                      <a:pt x="102752" y="48660"/>
                      <a:pt x="102208" y="49422"/>
                      <a:pt x="101010" y="50075"/>
                    </a:cubicBezTo>
                    <a:close/>
                    <a:moveTo>
                      <a:pt x="61825" y="27109"/>
                    </a:moveTo>
                    <a:lnTo>
                      <a:pt x="47022" y="35599"/>
                    </a:lnTo>
                    <a:lnTo>
                      <a:pt x="76193" y="43980"/>
                    </a:lnTo>
                    <a:close/>
                  </a:path>
                </a:pathLst>
              </a:custGeom>
              <a:solidFill>
                <a:srgbClr val="455A64"/>
              </a:solidFill>
              <a:ln w="10878"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3B0C6D94-DDE4-2C74-D850-D169BCDB1D31}"/>
                  </a:ext>
                </a:extLst>
              </p:cNvPr>
              <p:cNvSpPr/>
              <p:nvPr/>
            </p:nvSpPr>
            <p:spPr>
              <a:xfrm>
                <a:off x="7465801" y="3993156"/>
                <a:ext cx="124629" cy="71743"/>
              </a:xfrm>
              <a:custGeom>
                <a:avLst/>
                <a:gdLst>
                  <a:gd name="connsiteX0" fmla="*/ 51920 w 124629"/>
                  <a:gd name="connsiteY0" fmla="*/ 23947 h 71743"/>
                  <a:gd name="connsiteX1" fmla="*/ 54641 w 124629"/>
                  <a:gd name="connsiteY1" fmla="*/ 23947 h 71743"/>
                  <a:gd name="connsiteX2" fmla="*/ 78152 w 124629"/>
                  <a:gd name="connsiteY2" fmla="*/ 27648 h 71743"/>
                  <a:gd name="connsiteX3" fmla="*/ 48110 w 124629"/>
                  <a:gd name="connsiteY3" fmla="*/ 10341 h 71743"/>
                  <a:gd name="connsiteX4" fmla="*/ 47022 w 124629"/>
                  <a:gd name="connsiteY4" fmla="*/ 8926 h 71743"/>
                  <a:gd name="connsiteX5" fmla="*/ 48111 w 124629"/>
                  <a:gd name="connsiteY5" fmla="*/ 7511 h 71743"/>
                  <a:gd name="connsiteX6" fmla="*/ 59975 w 124629"/>
                  <a:gd name="connsiteY6" fmla="*/ 545 h 71743"/>
                  <a:gd name="connsiteX7" fmla="*/ 62478 w 124629"/>
                  <a:gd name="connsiteY7" fmla="*/ 1 h 71743"/>
                  <a:gd name="connsiteX8" fmla="*/ 64873 w 124629"/>
                  <a:gd name="connsiteY8" fmla="*/ 545 h 71743"/>
                  <a:gd name="connsiteX9" fmla="*/ 123650 w 124629"/>
                  <a:gd name="connsiteY9" fmla="*/ 34505 h 71743"/>
                  <a:gd name="connsiteX10" fmla="*/ 124630 w 124629"/>
                  <a:gd name="connsiteY10" fmla="*/ 35920 h 71743"/>
                  <a:gd name="connsiteX11" fmla="*/ 123650 w 124629"/>
                  <a:gd name="connsiteY11" fmla="*/ 37335 h 71743"/>
                  <a:gd name="connsiteX12" fmla="*/ 112765 w 124629"/>
                  <a:gd name="connsiteY12" fmla="*/ 43430 h 71743"/>
                  <a:gd name="connsiteX13" fmla="*/ 109065 w 124629"/>
                  <a:gd name="connsiteY13" fmla="*/ 44410 h 71743"/>
                  <a:gd name="connsiteX14" fmla="*/ 106452 w 124629"/>
                  <a:gd name="connsiteY14" fmla="*/ 44410 h 71743"/>
                  <a:gd name="connsiteX15" fmla="*/ 66505 w 124629"/>
                  <a:gd name="connsiteY15" fmla="*/ 38424 h 71743"/>
                  <a:gd name="connsiteX16" fmla="*/ 77390 w 124629"/>
                  <a:gd name="connsiteY16" fmla="*/ 61390 h 71743"/>
                  <a:gd name="connsiteX17" fmla="*/ 77390 w 124629"/>
                  <a:gd name="connsiteY17" fmla="*/ 62914 h 71743"/>
                  <a:gd name="connsiteX18" fmla="*/ 75649 w 124629"/>
                  <a:gd name="connsiteY18" fmla="*/ 65091 h 71743"/>
                  <a:gd name="connsiteX19" fmla="*/ 64764 w 124629"/>
                  <a:gd name="connsiteY19" fmla="*/ 71187 h 71743"/>
                  <a:gd name="connsiteX20" fmla="*/ 62260 w 124629"/>
                  <a:gd name="connsiteY20" fmla="*/ 71731 h 71743"/>
                  <a:gd name="connsiteX21" fmla="*/ 59757 w 124629"/>
                  <a:gd name="connsiteY21" fmla="*/ 71187 h 71743"/>
                  <a:gd name="connsiteX22" fmla="*/ 980 w 124629"/>
                  <a:gd name="connsiteY22" fmla="*/ 37226 h 71743"/>
                  <a:gd name="connsiteX23" fmla="*/ 0 w 124629"/>
                  <a:gd name="connsiteY23" fmla="*/ 35811 h 71743"/>
                  <a:gd name="connsiteX24" fmla="*/ 980 w 124629"/>
                  <a:gd name="connsiteY24" fmla="*/ 34396 h 71743"/>
                  <a:gd name="connsiteX25" fmla="*/ 12953 w 124629"/>
                  <a:gd name="connsiteY25" fmla="*/ 27539 h 71743"/>
                  <a:gd name="connsiteX26" fmla="*/ 15456 w 124629"/>
                  <a:gd name="connsiteY26" fmla="*/ 26995 h 71743"/>
                  <a:gd name="connsiteX27" fmla="*/ 17851 w 124629"/>
                  <a:gd name="connsiteY27" fmla="*/ 27539 h 71743"/>
                  <a:gd name="connsiteX28" fmla="*/ 48002 w 124629"/>
                  <a:gd name="connsiteY28" fmla="*/ 44954 h 71743"/>
                  <a:gd name="connsiteX29" fmla="*/ 42124 w 124629"/>
                  <a:gd name="connsiteY29" fmla="*/ 30913 h 71743"/>
                  <a:gd name="connsiteX30" fmla="*/ 42124 w 124629"/>
                  <a:gd name="connsiteY30" fmla="*/ 29280 h 71743"/>
                  <a:gd name="connsiteX31" fmla="*/ 43430 w 124629"/>
                  <a:gd name="connsiteY31" fmla="*/ 27648 h 71743"/>
                  <a:gd name="connsiteX32" fmla="*/ 49308 w 124629"/>
                  <a:gd name="connsiteY32" fmla="*/ 24273 h 71743"/>
                  <a:gd name="connsiteX33" fmla="*/ 51920 w 124629"/>
                  <a:gd name="connsiteY33" fmla="*/ 23947 h 7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4629" h="71743">
                    <a:moveTo>
                      <a:pt x="51920" y="23947"/>
                    </a:moveTo>
                    <a:lnTo>
                      <a:pt x="54641" y="23947"/>
                    </a:lnTo>
                    <a:lnTo>
                      <a:pt x="78152" y="27648"/>
                    </a:lnTo>
                    <a:lnTo>
                      <a:pt x="48110" y="10341"/>
                    </a:lnTo>
                    <a:cubicBezTo>
                      <a:pt x="47349" y="10341"/>
                      <a:pt x="47022" y="9470"/>
                      <a:pt x="47022" y="8926"/>
                    </a:cubicBezTo>
                    <a:cubicBezTo>
                      <a:pt x="47042" y="8269"/>
                      <a:pt x="47480" y="7698"/>
                      <a:pt x="48111" y="7511"/>
                    </a:cubicBezTo>
                    <a:lnTo>
                      <a:pt x="59975" y="545"/>
                    </a:lnTo>
                    <a:cubicBezTo>
                      <a:pt x="60757" y="174"/>
                      <a:pt x="61613" y="-12"/>
                      <a:pt x="62478" y="1"/>
                    </a:cubicBezTo>
                    <a:cubicBezTo>
                      <a:pt x="63307" y="1"/>
                      <a:pt x="64125" y="187"/>
                      <a:pt x="64873" y="545"/>
                    </a:cubicBezTo>
                    <a:lnTo>
                      <a:pt x="123650" y="34505"/>
                    </a:lnTo>
                    <a:cubicBezTo>
                      <a:pt x="124303" y="34505"/>
                      <a:pt x="124630" y="35376"/>
                      <a:pt x="124630" y="35920"/>
                    </a:cubicBezTo>
                    <a:cubicBezTo>
                      <a:pt x="124598" y="36540"/>
                      <a:pt x="124219" y="37088"/>
                      <a:pt x="123650" y="37335"/>
                    </a:cubicBezTo>
                    <a:lnTo>
                      <a:pt x="112765" y="43430"/>
                    </a:lnTo>
                    <a:cubicBezTo>
                      <a:pt x="111679" y="44169"/>
                      <a:pt x="110374" y="44514"/>
                      <a:pt x="109065" y="44410"/>
                    </a:cubicBezTo>
                    <a:lnTo>
                      <a:pt x="106452" y="44410"/>
                    </a:lnTo>
                    <a:lnTo>
                      <a:pt x="66505" y="38424"/>
                    </a:lnTo>
                    <a:lnTo>
                      <a:pt x="77390" y="61390"/>
                    </a:lnTo>
                    <a:cubicBezTo>
                      <a:pt x="77477" y="61894"/>
                      <a:pt x="77477" y="62410"/>
                      <a:pt x="77390" y="62914"/>
                    </a:cubicBezTo>
                    <a:cubicBezTo>
                      <a:pt x="77390" y="63676"/>
                      <a:pt x="77390" y="64438"/>
                      <a:pt x="75649" y="65091"/>
                    </a:cubicBezTo>
                    <a:lnTo>
                      <a:pt x="64764" y="71187"/>
                    </a:lnTo>
                    <a:cubicBezTo>
                      <a:pt x="63996" y="71597"/>
                      <a:pt x="63129" y="71786"/>
                      <a:pt x="62260" y="71731"/>
                    </a:cubicBezTo>
                    <a:cubicBezTo>
                      <a:pt x="61391" y="71798"/>
                      <a:pt x="60520" y="71609"/>
                      <a:pt x="59757" y="71187"/>
                    </a:cubicBezTo>
                    <a:lnTo>
                      <a:pt x="980" y="37226"/>
                    </a:lnTo>
                    <a:cubicBezTo>
                      <a:pt x="411" y="36979"/>
                      <a:pt x="31" y="36431"/>
                      <a:pt x="0" y="35811"/>
                    </a:cubicBezTo>
                    <a:cubicBezTo>
                      <a:pt x="0" y="35811"/>
                      <a:pt x="0" y="34832"/>
                      <a:pt x="980" y="34396"/>
                    </a:cubicBezTo>
                    <a:lnTo>
                      <a:pt x="12953" y="27539"/>
                    </a:lnTo>
                    <a:cubicBezTo>
                      <a:pt x="13716" y="27117"/>
                      <a:pt x="14586" y="26927"/>
                      <a:pt x="15456" y="26995"/>
                    </a:cubicBezTo>
                    <a:cubicBezTo>
                      <a:pt x="16291" y="26929"/>
                      <a:pt x="17126" y="27119"/>
                      <a:pt x="17851" y="27539"/>
                    </a:cubicBezTo>
                    <a:lnTo>
                      <a:pt x="48002" y="44954"/>
                    </a:lnTo>
                    <a:lnTo>
                      <a:pt x="42124" y="30913"/>
                    </a:lnTo>
                    <a:cubicBezTo>
                      <a:pt x="42057" y="30371"/>
                      <a:pt x="42057" y="29823"/>
                      <a:pt x="42124" y="29280"/>
                    </a:cubicBezTo>
                    <a:cubicBezTo>
                      <a:pt x="42124" y="29280"/>
                      <a:pt x="42124" y="28192"/>
                      <a:pt x="43430" y="27648"/>
                    </a:cubicBezTo>
                    <a:lnTo>
                      <a:pt x="49308" y="24273"/>
                    </a:lnTo>
                    <a:cubicBezTo>
                      <a:pt x="50138" y="23952"/>
                      <a:pt x="51036" y="23840"/>
                      <a:pt x="51920" y="23947"/>
                    </a:cubicBezTo>
                    <a:close/>
                  </a:path>
                </a:pathLst>
              </a:custGeom>
              <a:solidFill>
                <a:srgbClr val="455A64"/>
              </a:solidFill>
              <a:ln w="10878" cap="flat">
                <a:noFill/>
                <a:prstDash val="solid"/>
                <a:miter/>
              </a:ln>
            </p:spPr>
            <p:txBody>
              <a:bodyPr rtlCol="0" anchor="ctr"/>
              <a:lstStyle/>
              <a:p>
                <a:endParaRPr lang="en-US"/>
              </a:p>
            </p:txBody>
          </p:sp>
          <p:grpSp>
            <p:nvGrpSpPr>
              <p:cNvPr id="265" name="Graphic 2">
                <a:extLst>
                  <a:ext uri="{FF2B5EF4-FFF2-40B4-BE49-F238E27FC236}">
                    <a16:creationId xmlns:a16="http://schemas.microsoft.com/office/drawing/2014/main" id="{E9EE9BC9-1F66-A1CD-3E92-29178865A156}"/>
                  </a:ext>
                </a:extLst>
              </p:cNvPr>
              <p:cNvGrpSpPr/>
              <p:nvPr/>
            </p:nvGrpSpPr>
            <p:grpSpPr>
              <a:xfrm>
                <a:off x="7226065" y="3708904"/>
                <a:ext cx="298150" cy="207524"/>
                <a:chOff x="7226065" y="3708904"/>
                <a:chExt cx="298150" cy="207524"/>
              </a:xfrm>
              <a:solidFill>
                <a:srgbClr val="000000"/>
              </a:solidFill>
            </p:grpSpPr>
            <p:sp>
              <p:nvSpPr>
                <p:cNvPr id="266" name="Freeform: Shape 265">
                  <a:extLst>
                    <a:ext uri="{FF2B5EF4-FFF2-40B4-BE49-F238E27FC236}">
                      <a16:creationId xmlns:a16="http://schemas.microsoft.com/office/drawing/2014/main" id="{31536E4F-7B63-13EB-5063-64D9DF53412F}"/>
                    </a:ext>
                  </a:extLst>
                </p:cNvPr>
                <p:cNvSpPr/>
                <p:nvPr/>
              </p:nvSpPr>
              <p:spPr>
                <a:xfrm>
                  <a:off x="7317622" y="3747272"/>
                  <a:ext cx="206593" cy="119949"/>
                </a:xfrm>
                <a:custGeom>
                  <a:avLst/>
                  <a:gdLst>
                    <a:gd name="connsiteX0" fmla="*/ 147 w 206593"/>
                    <a:gd name="connsiteY0" fmla="*/ 119296 h 119949"/>
                    <a:gd name="connsiteX1" fmla="*/ 1344 w 206593"/>
                    <a:gd name="connsiteY1" fmla="*/ 119296 h 119949"/>
                    <a:gd name="connsiteX2" fmla="*/ 7432 w 206593"/>
                    <a:gd name="connsiteY2" fmla="*/ 113636 h 119949"/>
                    <a:gd name="connsiteX3" fmla="*/ 7440 w 206593"/>
                    <a:gd name="connsiteY3" fmla="*/ 113636 h 119949"/>
                    <a:gd name="connsiteX4" fmla="*/ 14515 w 206593"/>
                    <a:gd name="connsiteY4" fmla="*/ 113636 h 119949"/>
                    <a:gd name="connsiteX5" fmla="*/ 15277 w 206593"/>
                    <a:gd name="connsiteY5" fmla="*/ 113636 h 119949"/>
                    <a:gd name="connsiteX6" fmla="*/ 17236 w 206593"/>
                    <a:gd name="connsiteY6" fmla="*/ 107214 h 119949"/>
                    <a:gd name="connsiteX7" fmla="*/ 22243 w 206593"/>
                    <a:gd name="connsiteY7" fmla="*/ 107867 h 119949"/>
                    <a:gd name="connsiteX8" fmla="*/ 26597 w 206593"/>
                    <a:gd name="connsiteY8" fmla="*/ 102643 h 119949"/>
                    <a:gd name="connsiteX9" fmla="*/ 27685 w 206593"/>
                    <a:gd name="connsiteY9" fmla="*/ 102643 h 119949"/>
                    <a:gd name="connsiteX10" fmla="*/ 34325 w 206593"/>
                    <a:gd name="connsiteY10" fmla="*/ 101010 h 119949"/>
                    <a:gd name="connsiteX11" fmla="*/ 36175 w 206593"/>
                    <a:gd name="connsiteY11" fmla="*/ 104602 h 119949"/>
                    <a:gd name="connsiteX12" fmla="*/ 37264 w 206593"/>
                    <a:gd name="connsiteY12" fmla="*/ 103513 h 119949"/>
                    <a:gd name="connsiteX13" fmla="*/ 36284 w 206593"/>
                    <a:gd name="connsiteY13" fmla="*/ 100466 h 119949"/>
                    <a:gd name="connsiteX14" fmla="*/ 37917 w 206593"/>
                    <a:gd name="connsiteY14" fmla="*/ 91758 h 119949"/>
                    <a:gd name="connsiteX15" fmla="*/ 47060 w 206593"/>
                    <a:gd name="connsiteY15" fmla="*/ 98724 h 119949"/>
                    <a:gd name="connsiteX16" fmla="*/ 47060 w 206593"/>
                    <a:gd name="connsiteY16" fmla="*/ 98724 h 119949"/>
                    <a:gd name="connsiteX17" fmla="*/ 47060 w 206593"/>
                    <a:gd name="connsiteY17" fmla="*/ 98724 h 119949"/>
                    <a:gd name="connsiteX18" fmla="*/ 48692 w 206593"/>
                    <a:gd name="connsiteY18" fmla="*/ 98071 h 119949"/>
                    <a:gd name="connsiteX19" fmla="*/ 48692 w 206593"/>
                    <a:gd name="connsiteY19" fmla="*/ 98071 h 119949"/>
                    <a:gd name="connsiteX20" fmla="*/ 49890 w 206593"/>
                    <a:gd name="connsiteY20" fmla="*/ 88928 h 119949"/>
                    <a:gd name="connsiteX21" fmla="*/ 57074 w 206593"/>
                    <a:gd name="connsiteY21" fmla="*/ 89799 h 119949"/>
                    <a:gd name="connsiteX22" fmla="*/ 58271 w 206593"/>
                    <a:gd name="connsiteY22" fmla="*/ 88819 h 119949"/>
                    <a:gd name="connsiteX23" fmla="*/ 65891 w 206593"/>
                    <a:gd name="connsiteY23" fmla="*/ 83486 h 119949"/>
                    <a:gd name="connsiteX24" fmla="*/ 67197 w 206593"/>
                    <a:gd name="connsiteY24" fmla="*/ 83486 h 119949"/>
                    <a:gd name="connsiteX25" fmla="*/ 68503 w 206593"/>
                    <a:gd name="connsiteY25" fmla="*/ 78261 h 119949"/>
                    <a:gd name="connsiteX26" fmla="*/ 69591 w 206593"/>
                    <a:gd name="connsiteY26" fmla="*/ 74669 h 119949"/>
                    <a:gd name="connsiteX27" fmla="*/ 71441 w 206593"/>
                    <a:gd name="connsiteY27" fmla="*/ 74125 h 119949"/>
                    <a:gd name="connsiteX28" fmla="*/ 76122 w 206593"/>
                    <a:gd name="connsiteY28" fmla="*/ 77173 h 119949"/>
                    <a:gd name="connsiteX29" fmla="*/ 79170 w 206593"/>
                    <a:gd name="connsiteY29" fmla="*/ 70206 h 119949"/>
                    <a:gd name="connsiteX30" fmla="*/ 84394 w 206593"/>
                    <a:gd name="connsiteY30" fmla="*/ 70968 h 119949"/>
                    <a:gd name="connsiteX31" fmla="*/ 86789 w 206593"/>
                    <a:gd name="connsiteY31" fmla="*/ 65417 h 119949"/>
                    <a:gd name="connsiteX32" fmla="*/ 91470 w 206593"/>
                    <a:gd name="connsiteY32" fmla="*/ 66723 h 119949"/>
                    <a:gd name="connsiteX33" fmla="*/ 94191 w 206593"/>
                    <a:gd name="connsiteY33" fmla="*/ 60301 h 119949"/>
                    <a:gd name="connsiteX34" fmla="*/ 98871 w 206593"/>
                    <a:gd name="connsiteY34" fmla="*/ 64220 h 119949"/>
                    <a:gd name="connsiteX35" fmla="*/ 99960 w 206593"/>
                    <a:gd name="connsiteY35" fmla="*/ 63567 h 119949"/>
                    <a:gd name="connsiteX36" fmla="*/ 99960 w 206593"/>
                    <a:gd name="connsiteY36" fmla="*/ 55947 h 119949"/>
                    <a:gd name="connsiteX37" fmla="*/ 107688 w 206593"/>
                    <a:gd name="connsiteY37" fmla="*/ 61281 h 119949"/>
                    <a:gd name="connsiteX38" fmla="*/ 109538 w 206593"/>
                    <a:gd name="connsiteY38" fmla="*/ 61281 h 119949"/>
                    <a:gd name="connsiteX39" fmla="*/ 114436 w 206593"/>
                    <a:gd name="connsiteY39" fmla="*/ 46042 h 119949"/>
                    <a:gd name="connsiteX40" fmla="*/ 117375 w 206593"/>
                    <a:gd name="connsiteY40" fmla="*/ 47131 h 119949"/>
                    <a:gd name="connsiteX41" fmla="*/ 125212 w 206593"/>
                    <a:gd name="connsiteY41" fmla="*/ 63676 h 119949"/>
                    <a:gd name="connsiteX42" fmla="*/ 126300 w 206593"/>
                    <a:gd name="connsiteY42" fmla="*/ 63131 h 119949"/>
                    <a:gd name="connsiteX43" fmla="*/ 119879 w 206593"/>
                    <a:gd name="connsiteY43" fmla="*/ 45933 h 119949"/>
                    <a:gd name="connsiteX44" fmla="*/ 121620 w 206593"/>
                    <a:gd name="connsiteY44" fmla="*/ 43539 h 119949"/>
                    <a:gd name="connsiteX45" fmla="*/ 128695 w 206593"/>
                    <a:gd name="connsiteY45" fmla="*/ 40600 h 119949"/>
                    <a:gd name="connsiteX46" fmla="*/ 131090 w 206593"/>
                    <a:gd name="connsiteY46" fmla="*/ 37661 h 119949"/>
                    <a:gd name="connsiteX47" fmla="*/ 135117 w 206593"/>
                    <a:gd name="connsiteY47" fmla="*/ 38205 h 119949"/>
                    <a:gd name="connsiteX48" fmla="*/ 137185 w 206593"/>
                    <a:gd name="connsiteY48" fmla="*/ 40600 h 119949"/>
                    <a:gd name="connsiteX49" fmla="*/ 138383 w 206593"/>
                    <a:gd name="connsiteY49" fmla="*/ 39838 h 119949"/>
                    <a:gd name="connsiteX50" fmla="*/ 140777 w 206593"/>
                    <a:gd name="connsiteY50" fmla="*/ 34069 h 119949"/>
                    <a:gd name="connsiteX51" fmla="*/ 145893 w 206593"/>
                    <a:gd name="connsiteY51" fmla="*/ 36572 h 119949"/>
                    <a:gd name="connsiteX52" fmla="*/ 147199 w 206593"/>
                    <a:gd name="connsiteY52" fmla="*/ 36572 h 119949"/>
                    <a:gd name="connsiteX53" fmla="*/ 147199 w 206593"/>
                    <a:gd name="connsiteY53" fmla="*/ 33416 h 119949"/>
                    <a:gd name="connsiteX54" fmla="*/ 147199 w 206593"/>
                    <a:gd name="connsiteY54" fmla="*/ 31239 h 119949"/>
                    <a:gd name="connsiteX55" fmla="*/ 151771 w 206593"/>
                    <a:gd name="connsiteY55" fmla="*/ 31239 h 119949"/>
                    <a:gd name="connsiteX56" fmla="*/ 153512 w 206593"/>
                    <a:gd name="connsiteY56" fmla="*/ 31239 h 119949"/>
                    <a:gd name="connsiteX57" fmla="*/ 156778 w 206593"/>
                    <a:gd name="connsiteY57" fmla="*/ 22096 h 119949"/>
                    <a:gd name="connsiteX58" fmla="*/ 161131 w 206593"/>
                    <a:gd name="connsiteY58" fmla="*/ 19810 h 119949"/>
                    <a:gd name="connsiteX59" fmla="*/ 161132 w 206593"/>
                    <a:gd name="connsiteY59" fmla="*/ 19810 h 119949"/>
                    <a:gd name="connsiteX60" fmla="*/ 161132 w 206593"/>
                    <a:gd name="connsiteY60" fmla="*/ 21769 h 119949"/>
                    <a:gd name="connsiteX61" fmla="*/ 164615 w 206593"/>
                    <a:gd name="connsiteY61" fmla="*/ 28409 h 119949"/>
                    <a:gd name="connsiteX62" fmla="*/ 169077 w 206593"/>
                    <a:gd name="connsiteY62" fmla="*/ 25035 h 119949"/>
                    <a:gd name="connsiteX63" fmla="*/ 165594 w 206593"/>
                    <a:gd name="connsiteY63" fmla="*/ 18395 h 119949"/>
                    <a:gd name="connsiteX64" fmla="*/ 165594 w 206593"/>
                    <a:gd name="connsiteY64" fmla="*/ 18395 h 119949"/>
                    <a:gd name="connsiteX65" fmla="*/ 170819 w 206593"/>
                    <a:gd name="connsiteY65" fmla="*/ 15892 h 119949"/>
                    <a:gd name="connsiteX66" fmla="*/ 175282 w 206593"/>
                    <a:gd name="connsiteY66" fmla="*/ 14041 h 119949"/>
                    <a:gd name="connsiteX67" fmla="*/ 176588 w 206593"/>
                    <a:gd name="connsiteY67" fmla="*/ 12082 h 119949"/>
                    <a:gd name="connsiteX68" fmla="*/ 180615 w 206593"/>
                    <a:gd name="connsiteY68" fmla="*/ 12082 h 119949"/>
                    <a:gd name="connsiteX69" fmla="*/ 186928 w 206593"/>
                    <a:gd name="connsiteY69" fmla="*/ 6857 h 119949"/>
                    <a:gd name="connsiteX70" fmla="*/ 194112 w 206593"/>
                    <a:gd name="connsiteY70" fmla="*/ 1524 h 119949"/>
                    <a:gd name="connsiteX71" fmla="*/ 199555 w 206593"/>
                    <a:gd name="connsiteY71" fmla="*/ 7293 h 119949"/>
                    <a:gd name="connsiteX72" fmla="*/ 205868 w 206593"/>
                    <a:gd name="connsiteY72" fmla="*/ 4136 h 119949"/>
                    <a:gd name="connsiteX73" fmla="*/ 205868 w 206593"/>
                    <a:gd name="connsiteY73" fmla="*/ 4136 h 119949"/>
                    <a:gd name="connsiteX74" fmla="*/ 198793 w 206593"/>
                    <a:gd name="connsiteY74" fmla="*/ 5769 h 119949"/>
                    <a:gd name="connsiteX75" fmla="*/ 194330 w 206593"/>
                    <a:gd name="connsiteY75" fmla="*/ 0 h 119949"/>
                    <a:gd name="connsiteX76" fmla="*/ 193677 w 206593"/>
                    <a:gd name="connsiteY76" fmla="*/ 0 h 119949"/>
                    <a:gd name="connsiteX77" fmla="*/ 187255 w 206593"/>
                    <a:gd name="connsiteY77" fmla="*/ 4680 h 119949"/>
                    <a:gd name="connsiteX78" fmla="*/ 186166 w 206593"/>
                    <a:gd name="connsiteY78" fmla="*/ 4680 h 119949"/>
                    <a:gd name="connsiteX79" fmla="*/ 179527 w 206593"/>
                    <a:gd name="connsiteY79" fmla="*/ 8817 h 119949"/>
                    <a:gd name="connsiteX80" fmla="*/ 176153 w 206593"/>
                    <a:gd name="connsiteY80" fmla="*/ 8817 h 119949"/>
                    <a:gd name="connsiteX81" fmla="*/ 173758 w 206593"/>
                    <a:gd name="connsiteY81" fmla="*/ 11429 h 119949"/>
                    <a:gd name="connsiteX82" fmla="*/ 171907 w 206593"/>
                    <a:gd name="connsiteY82" fmla="*/ 12191 h 119949"/>
                    <a:gd name="connsiteX83" fmla="*/ 166574 w 206593"/>
                    <a:gd name="connsiteY83" fmla="*/ 14259 h 119949"/>
                    <a:gd name="connsiteX84" fmla="*/ 163635 w 206593"/>
                    <a:gd name="connsiteY84" fmla="*/ 16436 h 119949"/>
                    <a:gd name="connsiteX85" fmla="*/ 152750 w 206593"/>
                    <a:gd name="connsiteY85" fmla="*/ 27321 h 119949"/>
                    <a:gd name="connsiteX86" fmla="*/ 147743 w 206593"/>
                    <a:gd name="connsiteY86" fmla="*/ 27321 h 119949"/>
                    <a:gd name="connsiteX87" fmla="*/ 145893 w 206593"/>
                    <a:gd name="connsiteY87" fmla="*/ 34396 h 119949"/>
                    <a:gd name="connsiteX88" fmla="*/ 139689 w 206593"/>
                    <a:gd name="connsiteY88" fmla="*/ 32654 h 119949"/>
                    <a:gd name="connsiteX89" fmla="*/ 137185 w 206593"/>
                    <a:gd name="connsiteY89" fmla="*/ 38096 h 119949"/>
                    <a:gd name="connsiteX90" fmla="*/ 129240 w 206593"/>
                    <a:gd name="connsiteY90" fmla="*/ 36355 h 119949"/>
                    <a:gd name="connsiteX91" fmla="*/ 125321 w 206593"/>
                    <a:gd name="connsiteY91" fmla="*/ 40382 h 119949"/>
                    <a:gd name="connsiteX92" fmla="*/ 122817 w 206593"/>
                    <a:gd name="connsiteY92" fmla="*/ 40382 h 119949"/>
                    <a:gd name="connsiteX93" fmla="*/ 118899 w 206593"/>
                    <a:gd name="connsiteY93" fmla="*/ 44518 h 119949"/>
                    <a:gd name="connsiteX94" fmla="*/ 118899 w 206593"/>
                    <a:gd name="connsiteY94" fmla="*/ 45280 h 119949"/>
                    <a:gd name="connsiteX95" fmla="*/ 116722 w 206593"/>
                    <a:gd name="connsiteY95" fmla="*/ 43974 h 119949"/>
                    <a:gd name="connsiteX96" fmla="*/ 107905 w 206593"/>
                    <a:gd name="connsiteY96" fmla="*/ 57471 h 119949"/>
                    <a:gd name="connsiteX97" fmla="*/ 101157 w 206593"/>
                    <a:gd name="connsiteY97" fmla="*/ 52573 h 119949"/>
                    <a:gd name="connsiteX98" fmla="*/ 98545 w 206593"/>
                    <a:gd name="connsiteY98" fmla="*/ 62152 h 119949"/>
                    <a:gd name="connsiteX99" fmla="*/ 93973 w 206593"/>
                    <a:gd name="connsiteY99" fmla="*/ 58995 h 119949"/>
                    <a:gd name="connsiteX100" fmla="*/ 93211 w 206593"/>
                    <a:gd name="connsiteY100" fmla="*/ 58995 h 119949"/>
                    <a:gd name="connsiteX101" fmla="*/ 92340 w 206593"/>
                    <a:gd name="connsiteY101" fmla="*/ 63458 h 119949"/>
                    <a:gd name="connsiteX102" fmla="*/ 86898 w 206593"/>
                    <a:gd name="connsiteY102" fmla="*/ 63458 h 119949"/>
                    <a:gd name="connsiteX103" fmla="*/ 86027 w 206593"/>
                    <a:gd name="connsiteY103" fmla="*/ 63458 h 119949"/>
                    <a:gd name="connsiteX104" fmla="*/ 83741 w 206593"/>
                    <a:gd name="connsiteY104" fmla="*/ 69118 h 119949"/>
                    <a:gd name="connsiteX105" fmla="*/ 78625 w 206593"/>
                    <a:gd name="connsiteY105" fmla="*/ 67159 h 119949"/>
                    <a:gd name="connsiteX106" fmla="*/ 77537 w 206593"/>
                    <a:gd name="connsiteY106" fmla="*/ 67920 h 119949"/>
                    <a:gd name="connsiteX107" fmla="*/ 73945 w 206593"/>
                    <a:gd name="connsiteY107" fmla="*/ 73036 h 119949"/>
                    <a:gd name="connsiteX108" fmla="*/ 70135 w 206593"/>
                    <a:gd name="connsiteY108" fmla="*/ 69771 h 119949"/>
                    <a:gd name="connsiteX109" fmla="*/ 69156 w 206593"/>
                    <a:gd name="connsiteY109" fmla="*/ 69771 h 119949"/>
                    <a:gd name="connsiteX110" fmla="*/ 65999 w 206593"/>
                    <a:gd name="connsiteY110" fmla="*/ 80002 h 119949"/>
                    <a:gd name="connsiteX111" fmla="*/ 56747 w 206593"/>
                    <a:gd name="connsiteY111" fmla="*/ 86207 h 119949"/>
                    <a:gd name="connsiteX112" fmla="*/ 48801 w 206593"/>
                    <a:gd name="connsiteY112" fmla="*/ 85118 h 119949"/>
                    <a:gd name="connsiteX113" fmla="*/ 46407 w 206593"/>
                    <a:gd name="connsiteY113" fmla="*/ 92520 h 119949"/>
                    <a:gd name="connsiteX114" fmla="*/ 36828 w 206593"/>
                    <a:gd name="connsiteY114" fmla="*/ 87622 h 119949"/>
                    <a:gd name="connsiteX115" fmla="*/ 33236 w 206593"/>
                    <a:gd name="connsiteY115" fmla="*/ 96547 h 119949"/>
                    <a:gd name="connsiteX116" fmla="*/ 32257 w 206593"/>
                    <a:gd name="connsiteY116" fmla="*/ 96547 h 119949"/>
                    <a:gd name="connsiteX117" fmla="*/ 26488 w 206593"/>
                    <a:gd name="connsiteY117" fmla="*/ 100139 h 119949"/>
                    <a:gd name="connsiteX118" fmla="*/ 24311 w 206593"/>
                    <a:gd name="connsiteY118" fmla="*/ 98506 h 119949"/>
                    <a:gd name="connsiteX119" fmla="*/ 23658 w 206593"/>
                    <a:gd name="connsiteY119" fmla="*/ 98506 h 119949"/>
                    <a:gd name="connsiteX120" fmla="*/ 21263 w 206593"/>
                    <a:gd name="connsiteY120" fmla="*/ 102860 h 119949"/>
                    <a:gd name="connsiteX121" fmla="*/ 21263 w 206593"/>
                    <a:gd name="connsiteY121" fmla="*/ 105473 h 119949"/>
                    <a:gd name="connsiteX122" fmla="*/ 17344 w 206593"/>
                    <a:gd name="connsiteY122" fmla="*/ 104275 h 119949"/>
                    <a:gd name="connsiteX123" fmla="*/ 16256 w 206593"/>
                    <a:gd name="connsiteY123" fmla="*/ 104275 h 119949"/>
                    <a:gd name="connsiteX124" fmla="*/ 14297 w 206593"/>
                    <a:gd name="connsiteY124" fmla="*/ 110806 h 119949"/>
                    <a:gd name="connsiteX125" fmla="*/ 11358 w 206593"/>
                    <a:gd name="connsiteY125" fmla="*/ 111459 h 119949"/>
                    <a:gd name="connsiteX126" fmla="*/ 7331 w 206593"/>
                    <a:gd name="connsiteY126" fmla="*/ 110915 h 119949"/>
                    <a:gd name="connsiteX127" fmla="*/ 147 w 206593"/>
                    <a:gd name="connsiteY127" fmla="*/ 119296 h 119949"/>
                    <a:gd name="connsiteX128" fmla="*/ 168642 w 206593"/>
                    <a:gd name="connsiteY128" fmla="*/ 21334 h 119949"/>
                    <a:gd name="connsiteX129" fmla="*/ 165812 w 206593"/>
                    <a:gd name="connsiteY129" fmla="*/ 24055 h 119949"/>
                    <a:gd name="connsiteX130" fmla="*/ 164615 w 206593"/>
                    <a:gd name="connsiteY130" fmla="*/ 17960 h 119949"/>
                    <a:gd name="connsiteX131" fmla="*/ 168533 w 206593"/>
                    <a:gd name="connsiteY131" fmla="*/ 21116 h 119949"/>
                    <a:gd name="connsiteX132" fmla="*/ 125103 w 206593"/>
                    <a:gd name="connsiteY132" fmla="*/ 59539 h 119949"/>
                    <a:gd name="connsiteX133" fmla="*/ 119225 w 206593"/>
                    <a:gd name="connsiteY133" fmla="*/ 47348 h 119949"/>
                    <a:gd name="connsiteX134" fmla="*/ 125538 w 206593"/>
                    <a:gd name="connsiteY134" fmla="*/ 59104 h 11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06593" h="119949">
                      <a:moveTo>
                        <a:pt x="147" y="119296"/>
                      </a:moveTo>
                      <a:cubicBezTo>
                        <a:pt x="147" y="120167"/>
                        <a:pt x="1235" y="120167"/>
                        <a:pt x="1344" y="119296"/>
                      </a:cubicBezTo>
                      <a:cubicBezTo>
                        <a:pt x="1462" y="116052"/>
                        <a:pt x="4188" y="113518"/>
                        <a:pt x="7432" y="113636"/>
                      </a:cubicBezTo>
                      <a:cubicBezTo>
                        <a:pt x="7434" y="113636"/>
                        <a:pt x="7437" y="113636"/>
                        <a:pt x="7440" y="113636"/>
                      </a:cubicBezTo>
                      <a:cubicBezTo>
                        <a:pt x="9782" y="113250"/>
                        <a:pt x="12172" y="113250"/>
                        <a:pt x="14515" y="113636"/>
                      </a:cubicBezTo>
                      <a:cubicBezTo>
                        <a:pt x="14515" y="113636"/>
                        <a:pt x="15168" y="113636"/>
                        <a:pt x="15277" y="113636"/>
                      </a:cubicBezTo>
                      <a:cubicBezTo>
                        <a:pt x="15764" y="111448"/>
                        <a:pt x="16418" y="109301"/>
                        <a:pt x="17236" y="107214"/>
                      </a:cubicBezTo>
                      <a:cubicBezTo>
                        <a:pt x="18868" y="108412"/>
                        <a:pt x="20937" y="109827"/>
                        <a:pt x="22243" y="107867"/>
                      </a:cubicBezTo>
                      <a:cubicBezTo>
                        <a:pt x="23549" y="105908"/>
                        <a:pt x="22243" y="98615"/>
                        <a:pt x="26597" y="102643"/>
                      </a:cubicBezTo>
                      <a:cubicBezTo>
                        <a:pt x="26597" y="102643"/>
                        <a:pt x="27359" y="102643"/>
                        <a:pt x="27685" y="102643"/>
                      </a:cubicBezTo>
                      <a:cubicBezTo>
                        <a:pt x="29971" y="99051"/>
                        <a:pt x="32474" y="98833"/>
                        <a:pt x="34325" y="101010"/>
                      </a:cubicBezTo>
                      <a:cubicBezTo>
                        <a:pt x="34784" y="102282"/>
                        <a:pt x="35406" y="103490"/>
                        <a:pt x="36175" y="104602"/>
                      </a:cubicBezTo>
                      <a:cubicBezTo>
                        <a:pt x="36828" y="105582"/>
                        <a:pt x="37481" y="104602"/>
                        <a:pt x="37264" y="103513"/>
                      </a:cubicBezTo>
                      <a:cubicBezTo>
                        <a:pt x="37021" y="102473"/>
                        <a:pt x="36693" y="101453"/>
                        <a:pt x="36284" y="100466"/>
                      </a:cubicBezTo>
                      <a:cubicBezTo>
                        <a:pt x="35569" y="97463"/>
                        <a:pt x="36163" y="94298"/>
                        <a:pt x="37917" y="91758"/>
                      </a:cubicBezTo>
                      <a:cubicBezTo>
                        <a:pt x="41835" y="88928"/>
                        <a:pt x="46407" y="95568"/>
                        <a:pt x="47060" y="98724"/>
                      </a:cubicBezTo>
                      <a:lnTo>
                        <a:pt x="47060" y="98724"/>
                      </a:lnTo>
                      <a:lnTo>
                        <a:pt x="47060" y="98724"/>
                      </a:lnTo>
                      <a:cubicBezTo>
                        <a:pt x="47060" y="100139"/>
                        <a:pt x="48910" y="99377"/>
                        <a:pt x="48692" y="98071"/>
                      </a:cubicBezTo>
                      <a:cubicBezTo>
                        <a:pt x="48475" y="96765"/>
                        <a:pt x="48692" y="98071"/>
                        <a:pt x="48692" y="98071"/>
                      </a:cubicBezTo>
                      <a:cubicBezTo>
                        <a:pt x="48051" y="94976"/>
                        <a:pt x="48473" y="91754"/>
                        <a:pt x="49890" y="88928"/>
                      </a:cubicBezTo>
                      <a:cubicBezTo>
                        <a:pt x="52067" y="85336"/>
                        <a:pt x="54788" y="87078"/>
                        <a:pt x="57074" y="89799"/>
                      </a:cubicBezTo>
                      <a:cubicBezTo>
                        <a:pt x="57727" y="90561"/>
                        <a:pt x="58271" y="89799"/>
                        <a:pt x="58271" y="88819"/>
                      </a:cubicBezTo>
                      <a:cubicBezTo>
                        <a:pt x="58271" y="84465"/>
                        <a:pt x="61645" y="77934"/>
                        <a:pt x="65891" y="83486"/>
                      </a:cubicBezTo>
                      <a:cubicBezTo>
                        <a:pt x="65891" y="84248"/>
                        <a:pt x="67088" y="83486"/>
                        <a:pt x="67197" y="83486"/>
                      </a:cubicBezTo>
                      <a:lnTo>
                        <a:pt x="68503" y="78261"/>
                      </a:lnTo>
                      <a:cubicBezTo>
                        <a:pt x="68503" y="77064"/>
                        <a:pt x="69156" y="75866"/>
                        <a:pt x="69591" y="74669"/>
                      </a:cubicBezTo>
                      <a:cubicBezTo>
                        <a:pt x="70027" y="73472"/>
                        <a:pt x="70353" y="72710"/>
                        <a:pt x="71441" y="74125"/>
                      </a:cubicBezTo>
                      <a:cubicBezTo>
                        <a:pt x="72530" y="75540"/>
                        <a:pt x="74054" y="77390"/>
                        <a:pt x="76122" y="77173"/>
                      </a:cubicBezTo>
                      <a:cubicBezTo>
                        <a:pt x="78190" y="76955"/>
                        <a:pt x="79278" y="73036"/>
                        <a:pt x="79170" y="70206"/>
                      </a:cubicBezTo>
                      <a:cubicBezTo>
                        <a:pt x="80802" y="71077"/>
                        <a:pt x="82871" y="71948"/>
                        <a:pt x="84394" y="70968"/>
                      </a:cubicBezTo>
                      <a:cubicBezTo>
                        <a:pt x="85873" y="69492"/>
                        <a:pt x="86730" y="67506"/>
                        <a:pt x="86789" y="65417"/>
                      </a:cubicBezTo>
                      <a:cubicBezTo>
                        <a:pt x="88095" y="66614"/>
                        <a:pt x="89728" y="67812"/>
                        <a:pt x="91470" y="66723"/>
                      </a:cubicBezTo>
                      <a:cubicBezTo>
                        <a:pt x="93211" y="65635"/>
                        <a:pt x="93755" y="62478"/>
                        <a:pt x="94191" y="60301"/>
                      </a:cubicBezTo>
                      <a:cubicBezTo>
                        <a:pt x="96210" y="60932"/>
                        <a:pt x="97895" y="62342"/>
                        <a:pt x="98871" y="64220"/>
                      </a:cubicBezTo>
                      <a:cubicBezTo>
                        <a:pt x="98871" y="64982"/>
                        <a:pt x="99851" y="64220"/>
                        <a:pt x="99960" y="63567"/>
                      </a:cubicBezTo>
                      <a:cubicBezTo>
                        <a:pt x="100068" y="62914"/>
                        <a:pt x="99307" y="57907"/>
                        <a:pt x="99960" y="55947"/>
                      </a:cubicBezTo>
                      <a:cubicBezTo>
                        <a:pt x="102136" y="52246"/>
                        <a:pt x="106817" y="58886"/>
                        <a:pt x="107688" y="61281"/>
                      </a:cubicBezTo>
                      <a:cubicBezTo>
                        <a:pt x="108558" y="63675"/>
                        <a:pt x="109647" y="62152"/>
                        <a:pt x="109538" y="61281"/>
                      </a:cubicBezTo>
                      <a:cubicBezTo>
                        <a:pt x="109538" y="57362"/>
                        <a:pt x="108341" y="45498"/>
                        <a:pt x="114436" y="46042"/>
                      </a:cubicBezTo>
                      <a:cubicBezTo>
                        <a:pt x="115501" y="46109"/>
                        <a:pt x="116523" y="46488"/>
                        <a:pt x="117375" y="47131"/>
                      </a:cubicBezTo>
                      <a:cubicBezTo>
                        <a:pt x="115438" y="53833"/>
                        <a:pt x="118799" y="60929"/>
                        <a:pt x="125212" y="63676"/>
                      </a:cubicBezTo>
                      <a:cubicBezTo>
                        <a:pt x="125662" y="63820"/>
                        <a:pt x="126146" y="63578"/>
                        <a:pt x="126300" y="63131"/>
                      </a:cubicBezTo>
                      <a:cubicBezTo>
                        <a:pt x="127448" y="56657"/>
                        <a:pt x="124989" y="50071"/>
                        <a:pt x="119879" y="45933"/>
                      </a:cubicBezTo>
                      <a:cubicBezTo>
                        <a:pt x="120360" y="45067"/>
                        <a:pt x="120945" y="44263"/>
                        <a:pt x="121620" y="43539"/>
                      </a:cubicBezTo>
                      <a:cubicBezTo>
                        <a:pt x="123797" y="41471"/>
                        <a:pt x="126845" y="42777"/>
                        <a:pt x="128695" y="40600"/>
                      </a:cubicBezTo>
                      <a:cubicBezTo>
                        <a:pt x="130546" y="38423"/>
                        <a:pt x="128695" y="38967"/>
                        <a:pt x="131090" y="37661"/>
                      </a:cubicBezTo>
                      <a:cubicBezTo>
                        <a:pt x="133484" y="36355"/>
                        <a:pt x="133484" y="36790"/>
                        <a:pt x="135117" y="38205"/>
                      </a:cubicBezTo>
                      <a:cubicBezTo>
                        <a:pt x="135919" y="38899"/>
                        <a:pt x="136616" y="39705"/>
                        <a:pt x="137185" y="40600"/>
                      </a:cubicBezTo>
                      <a:cubicBezTo>
                        <a:pt x="137185" y="41362"/>
                        <a:pt x="138383" y="40600"/>
                        <a:pt x="138383" y="39838"/>
                      </a:cubicBezTo>
                      <a:cubicBezTo>
                        <a:pt x="138383" y="39076"/>
                        <a:pt x="138383" y="34722"/>
                        <a:pt x="140777" y="34069"/>
                      </a:cubicBezTo>
                      <a:cubicBezTo>
                        <a:pt x="143172" y="33416"/>
                        <a:pt x="144696" y="35593"/>
                        <a:pt x="145893" y="36572"/>
                      </a:cubicBezTo>
                      <a:cubicBezTo>
                        <a:pt x="147090" y="37552"/>
                        <a:pt x="147090" y="36572"/>
                        <a:pt x="147199" y="36572"/>
                      </a:cubicBezTo>
                      <a:cubicBezTo>
                        <a:pt x="147259" y="35521"/>
                        <a:pt x="147259" y="34467"/>
                        <a:pt x="147199" y="33416"/>
                      </a:cubicBezTo>
                      <a:cubicBezTo>
                        <a:pt x="147146" y="32691"/>
                        <a:pt x="147146" y="31964"/>
                        <a:pt x="147199" y="31239"/>
                      </a:cubicBezTo>
                      <a:cubicBezTo>
                        <a:pt x="147852" y="29606"/>
                        <a:pt x="150356" y="26559"/>
                        <a:pt x="151771" y="31239"/>
                      </a:cubicBezTo>
                      <a:cubicBezTo>
                        <a:pt x="151771" y="32436"/>
                        <a:pt x="153621" y="32110"/>
                        <a:pt x="153512" y="31239"/>
                      </a:cubicBezTo>
                      <a:cubicBezTo>
                        <a:pt x="153362" y="27881"/>
                        <a:pt x="154535" y="24599"/>
                        <a:pt x="156778" y="22096"/>
                      </a:cubicBezTo>
                      <a:cubicBezTo>
                        <a:pt x="157926" y="20860"/>
                        <a:pt x="159462" y="20054"/>
                        <a:pt x="161131" y="19810"/>
                      </a:cubicBezTo>
                      <a:lnTo>
                        <a:pt x="161132" y="19810"/>
                      </a:lnTo>
                      <a:cubicBezTo>
                        <a:pt x="161030" y="20459"/>
                        <a:pt x="161030" y="21120"/>
                        <a:pt x="161132" y="21769"/>
                      </a:cubicBezTo>
                      <a:cubicBezTo>
                        <a:pt x="161132" y="24055"/>
                        <a:pt x="162002" y="27756"/>
                        <a:pt x="164615" y="28409"/>
                      </a:cubicBezTo>
                      <a:cubicBezTo>
                        <a:pt x="167227" y="29062"/>
                        <a:pt x="168533" y="26994"/>
                        <a:pt x="169077" y="25035"/>
                      </a:cubicBezTo>
                      <a:cubicBezTo>
                        <a:pt x="169576" y="22285"/>
                        <a:pt x="168140" y="19548"/>
                        <a:pt x="165594" y="18395"/>
                      </a:cubicBezTo>
                      <a:lnTo>
                        <a:pt x="165594" y="18395"/>
                      </a:lnTo>
                      <a:cubicBezTo>
                        <a:pt x="167224" y="17344"/>
                        <a:pt x="168979" y="16503"/>
                        <a:pt x="170819" y="15892"/>
                      </a:cubicBezTo>
                      <a:cubicBezTo>
                        <a:pt x="172385" y="15483"/>
                        <a:pt x="173886" y="14860"/>
                        <a:pt x="175282" y="14041"/>
                      </a:cubicBezTo>
                      <a:cubicBezTo>
                        <a:pt x="175282" y="14041"/>
                        <a:pt x="176153" y="12300"/>
                        <a:pt x="176588" y="12082"/>
                      </a:cubicBezTo>
                      <a:cubicBezTo>
                        <a:pt x="180615" y="9796"/>
                        <a:pt x="178656" y="12082"/>
                        <a:pt x="180615" y="12082"/>
                      </a:cubicBezTo>
                      <a:cubicBezTo>
                        <a:pt x="183717" y="12128"/>
                        <a:pt x="186394" y="9913"/>
                        <a:pt x="186928" y="6857"/>
                      </a:cubicBezTo>
                      <a:cubicBezTo>
                        <a:pt x="190303" y="10231"/>
                        <a:pt x="193024" y="5225"/>
                        <a:pt x="194112" y="1524"/>
                      </a:cubicBezTo>
                      <a:cubicBezTo>
                        <a:pt x="195527" y="3483"/>
                        <a:pt x="197269" y="6748"/>
                        <a:pt x="199555" y="7293"/>
                      </a:cubicBezTo>
                      <a:cubicBezTo>
                        <a:pt x="201840" y="7837"/>
                        <a:pt x="204235" y="5551"/>
                        <a:pt x="205868" y="4136"/>
                      </a:cubicBezTo>
                      <a:cubicBezTo>
                        <a:pt x="207500" y="2721"/>
                        <a:pt x="205868" y="4136"/>
                        <a:pt x="205868" y="4136"/>
                      </a:cubicBezTo>
                      <a:cubicBezTo>
                        <a:pt x="203691" y="5878"/>
                        <a:pt x="201405" y="7728"/>
                        <a:pt x="198793" y="5769"/>
                      </a:cubicBezTo>
                      <a:cubicBezTo>
                        <a:pt x="197127" y="3991"/>
                        <a:pt x="195633" y="2059"/>
                        <a:pt x="194330" y="0"/>
                      </a:cubicBezTo>
                      <a:cubicBezTo>
                        <a:pt x="194330" y="0"/>
                        <a:pt x="193677" y="0"/>
                        <a:pt x="193677" y="0"/>
                      </a:cubicBezTo>
                      <a:cubicBezTo>
                        <a:pt x="193133" y="2394"/>
                        <a:pt x="190412" y="9252"/>
                        <a:pt x="187255" y="4680"/>
                      </a:cubicBezTo>
                      <a:cubicBezTo>
                        <a:pt x="187255" y="4136"/>
                        <a:pt x="186275" y="4680"/>
                        <a:pt x="186166" y="4680"/>
                      </a:cubicBezTo>
                      <a:cubicBezTo>
                        <a:pt x="185296" y="8599"/>
                        <a:pt x="183336" y="9796"/>
                        <a:pt x="179527" y="8817"/>
                      </a:cubicBezTo>
                      <a:cubicBezTo>
                        <a:pt x="177894" y="8817"/>
                        <a:pt x="177567" y="8055"/>
                        <a:pt x="176153" y="8817"/>
                      </a:cubicBezTo>
                      <a:cubicBezTo>
                        <a:pt x="174738" y="9578"/>
                        <a:pt x="174955" y="10776"/>
                        <a:pt x="173758" y="11429"/>
                      </a:cubicBezTo>
                      <a:lnTo>
                        <a:pt x="171907" y="12191"/>
                      </a:lnTo>
                      <a:cubicBezTo>
                        <a:pt x="170081" y="12748"/>
                        <a:pt x="168298" y="13439"/>
                        <a:pt x="166574" y="14259"/>
                      </a:cubicBezTo>
                      <a:cubicBezTo>
                        <a:pt x="165467" y="14794"/>
                        <a:pt x="164469" y="15532"/>
                        <a:pt x="163635" y="16436"/>
                      </a:cubicBezTo>
                      <a:cubicBezTo>
                        <a:pt x="157866" y="15130"/>
                        <a:pt x="153621" y="21225"/>
                        <a:pt x="152750" y="27321"/>
                      </a:cubicBezTo>
                      <a:cubicBezTo>
                        <a:pt x="151356" y="25966"/>
                        <a:pt x="149137" y="25966"/>
                        <a:pt x="147743" y="27321"/>
                      </a:cubicBezTo>
                      <a:cubicBezTo>
                        <a:pt x="145893" y="28844"/>
                        <a:pt x="146002" y="31892"/>
                        <a:pt x="145893" y="34396"/>
                      </a:cubicBezTo>
                      <a:cubicBezTo>
                        <a:pt x="144043" y="32981"/>
                        <a:pt x="141866" y="31457"/>
                        <a:pt x="139689" y="32654"/>
                      </a:cubicBezTo>
                      <a:cubicBezTo>
                        <a:pt x="137976" y="33919"/>
                        <a:pt x="137031" y="35973"/>
                        <a:pt x="137185" y="38096"/>
                      </a:cubicBezTo>
                      <a:cubicBezTo>
                        <a:pt x="135008" y="35702"/>
                        <a:pt x="131852" y="33634"/>
                        <a:pt x="129240" y="36355"/>
                      </a:cubicBezTo>
                      <a:cubicBezTo>
                        <a:pt x="126627" y="39076"/>
                        <a:pt x="131307" y="38205"/>
                        <a:pt x="125321" y="40382"/>
                      </a:cubicBezTo>
                      <a:cubicBezTo>
                        <a:pt x="124559" y="40382"/>
                        <a:pt x="123688" y="40382"/>
                        <a:pt x="122817" y="40382"/>
                      </a:cubicBezTo>
                      <a:cubicBezTo>
                        <a:pt x="121146" y="41362"/>
                        <a:pt x="119787" y="42796"/>
                        <a:pt x="118899" y="44518"/>
                      </a:cubicBezTo>
                      <a:lnTo>
                        <a:pt x="118899" y="45280"/>
                      </a:lnTo>
                      <a:cubicBezTo>
                        <a:pt x="118224" y="44766"/>
                        <a:pt x="117494" y="44328"/>
                        <a:pt x="116722" y="43974"/>
                      </a:cubicBezTo>
                      <a:cubicBezTo>
                        <a:pt x="108341" y="40491"/>
                        <a:pt x="107797" y="50723"/>
                        <a:pt x="107905" y="57471"/>
                      </a:cubicBezTo>
                      <a:cubicBezTo>
                        <a:pt x="106164" y="54859"/>
                        <a:pt x="103660" y="52355"/>
                        <a:pt x="101157" y="52573"/>
                      </a:cubicBezTo>
                      <a:cubicBezTo>
                        <a:pt x="98653" y="52791"/>
                        <a:pt x="98000" y="58451"/>
                        <a:pt x="98545" y="62152"/>
                      </a:cubicBezTo>
                      <a:cubicBezTo>
                        <a:pt x="97353" y="60685"/>
                        <a:pt x="95767" y="59590"/>
                        <a:pt x="93973" y="58995"/>
                      </a:cubicBezTo>
                      <a:cubicBezTo>
                        <a:pt x="93973" y="58995"/>
                        <a:pt x="93320" y="58995"/>
                        <a:pt x="93211" y="58995"/>
                      </a:cubicBezTo>
                      <a:cubicBezTo>
                        <a:pt x="93036" y="60503"/>
                        <a:pt x="92745" y="61995"/>
                        <a:pt x="92340" y="63458"/>
                      </a:cubicBezTo>
                      <a:cubicBezTo>
                        <a:pt x="90925" y="66832"/>
                        <a:pt x="88639" y="65635"/>
                        <a:pt x="86898" y="63458"/>
                      </a:cubicBezTo>
                      <a:cubicBezTo>
                        <a:pt x="85156" y="61281"/>
                        <a:pt x="86136" y="63458"/>
                        <a:pt x="86027" y="63458"/>
                      </a:cubicBezTo>
                      <a:cubicBezTo>
                        <a:pt x="85918" y="63458"/>
                        <a:pt x="85483" y="68356"/>
                        <a:pt x="83741" y="69118"/>
                      </a:cubicBezTo>
                      <a:cubicBezTo>
                        <a:pt x="82000" y="69880"/>
                        <a:pt x="79823" y="67920"/>
                        <a:pt x="78625" y="67159"/>
                      </a:cubicBezTo>
                      <a:cubicBezTo>
                        <a:pt x="77428" y="66397"/>
                        <a:pt x="77537" y="67159"/>
                        <a:pt x="77537" y="67920"/>
                      </a:cubicBezTo>
                      <a:cubicBezTo>
                        <a:pt x="77537" y="70315"/>
                        <a:pt x="78299" y="75431"/>
                        <a:pt x="73945" y="73036"/>
                      </a:cubicBezTo>
                      <a:cubicBezTo>
                        <a:pt x="72530" y="72274"/>
                        <a:pt x="71659" y="70533"/>
                        <a:pt x="70135" y="69771"/>
                      </a:cubicBezTo>
                      <a:cubicBezTo>
                        <a:pt x="69840" y="69570"/>
                        <a:pt x="69451" y="69570"/>
                        <a:pt x="69156" y="69771"/>
                      </a:cubicBezTo>
                      <a:cubicBezTo>
                        <a:pt x="67567" y="72992"/>
                        <a:pt x="66502" y="76446"/>
                        <a:pt x="65999" y="80002"/>
                      </a:cubicBezTo>
                      <a:cubicBezTo>
                        <a:pt x="61645" y="75104"/>
                        <a:pt x="57183" y="80656"/>
                        <a:pt x="56747" y="86207"/>
                      </a:cubicBezTo>
                      <a:cubicBezTo>
                        <a:pt x="54570" y="83812"/>
                        <a:pt x="51523" y="81962"/>
                        <a:pt x="48801" y="85118"/>
                      </a:cubicBezTo>
                      <a:cubicBezTo>
                        <a:pt x="47119" y="87206"/>
                        <a:pt x="46266" y="89842"/>
                        <a:pt x="46407" y="92520"/>
                      </a:cubicBezTo>
                      <a:cubicBezTo>
                        <a:pt x="44121" y="88928"/>
                        <a:pt x="40529" y="85989"/>
                        <a:pt x="36828" y="87622"/>
                      </a:cubicBezTo>
                      <a:cubicBezTo>
                        <a:pt x="33699" y="89398"/>
                        <a:pt x="32210" y="93099"/>
                        <a:pt x="33236" y="96547"/>
                      </a:cubicBezTo>
                      <a:lnTo>
                        <a:pt x="32257" y="96547"/>
                      </a:lnTo>
                      <a:cubicBezTo>
                        <a:pt x="29318" y="95568"/>
                        <a:pt x="27576" y="97745"/>
                        <a:pt x="26488" y="100139"/>
                      </a:cubicBezTo>
                      <a:lnTo>
                        <a:pt x="24311" y="98506"/>
                      </a:lnTo>
                      <a:cubicBezTo>
                        <a:pt x="24311" y="98506"/>
                        <a:pt x="24311" y="98506"/>
                        <a:pt x="23658" y="98506"/>
                      </a:cubicBezTo>
                      <a:cubicBezTo>
                        <a:pt x="22367" y="99627"/>
                        <a:pt x="21518" y="101170"/>
                        <a:pt x="21263" y="102860"/>
                      </a:cubicBezTo>
                      <a:cubicBezTo>
                        <a:pt x="21368" y="103728"/>
                        <a:pt x="21368" y="104605"/>
                        <a:pt x="21263" y="105473"/>
                      </a:cubicBezTo>
                      <a:cubicBezTo>
                        <a:pt x="20066" y="107432"/>
                        <a:pt x="18651" y="105473"/>
                        <a:pt x="17344" y="104275"/>
                      </a:cubicBezTo>
                      <a:cubicBezTo>
                        <a:pt x="17015" y="104055"/>
                        <a:pt x="16585" y="104055"/>
                        <a:pt x="16256" y="104275"/>
                      </a:cubicBezTo>
                      <a:cubicBezTo>
                        <a:pt x="14188" y="106343"/>
                        <a:pt x="14950" y="108194"/>
                        <a:pt x="14297" y="110806"/>
                      </a:cubicBezTo>
                      <a:cubicBezTo>
                        <a:pt x="13644" y="113419"/>
                        <a:pt x="13644" y="112112"/>
                        <a:pt x="11358" y="111459"/>
                      </a:cubicBezTo>
                      <a:cubicBezTo>
                        <a:pt x="10055" y="111058"/>
                        <a:pt x="8694" y="110874"/>
                        <a:pt x="7331" y="110915"/>
                      </a:cubicBezTo>
                      <a:cubicBezTo>
                        <a:pt x="1562" y="110371"/>
                        <a:pt x="-615" y="113527"/>
                        <a:pt x="147" y="119296"/>
                      </a:cubicBezTo>
                      <a:close/>
                      <a:moveTo>
                        <a:pt x="168642" y="21334"/>
                      </a:moveTo>
                      <a:cubicBezTo>
                        <a:pt x="168642" y="22749"/>
                        <a:pt x="167336" y="24491"/>
                        <a:pt x="165812" y="24055"/>
                      </a:cubicBezTo>
                      <a:cubicBezTo>
                        <a:pt x="164288" y="23620"/>
                        <a:pt x="163417" y="20028"/>
                        <a:pt x="164615" y="17960"/>
                      </a:cubicBezTo>
                      <a:cubicBezTo>
                        <a:pt x="166465" y="18286"/>
                        <a:pt x="168533" y="19375"/>
                        <a:pt x="168533" y="21116"/>
                      </a:cubicBezTo>
                      <a:close/>
                      <a:moveTo>
                        <a:pt x="125103" y="59539"/>
                      </a:moveTo>
                      <a:cubicBezTo>
                        <a:pt x="120549" y="57336"/>
                        <a:pt x="118113" y="52284"/>
                        <a:pt x="119225" y="47348"/>
                      </a:cubicBezTo>
                      <a:cubicBezTo>
                        <a:pt x="122930" y="50170"/>
                        <a:pt x="125232" y="54457"/>
                        <a:pt x="125538" y="59104"/>
                      </a:cubicBezTo>
                      <a:close/>
                    </a:path>
                  </a:pathLst>
                </a:custGeom>
                <a:solidFill>
                  <a:srgbClr val="000000"/>
                </a:solidFill>
                <a:ln w="10878"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04E665C-0CAE-CE01-04ED-2B28774B5D04}"/>
                    </a:ext>
                  </a:extLst>
                </p:cNvPr>
                <p:cNvSpPr/>
                <p:nvPr/>
              </p:nvSpPr>
              <p:spPr>
                <a:xfrm>
                  <a:off x="7437323" y="3723882"/>
                  <a:ext cx="46981" cy="20808"/>
                </a:xfrm>
                <a:custGeom>
                  <a:avLst/>
                  <a:gdLst>
                    <a:gd name="connsiteX0" fmla="*/ 1157 w 46981"/>
                    <a:gd name="connsiteY0" fmla="*/ 16314 h 20808"/>
                    <a:gd name="connsiteX1" fmla="*/ 6382 w 46981"/>
                    <a:gd name="connsiteY1" fmla="*/ 14137 h 20808"/>
                    <a:gd name="connsiteX2" fmla="*/ 12913 w 46981"/>
                    <a:gd name="connsiteY2" fmla="*/ 20450 h 20808"/>
                    <a:gd name="connsiteX3" fmla="*/ 14110 w 46981"/>
                    <a:gd name="connsiteY3" fmla="*/ 19471 h 20808"/>
                    <a:gd name="connsiteX4" fmla="*/ 16613 w 46981"/>
                    <a:gd name="connsiteY4" fmla="*/ 13484 h 20808"/>
                    <a:gd name="connsiteX5" fmla="*/ 20858 w 46981"/>
                    <a:gd name="connsiteY5" fmla="*/ 12831 h 20808"/>
                    <a:gd name="connsiteX6" fmla="*/ 23688 w 46981"/>
                    <a:gd name="connsiteY6" fmla="*/ 10654 h 20808"/>
                    <a:gd name="connsiteX7" fmla="*/ 28369 w 46981"/>
                    <a:gd name="connsiteY7" fmla="*/ 6300 h 20808"/>
                    <a:gd name="connsiteX8" fmla="*/ 32396 w 46981"/>
                    <a:gd name="connsiteY8" fmla="*/ 7062 h 20808"/>
                    <a:gd name="connsiteX9" fmla="*/ 35335 w 46981"/>
                    <a:gd name="connsiteY9" fmla="*/ 2273 h 20808"/>
                    <a:gd name="connsiteX10" fmla="*/ 41757 w 46981"/>
                    <a:gd name="connsiteY10" fmla="*/ 7280 h 20808"/>
                    <a:gd name="connsiteX11" fmla="*/ 46981 w 46981"/>
                    <a:gd name="connsiteY11" fmla="*/ 531 h 20808"/>
                    <a:gd name="connsiteX12" fmla="*/ 46220 w 46981"/>
                    <a:gd name="connsiteY12" fmla="*/ 531 h 20808"/>
                    <a:gd name="connsiteX13" fmla="*/ 40233 w 46981"/>
                    <a:gd name="connsiteY13" fmla="*/ 5865 h 20808"/>
                    <a:gd name="connsiteX14" fmla="*/ 35335 w 46981"/>
                    <a:gd name="connsiteY14" fmla="*/ 749 h 20808"/>
                    <a:gd name="connsiteX15" fmla="*/ 34791 w 46981"/>
                    <a:gd name="connsiteY15" fmla="*/ 749 h 20808"/>
                    <a:gd name="connsiteX16" fmla="*/ 28478 w 46981"/>
                    <a:gd name="connsiteY16" fmla="*/ 4232 h 20808"/>
                    <a:gd name="connsiteX17" fmla="*/ 27607 w 46981"/>
                    <a:gd name="connsiteY17" fmla="*/ 4232 h 20808"/>
                    <a:gd name="connsiteX18" fmla="*/ 23253 w 46981"/>
                    <a:gd name="connsiteY18" fmla="*/ 7824 h 20808"/>
                    <a:gd name="connsiteX19" fmla="*/ 22382 w 46981"/>
                    <a:gd name="connsiteY19" fmla="*/ 8913 h 20808"/>
                    <a:gd name="connsiteX20" fmla="*/ 19335 w 46981"/>
                    <a:gd name="connsiteY20" fmla="*/ 9892 h 20808"/>
                    <a:gd name="connsiteX21" fmla="*/ 16178 w 46981"/>
                    <a:gd name="connsiteY21" fmla="*/ 10763 h 20808"/>
                    <a:gd name="connsiteX22" fmla="*/ 12695 w 46981"/>
                    <a:gd name="connsiteY22" fmla="*/ 16641 h 20808"/>
                    <a:gd name="connsiteX23" fmla="*/ 9103 w 46981"/>
                    <a:gd name="connsiteY23" fmla="*/ 13375 h 20808"/>
                    <a:gd name="connsiteX24" fmla="*/ 7470 w 46981"/>
                    <a:gd name="connsiteY24" fmla="*/ 11960 h 20808"/>
                    <a:gd name="connsiteX25" fmla="*/ 7470 w 46981"/>
                    <a:gd name="connsiteY25" fmla="*/ 11198 h 20808"/>
                    <a:gd name="connsiteX26" fmla="*/ 3915 w 46981"/>
                    <a:gd name="connsiteY26" fmla="*/ 4546 h 20808"/>
                    <a:gd name="connsiteX27" fmla="*/ 3552 w 46981"/>
                    <a:gd name="connsiteY27" fmla="*/ 4450 h 20808"/>
                    <a:gd name="connsiteX28" fmla="*/ 2790 w 46981"/>
                    <a:gd name="connsiteY28" fmla="*/ 4994 h 20808"/>
                    <a:gd name="connsiteX29" fmla="*/ 4640 w 46981"/>
                    <a:gd name="connsiteY29" fmla="*/ 11960 h 20808"/>
                    <a:gd name="connsiteX30" fmla="*/ 613 w 46981"/>
                    <a:gd name="connsiteY30" fmla="*/ 13593 h 20808"/>
                    <a:gd name="connsiteX31" fmla="*/ 1157 w 46981"/>
                    <a:gd name="connsiteY31" fmla="*/ 16314 h 20808"/>
                    <a:gd name="connsiteX32" fmla="*/ 4423 w 46981"/>
                    <a:gd name="connsiteY32" fmla="*/ 7498 h 20808"/>
                    <a:gd name="connsiteX33" fmla="*/ 6258 w 46981"/>
                    <a:gd name="connsiteY33" fmla="*/ 11054 h 20808"/>
                    <a:gd name="connsiteX34" fmla="*/ 6164 w 46981"/>
                    <a:gd name="connsiteY34" fmla="*/ 11307 h 20808"/>
                    <a:gd name="connsiteX35" fmla="*/ 4423 w 46981"/>
                    <a:gd name="connsiteY35" fmla="*/ 7497 h 2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981" h="20808">
                      <a:moveTo>
                        <a:pt x="1157" y="16314"/>
                      </a:moveTo>
                      <a:cubicBezTo>
                        <a:pt x="3094" y="16199"/>
                        <a:pt x="4936" y="15432"/>
                        <a:pt x="6382" y="14137"/>
                      </a:cubicBezTo>
                      <a:cubicBezTo>
                        <a:pt x="8686" y="16106"/>
                        <a:pt x="10867" y="18214"/>
                        <a:pt x="12913" y="20450"/>
                      </a:cubicBezTo>
                      <a:cubicBezTo>
                        <a:pt x="13566" y="21321"/>
                        <a:pt x="14219" y="20450"/>
                        <a:pt x="14110" y="19471"/>
                      </a:cubicBezTo>
                      <a:cubicBezTo>
                        <a:pt x="14153" y="17230"/>
                        <a:pt x="15048" y="15089"/>
                        <a:pt x="16613" y="13484"/>
                      </a:cubicBezTo>
                      <a:cubicBezTo>
                        <a:pt x="18028" y="12069"/>
                        <a:pt x="19117" y="12505"/>
                        <a:pt x="20858" y="12831"/>
                      </a:cubicBezTo>
                      <a:cubicBezTo>
                        <a:pt x="22600" y="13158"/>
                        <a:pt x="23579" y="12178"/>
                        <a:pt x="23688" y="10654"/>
                      </a:cubicBezTo>
                      <a:cubicBezTo>
                        <a:pt x="26301" y="11634"/>
                        <a:pt x="27607" y="8913"/>
                        <a:pt x="28369" y="6300"/>
                      </a:cubicBezTo>
                      <a:cubicBezTo>
                        <a:pt x="29566" y="7280"/>
                        <a:pt x="30981" y="8042"/>
                        <a:pt x="32396" y="7062"/>
                      </a:cubicBezTo>
                      <a:cubicBezTo>
                        <a:pt x="33838" y="5800"/>
                        <a:pt x="34862" y="4130"/>
                        <a:pt x="35335" y="2273"/>
                      </a:cubicBezTo>
                      <a:cubicBezTo>
                        <a:pt x="37512" y="3797"/>
                        <a:pt x="38600" y="7933"/>
                        <a:pt x="41757" y="7280"/>
                      </a:cubicBezTo>
                      <a:cubicBezTo>
                        <a:pt x="44914" y="6627"/>
                        <a:pt x="46437" y="2926"/>
                        <a:pt x="46981" y="531"/>
                      </a:cubicBezTo>
                      <a:cubicBezTo>
                        <a:pt x="46981" y="-122"/>
                        <a:pt x="46437" y="-231"/>
                        <a:pt x="46220" y="531"/>
                      </a:cubicBezTo>
                      <a:cubicBezTo>
                        <a:pt x="46002" y="1293"/>
                        <a:pt x="43063" y="7171"/>
                        <a:pt x="40233" y="5865"/>
                      </a:cubicBezTo>
                      <a:cubicBezTo>
                        <a:pt x="37403" y="4559"/>
                        <a:pt x="37512" y="1838"/>
                        <a:pt x="35335" y="749"/>
                      </a:cubicBezTo>
                      <a:cubicBezTo>
                        <a:pt x="35335" y="749"/>
                        <a:pt x="35335" y="749"/>
                        <a:pt x="34791" y="749"/>
                      </a:cubicBezTo>
                      <a:cubicBezTo>
                        <a:pt x="33593" y="3797"/>
                        <a:pt x="31961" y="7498"/>
                        <a:pt x="28478" y="4232"/>
                      </a:cubicBezTo>
                      <a:cubicBezTo>
                        <a:pt x="28478" y="4232"/>
                        <a:pt x="27716" y="4232"/>
                        <a:pt x="27607" y="4232"/>
                      </a:cubicBezTo>
                      <a:cubicBezTo>
                        <a:pt x="27063" y="6300"/>
                        <a:pt x="25974" y="9892"/>
                        <a:pt x="23253" y="7824"/>
                      </a:cubicBezTo>
                      <a:cubicBezTo>
                        <a:pt x="22600" y="7824"/>
                        <a:pt x="22273" y="8368"/>
                        <a:pt x="22382" y="8913"/>
                      </a:cubicBezTo>
                      <a:cubicBezTo>
                        <a:pt x="22382" y="11198"/>
                        <a:pt x="20641" y="10001"/>
                        <a:pt x="19335" y="9892"/>
                      </a:cubicBezTo>
                      <a:cubicBezTo>
                        <a:pt x="18204" y="9676"/>
                        <a:pt x="17038" y="9998"/>
                        <a:pt x="16178" y="10763"/>
                      </a:cubicBezTo>
                      <a:cubicBezTo>
                        <a:pt x="14357" y="12247"/>
                        <a:pt x="13122" y="14330"/>
                        <a:pt x="12695" y="16641"/>
                      </a:cubicBezTo>
                      <a:lnTo>
                        <a:pt x="9103" y="13375"/>
                      </a:lnTo>
                      <a:lnTo>
                        <a:pt x="7470" y="11960"/>
                      </a:lnTo>
                      <a:cubicBezTo>
                        <a:pt x="7553" y="11713"/>
                        <a:pt x="7553" y="11446"/>
                        <a:pt x="7470" y="11198"/>
                      </a:cubicBezTo>
                      <a:cubicBezTo>
                        <a:pt x="8325" y="8380"/>
                        <a:pt x="6733" y="5401"/>
                        <a:pt x="3915" y="4546"/>
                      </a:cubicBezTo>
                      <a:cubicBezTo>
                        <a:pt x="3795" y="4510"/>
                        <a:pt x="3674" y="4478"/>
                        <a:pt x="3552" y="4450"/>
                      </a:cubicBezTo>
                      <a:cubicBezTo>
                        <a:pt x="3552" y="4450"/>
                        <a:pt x="2898" y="4450"/>
                        <a:pt x="2790" y="4994"/>
                      </a:cubicBezTo>
                      <a:cubicBezTo>
                        <a:pt x="2011" y="7479"/>
                        <a:pt x="2731" y="10190"/>
                        <a:pt x="4640" y="11960"/>
                      </a:cubicBezTo>
                      <a:cubicBezTo>
                        <a:pt x="3334" y="12722"/>
                        <a:pt x="1810" y="12831"/>
                        <a:pt x="613" y="13593"/>
                      </a:cubicBezTo>
                      <a:cubicBezTo>
                        <a:pt x="-585" y="14355"/>
                        <a:pt x="177" y="16314"/>
                        <a:pt x="1157" y="16314"/>
                      </a:cubicBezTo>
                      <a:close/>
                      <a:moveTo>
                        <a:pt x="4423" y="7498"/>
                      </a:moveTo>
                      <a:cubicBezTo>
                        <a:pt x="5912" y="7973"/>
                        <a:pt x="6733" y="9565"/>
                        <a:pt x="6258" y="11054"/>
                      </a:cubicBezTo>
                      <a:cubicBezTo>
                        <a:pt x="6231" y="11140"/>
                        <a:pt x="6200" y="11224"/>
                        <a:pt x="6164" y="11307"/>
                      </a:cubicBezTo>
                      <a:cubicBezTo>
                        <a:pt x="5127" y="10300"/>
                        <a:pt x="4505" y="8941"/>
                        <a:pt x="4423" y="7497"/>
                      </a:cubicBezTo>
                      <a:close/>
                    </a:path>
                  </a:pathLst>
                </a:custGeom>
                <a:solidFill>
                  <a:srgbClr val="000000"/>
                </a:solidFill>
                <a:ln w="10878"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2C4113F9-438C-0A67-EE40-A357EFCE0495}"/>
                    </a:ext>
                  </a:extLst>
                </p:cNvPr>
                <p:cNvSpPr/>
                <p:nvPr/>
              </p:nvSpPr>
              <p:spPr>
                <a:xfrm>
                  <a:off x="7266525" y="3868866"/>
                  <a:ext cx="46998" cy="21131"/>
                </a:xfrm>
                <a:custGeom>
                  <a:avLst/>
                  <a:gdLst>
                    <a:gd name="connsiteX0" fmla="*/ 1283 w 46998"/>
                    <a:gd name="connsiteY0" fmla="*/ 16314 h 21131"/>
                    <a:gd name="connsiteX1" fmla="*/ 6398 w 46998"/>
                    <a:gd name="connsiteY1" fmla="*/ 14137 h 21131"/>
                    <a:gd name="connsiteX2" fmla="*/ 12929 w 46998"/>
                    <a:gd name="connsiteY2" fmla="*/ 20342 h 21131"/>
                    <a:gd name="connsiteX3" fmla="*/ 14235 w 46998"/>
                    <a:gd name="connsiteY3" fmla="*/ 19362 h 21131"/>
                    <a:gd name="connsiteX4" fmla="*/ 16630 w 46998"/>
                    <a:gd name="connsiteY4" fmla="*/ 13484 h 21131"/>
                    <a:gd name="connsiteX5" fmla="*/ 20984 w 46998"/>
                    <a:gd name="connsiteY5" fmla="*/ 12831 h 21131"/>
                    <a:gd name="connsiteX6" fmla="*/ 23705 w 46998"/>
                    <a:gd name="connsiteY6" fmla="*/ 10654 h 21131"/>
                    <a:gd name="connsiteX7" fmla="*/ 28494 w 46998"/>
                    <a:gd name="connsiteY7" fmla="*/ 6300 h 21131"/>
                    <a:gd name="connsiteX8" fmla="*/ 32522 w 46998"/>
                    <a:gd name="connsiteY8" fmla="*/ 6953 h 21131"/>
                    <a:gd name="connsiteX9" fmla="*/ 35460 w 46998"/>
                    <a:gd name="connsiteY9" fmla="*/ 2273 h 21131"/>
                    <a:gd name="connsiteX10" fmla="*/ 41883 w 46998"/>
                    <a:gd name="connsiteY10" fmla="*/ 7171 h 21131"/>
                    <a:gd name="connsiteX11" fmla="*/ 46998 w 46998"/>
                    <a:gd name="connsiteY11" fmla="*/ 531 h 21131"/>
                    <a:gd name="connsiteX12" fmla="*/ 46345 w 46998"/>
                    <a:gd name="connsiteY12" fmla="*/ 531 h 21131"/>
                    <a:gd name="connsiteX13" fmla="*/ 40250 w 46998"/>
                    <a:gd name="connsiteY13" fmla="*/ 5756 h 21131"/>
                    <a:gd name="connsiteX14" fmla="*/ 35460 w 46998"/>
                    <a:gd name="connsiteY14" fmla="*/ 749 h 21131"/>
                    <a:gd name="connsiteX15" fmla="*/ 34916 w 46998"/>
                    <a:gd name="connsiteY15" fmla="*/ 749 h 21131"/>
                    <a:gd name="connsiteX16" fmla="*/ 28494 w 46998"/>
                    <a:gd name="connsiteY16" fmla="*/ 4232 h 21131"/>
                    <a:gd name="connsiteX17" fmla="*/ 27732 w 46998"/>
                    <a:gd name="connsiteY17" fmla="*/ 4776 h 21131"/>
                    <a:gd name="connsiteX18" fmla="*/ 23270 w 46998"/>
                    <a:gd name="connsiteY18" fmla="*/ 8368 h 21131"/>
                    <a:gd name="connsiteX19" fmla="*/ 22399 w 46998"/>
                    <a:gd name="connsiteY19" fmla="*/ 9457 h 21131"/>
                    <a:gd name="connsiteX20" fmla="*/ 19460 w 46998"/>
                    <a:gd name="connsiteY20" fmla="*/ 10328 h 21131"/>
                    <a:gd name="connsiteX21" fmla="*/ 16303 w 46998"/>
                    <a:gd name="connsiteY21" fmla="*/ 11199 h 21131"/>
                    <a:gd name="connsiteX22" fmla="*/ 12711 w 46998"/>
                    <a:gd name="connsiteY22" fmla="*/ 17185 h 21131"/>
                    <a:gd name="connsiteX23" fmla="*/ 9120 w 46998"/>
                    <a:gd name="connsiteY23" fmla="*/ 13920 h 21131"/>
                    <a:gd name="connsiteX24" fmla="*/ 7596 w 46998"/>
                    <a:gd name="connsiteY24" fmla="*/ 12505 h 21131"/>
                    <a:gd name="connsiteX25" fmla="*/ 7596 w 46998"/>
                    <a:gd name="connsiteY25" fmla="*/ 11743 h 21131"/>
                    <a:gd name="connsiteX26" fmla="*/ 3793 w 46998"/>
                    <a:gd name="connsiteY26" fmla="*/ 5051 h 21131"/>
                    <a:gd name="connsiteX27" fmla="*/ 3568 w 46998"/>
                    <a:gd name="connsiteY27" fmla="*/ 4994 h 21131"/>
                    <a:gd name="connsiteX28" fmla="*/ 2806 w 46998"/>
                    <a:gd name="connsiteY28" fmla="*/ 4994 h 21131"/>
                    <a:gd name="connsiteX29" fmla="*/ 4657 w 46998"/>
                    <a:gd name="connsiteY29" fmla="*/ 11960 h 21131"/>
                    <a:gd name="connsiteX30" fmla="*/ 630 w 46998"/>
                    <a:gd name="connsiteY30" fmla="*/ 13593 h 21131"/>
                    <a:gd name="connsiteX31" fmla="*/ 1283 w 46998"/>
                    <a:gd name="connsiteY31" fmla="*/ 16314 h 21131"/>
                    <a:gd name="connsiteX32" fmla="*/ 4439 w 46998"/>
                    <a:gd name="connsiteY32" fmla="*/ 7498 h 21131"/>
                    <a:gd name="connsiteX33" fmla="*/ 6401 w 46998"/>
                    <a:gd name="connsiteY33" fmla="*/ 10986 h 21131"/>
                    <a:gd name="connsiteX34" fmla="*/ 6289 w 46998"/>
                    <a:gd name="connsiteY34" fmla="*/ 11307 h 21131"/>
                    <a:gd name="connsiteX35" fmla="*/ 4439 w 46998"/>
                    <a:gd name="connsiteY35" fmla="*/ 7498 h 2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998" h="21131">
                      <a:moveTo>
                        <a:pt x="1283" y="16314"/>
                      </a:moveTo>
                      <a:cubicBezTo>
                        <a:pt x="3174" y="16144"/>
                        <a:pt x="4964" y="15383"/>
                        <a:pt x="6398" y="14137"/>
                      </a:cubicBezTo>
                      <a:cubicBezTo>
                        <a:pt x="8684" y="16423"/>
                        <a:pt x="11514" y="18491"/>
                        <a:pt x="12929" y="20342"/>
                      </a:cubicBezTo>
                      <a:cubicBezTo>
                        <a:pt x="14344" y="22192"/>
                        <a:pt x="14235" y="20342"/>
                        <a:pt x="14235" y="19362"/>
                      </a:cubicBezTo>
                      <a:cubicBezTo>
                        <a:pt x="14208" y="17160"/>
                        <a:pt x="15072" y="15040"/>
                        <a:pt x="16630" y="13484"/>
                      </a:cubicBezTo>
                      <a:cubicBezTo>
                        <a:pt x="18154" y="12069"/>
                        <a:pt x="19242" y="12505"/>
                        <a:pt x="20984" y="12831"/>
                      </a:cubicBezTo>
                      <a:cubicBezTo>
                        <a:pt x="22725" y="13158"/>
                        <a:pt x="23596" y="12069"/>
                        <a:pt x="23705" y="10654"/>
                      </a:cubicBezTo>
                      <a:cubicBezTo>
                        <a:pt x="26317" y="11634"/>
                        <a:pt x="27732" y="8913"/>
                        <a:pt x="28494" y="6300"/>
                      </a:cubicBezTo>
                      <a:cubicBezTo>
                        <a:pt x="29497" y="7473"/>
                        <a:pt x="31200" y="7749"/>
                        <a:pt x="32522" y="6953"/>
                      </a:cubicBezTo>
                      <a:cubicBezTo>
                        <a:pt x="33940" y="5716"/>
                        <a:pt x="34962" y="4088"/>
                        <a:pt x="35460" y="2273"/>
                      </a:cubicBezTo>
                      <a:cubicBezTo>
                        <a:pt x="37637" y="3688"/>
                        <a:pt x="38617" y="7933"/>
                        <a:pt x="41883" y="7171"/>
                      </a:cubicBezTo>
                      <a:cubicBezTo>
                        <a:pt x="45148" y="6409"/>
                        <a:pt x="46454" y="2926"/>
                        <a:pt x="46998" y="531"/>
                      </a:cubicBezTo>
                      <a:cubicBezTo>
                        <a:pt x="46998" y="-122"/>
                        <a:pt x="46454" y="-230"/>
                        <a:pt x="46345" y="531"/>
                      </a:cubicBezTo>
                      <a:cubicBezTo>
                        <a:pt x="45801" y="2817"/>
                        <a:pt x="43080" y="7171"/>
                        <a:pt x="40250" y="5756"/>
                      </a:cubicBezTo>
                      <a:cubicBezTo>
                        <a:pt x="37420" y="4341"/>
                        <a:pt x="37637" y="1838"/>
                        <a:pt x="35460" y="749"/>
                      </a:cubicBezTo>
                      <a:cubicBezTo>
                        <a:pt x="35460" y="749"/>
                        <a:pt x="34916" y="749"/>
                        <a:pt x="34916" y="749"/>
                      </a:cubicBezTo>
                      <a:cubicBezTo>
                        <a:pt x="33610" y="3797"/>
                        <a:pt x="31978" y="7607"/>
                        <a:pt x="28494" y="4232"/>
                      </a:cubicBezTo>
                      <a:cubicBezTo>
                        <a:pt x="28494" y="4232"/>
                        <a:pt x="27841" y="4232"/>
                        <a:pt x="27732" y="4776"/>
                      </a:cubicBezTo>
                      <a:cubicBezTo>
                        <a:pt x="27079" y="6845"/>
                        <a:pt x="26100" y="10328"/>
                        <a:pt x="23270" y="8368"/>
                      </a:cubicBezTo>
                      <a:cubicBezTo>
                        <a:pt x="22617" y="8368"/>
                        <a:pt x="22290" y="8368"/>
                        <a:pt x="22399" y="9457"/>
                      </a:cubicBezTo>
                      <a:cubicBezTo>
                        <a:pt x="22399" y="11743"/>
                        <a:pt x="20766" y="10545"/>
                        <a:pt x="19460" y="10328"/>
                      </a:cubicBezTo>
                      <a:cubicBezTo>
                        <a:pt x="18337" y="10228"/>
                        <a:pt x="17216" y="10538"/>
                        <a:pt x="16303" y="11199"/>
                      </a:cubicBezTo>
                      <a:cubicBezTo>
                        <a:pt x="14481" y="12745"/>
                        <a:pt x="13219" y="14849"/>
                        <a:pt x="12711" y="17185"/>
                      </a:cubicBezTo>
                      <a:cubicBezTo>
                        <a:pt x="11623" y="15988"/>
                        <a:pt x="10317" y="15008"/>
                        <a:pt x="9120" y="13920"/>
                      </a:cubicBezTo>
                      <a:lnTo>
                        <a:pt x="7596" y="12505"/>
                      </a:lnTo>
                      <a:lnTo>
                        <a:pt x="7596" y="11743"/>
                      </a:lnTo>
                      <a:cubicBezTo>
                        <a:pt x="8393" y="8845"/>
                        <a:pt x="6691" y="5849"/>
                        <a:pt x="3793" y="5051"/>
                      </a:cubicBezTo>
                      <a:cubicBezTo>
                        <a:pt x="3719" y="5031"/>
                        <a:pt x="3644" y="5012"/>
                        <a:pt x="3568" y="4994"/>
                      </a:cubicBezTo>
                      <a:cubicBezTo>
                        <a:pt x="3568" y="4994"/>
                        <a:pt x="2915" y="4994"/>
                        <a:pt x="2806" y="4994"/>
                      </a:cubicBezTo>
                      <a:cubicBezTo>
                        <a:pt x="2028" y="7479"/>
                        <a:pt x="2747" y="10190"/>
                        <a:pt x="4657" y="11960"/>
                      </a:cubicBezTo>
                      <a:cubicBezTo>
                        <a:pt x="3460" y="12722"/>
                        <a:pt x="1936" y="12831"/>
                        <a:pt x="630" y="13593"/>
                      </a:cubicBezTo>
                      <a:cubicBezTo>
                        <a:pt x="-677" y="14355"/>
                        <a:pt x="303" y="16314"/>
                        <a:pt x="1283" y="16314"/>
                      </a:cubicBezTo>
                      <a:close/>
                      <a:moveTo>
                        <a:pt x="4439" y="7498"/>
                      </a:moveTo>
                      <a:cubicBezTo>
                        <a:pt x="5944" y="7919"/>
                        <a:pt x="6823" y="9481"/>
                        <a:pt x="6401" y="10986"/>
                      </a:cubicBezTo>
                      <a:cubicBezTo>
                        <a:pt x="6370" y="11095"/>
                        <a:pt x="6333" y="11203"/>
                        <a:pt x="6289" y="11307"/>
                      </a:cubicBezTo>
                      <a:cubicBezTo>
                        <a:pt x="5229" y="10305"/>
                        <a:pt x="4571" y="8951"/>
                        <a:pt x="4439" y="7498"/>
                      </a:cubicBezTo>
                      <a:close/>
                    </a:path>
                  </a:pathLst>
                </a:custGeom>
                <a:solidFill>
                  <a:srgbClr val="000000"/>
                </a:solidFill>
                <a:ln w="10878"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6D55D9A1-18BD-A5C2-CA90-1F334FF8E81F}"/>
                    </a:ext>
                  </a:extLst>
                </p:cNvPr>
                <p:cNvSpPr/>
                <p:nvPr/>
              </p:nvSpPr>
              <p:spPr>
                <a:xfrm>
                  <a:off x="7392347" y="3749545"/>
                  <a:ext cx="44939" cy="28856"/>
                </a:xfrm>
                <a:custGeom>
                  <a:avLst/>
                  <a:gdLst>
                    <a:gd name="connsiteX0" fmla="*/ 418 w 44939"/>
                    <a:gd name="connsiteY0" fmla="*/ 28856 h 28856"/>
                    <a:gd name="connsiteX1" fmla="*/ 418 w 44939"/>
                    <a:gd name="connsiteY1" fmla="*/ 28856 h 28856"/>
                    <a:gd name="connsiteX2" fmla="*/ 1941 w 44939"/>
                    <a:gd name="connsiteY2" fmla="*/ 25482 h 28856"/>
                    <a:gd name="connsiteX3" fmla="*/ 5642 w 44939"/>
                    <a:gd name="connsiteY3" fmla="*/ 26788 h 28856"/>
                    <a:gd name="connsiteX4" fmla="*/ 6404 w 44939"/>
                    <a:gd name="connsiteY4" fmla="*/ 26135 h 28856"/>
                    <a:gd name="connsiteX5" fmla="*/ 7601 w 44939"/>
                    <a:gd name="connsiteY5" fmla="*/ 22108 h 28856"/>
                    <a:gd name="connsiteX6" fmla="*/ 11084 w 44939"/>
                    <a:gd name="connsiteY6" fmla="*/ 24503 h 28856"/>
                    <a:gd name="connsiteX7" fmla="*/ 12173 w 44939"/>
                    <a:gd name="connsiteY7" fmla="*/ 23850 h 28856"/>
                    <a:gd name="connsiteX8" fmla="*/ 15983 w 44939"/>
                    <a:gd name="connsiteY8" fmla="*/ 17319 h 28856"/>
                    <a:gd name="connsiteX9" fmla="*/ 17833 w 44939"/>
                    <a:gd name="connsiteY9" fmla="*/ 18189 h 28856"/>
                    <a:gd name="connsiteX10" fmla="*/ 20990 w 44939"/>
                    <a:gd name="connsiteY10" fmla="*/ 26026 h 28856"/>
                    <a:gd name="connsiteX11" fmla="*/ 22187 w 44939"/>
                    <a:gd name="connsiteY11" fmla="*/ 25047 h 28856"/>
                    <a:gd name="connsiteX12" fmla="*/ 19357 w 44939"/>
                    <a:gd name="connsiteY12" fmla="*/ 16666 h 28856"/>
                    <a:gd name="connsiteX13" fmla="*/ 21534 w 44939"/>
                    <a:gd name="connsiteY13" fmla="*/ 12203 h 28856"/>
                    <a:gd name="connsiteX14" fmla="*/ 26323 w 44939"/>
                    <a:gd name="connsiteY14" fmla="*/ 12203 h 28856"/>
                    <a:gd name="connsiteX15" fmla="*/ 28282 w 44939"/>
                    <a:gd name="connsiteY15" fmla="*/ 10026 h 28856"/>
                    <a:gd name="connsiteX16" fmla="*/ 32854 w 44939"/>
                    <a:gd name="connsiteY16" fmla="*/ 7087 h 28856"/>
                    <a:gd name="connsiteX17" fmla="*/ 38623 w 44939"/>
                    <a:gd name="connsiteY17" fmla="*/ 3822 h 28856"/>
                    <a:gd name="connsiteX18" fmla="*/ 42868 w 44939"/>
                    <a:gd name="connsiteY18" fmla="*/ 5454 h 28856"/>
                    <a:gd name="connsiteX19" fmla="*/ 44718 w 44939"/>
                    <a:gd name="connsiteY19" fmla="*/ 774 h 28856"/>
                    <a:gd name="connsiteX20" fmla="*/ 43847 w 44939"/>
                    <a:gd name="connsiteY20" fmla="*/ 774 h 28856"/>
                    <a:gd name="connsiteX21" fmla="*/ 38405 w 44939"/>
                    <a:gd name="connsiteY21" fmla="*/ 774 h 28856"/>
                    <a:gd name="connsiteX22" fmla="*/ 37099 w 44939"/>
                    <a:gd name="connsiteY22" fmla="*/ 1536 h 28856"/>
                    <a:gd name="connsiteX23" fmla="*/ 32963 w 44939"/>
                    <a:gd name="connsiteY23" fmla="*/ 4475 h 28856"/>
                    <a:gd name="connsiteX24" fmla="*/ 31983 w 44939"/>
                    <a:gd name="connsiteY24" fmla="*/ 4475 h 28856"/>
                    <a:gd name="connsiteX25" fmla="*/ 28173 w 44939"/>
                    <a:gd name="connsiteY25" fmla="*/ 7414 h 28856"/>
                    <a:gd name="connsiteX26" fmla="*/ 27194 w 44939"/>
                    <a:gd name="connsiteY26" fmla="*/ 7958 h 28856"/>
                    <a:gd name="connsiteX27" fmla="*/ 22405 w 44939"/>
                    <a:gd name="connsiteY27" fmla="*/ 9591 h 28856"/>
                    <a:gd name="connsiteX28" fmla="*/ 18486 w 44939"/>
                    <a:gd name="connsiteY28" fmla="*/ 13618 h 28856"/>
                    <a:gd name="connsiteX29" fmla="*/ 18486 w 44939"/>
                    <a:gd name="connsiteY29" fmla="*/ 15142 h 28856"/>
                    <a:gd name="connsiteX30" fmla="*/ 15765 w 44939"/>
                    <a:gd name="connsiteY30" fmla="*/ 14162 h 28856"/>
                    <a:gd name="connsiteX31" fmla="*/ 11302 w 44939"/>
                    <a:gd name="connsiteY31" fmla="*/ 21564 h 28856"/>
                    <a:gd name="connsiteX32" fmla="*/ 7493 w 44939"/>
                    <a:gd name="connsiteY32" fmla="*/ 19713 h 28856"/>
                    <a:gd name="connsiteX33" fmla="*/ 5751 w 44939"/>
                    <a:gd name="connsiteY33" fmla="*/ 24611 h 28856"/>
                    <a:gd name="connsiteX34" fmla="*/ 1071 w 44939"/>
                    <a:gd name="connsiteY34" fmla="*/ 23850 h 28856"/>
                    <a:gd name="connsiteX35" fmla="*/ 418 w 44939"/>
                    <a:gd name="connsiteY35" fmla="*/ 28856 h 2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4939" h="28856">
                      <a:moveTo>
                        <a:pt x="418" y="28856"/>
                      </a:moveTo>
                      <a:cubicBezTo>
                        <a:pt x="418" y="28856"/>
                        <a:pt x="418" y="28856"/>
                        <a:pt x="418" y="28856"/>
                      </a:cubicBezTo>
                      <a:cubicBezTo>
                        <a:pt x="418" y="28856"/>
                        <a:pt x="418" y="25918"/>
                        <a:pt x="1941" y="25482"/>
                      </a:cubicBezTo>
                      <a:cubicBezTo>
                        <a:pt x="3465" y="25047"/>
                        <a:pt x="4662" y="26244"/>
                        <a:pt x="5642" y="26788"/>
                      </a:cubicBezTo>
                      <a:cubicBezTo>
                        <a:pt x="6622" y="27333"/>
                        <a:pt x="6295" y="26788"/>
                        <a:pt x="6404" y="26135"/>
                      </a:cubicBezTo>
                      <a:cubicBezTo>
                        <a:pt x="6513" y="25482"/>
                        <a:pt x="6404" y="22652"/>
                        <a:pt x="7601" y="22108"/>
                      </a:cubicBezTo>
                      <a:cubicBezTo>
                        <a:pt x="8799" y="21564"/>
                        <a:pt x="10540" y="23850"/>
                        <a:pt x="11084" y="24503"/>
                      </a:cubicBezTo>
                      <a:cubicBezTo>
                        <a:pt x="11629" y="25156"/>
                        <a:pt x="12173" y="24503"/>
                        <a:pt x="12173" y="23850"/>
                      </a:cubicBezTo>
                      <a:cubicBezTo>
                        <a:pt x="12173" y="23197"/>
                        <a:pt x="13261" y="16883"/>
                        <a:pt x="15983" y="17319"/>
                      </a:cubicBezTo>
                      <a:cubicBezTo>
                        <a:pt x="16663" y="17450"/>
                        <a:pt x="17299" y="17749"/>
                        <a:pt x="17833" y="18189"/>
                      </a:cubicBezTo>
                      <a:cubicBezTo>
                        <a:pt x="17504" y="21166"/>
                        <a:pt x="18690" y="24109"/>
                        <a:pt x="20990" y="26026"/>
                      </a:cubicBezTo>
                      <a:cubicBezTo>
                        <a:pt x="21752" y="26026"/>
                        <a:pt x="22078" y="26026"/>
                        <a:pt x="22187" y="25047"/>
                      </a:cubicBezTo>
                      <a:cubicBezTo>
                        <a:pt x="22266" y="22006"/>
                        <a:pt x="21263" y="19036"/>
                        <a:pt x="19357" y="16666"/>
                      </a:cubicBezTo>
                      <a:cubicBezTo>
                        <a:pt x="19510" y="14961"/>
                        <a:pt x="20285" y="13373"/>
                        <a:pt x="21534" y="12203"/>
                      </a:cubicBezTo>
                      <a:cubicBezTo>
                        <a:pt x="23275" y="10897"/>
                        <a:pt x="24582" y="12203"/>
                        <a:pt x="26323" y="12203"/>
                      </a:cubicBezTo>
                      <a:cubicBezTo>
                        <a:pt x="27330" y="11898"/>
                        <a:pt x="28084" y="11059"/>
                        <a:pt x="28282" y="10026"/>
                      </a:cubicBezTo>
                      <a:cubicBezTo>
                        <a:pt x="30459" y="11550"/>
                        <a:pt x="31874" y="9155"/>
                        <a:pt x="32854" y="7087"/>
                      </a:cubicBezTo>
                      <a:cubicBezTo>
                        <a:pt x="35793" y="9155"/>
                        <a:pt x="37970" y="7087"/>
                        <a:pt x="38623" y="3822"/>
                      </a:cubicBezTo>
                      <a:cubicBezTo>
                        <a:pt x="39780" y="4884"/>
                        <a:pt x="41297" y="5467"/>
                        <a:pt x="42868" y="5454"/>
                      </a:cubicBezTo>
                      <a:cubicBezTo>
                        <a:pt x="45371" y="5454"/>
                        <a:pt x="45045" y="2515"/>
                        <a:pt x="44718" y="774"/>
                      </a:cubicBezTo>
                      <a:cubicBezTo>
                        <a:pt x="44392" y="-968"/>
                        <a:pt x="43739" y="774"/>
                        <a:pt x="43847" y="774"/>
                      </a:cubicBezTo>
                      <a:cubicBezTo>
                        <a:pt x="43847" y="4693"/>
                        <a:pt x="39820" y="1754"/>
                        <a:pt x="38405" y="774"/>
                      </a:cubicBezTo>
                      <a:cubicBezTo>
                        <a:pt x="36990" y="-206"/>
                        <a:pt x="36990" y="774"/>
                        <a:pt x="37099" y="1536"/>
                      </a:cubicBezTo>
                      <a:cubicBezTo>
                        <a:pt x="37099" y="4257"/>
                        <a:pt x="35466" y="6760"/>
                        <a:pt x="32963" y="4475"/>
                      </a:cubicBezTo>
                      <a:cubicBezTo>
                        <a:pt x="32679" y="4237"/>
                        <a:pt x="32267" y="4237"/>
                        <a:pt x="31983" y="4475"/>
                      </a:cubicBezTo>
                      <a:cubicBezTo>
                        <a:pt x="31330" y="6107"/>
                        <a:pt x="30459" y="9373"/>
                        <a:pt x="28173" y="7414"/>
                      </a:cubicBezTo>
                      <a:cubicBezTo>
                        <a:pt x="28173" y="7414"/>
                        <a:pt x="27303" y="7414"/>
                        <a:pt x="27194" y="7958"/>
                      </a:cubicBezTo>
                      <a:cubicBezTo>
                        <a:pt x="27194" y="11332"/>
                        <a:pt x="24582" y="9155"/>
                        <a:pt x="22405" y="9591"/>
                      </a:cubicBezTo>
                      <a:cubicBezTo>
                        <a:pt x="20477" y="10144"/>
                        <a:pt x="18987" y="11676"/>
                        <a:pt x="18486" y="13618"/>
                      </a:cubicBezTo>
                      <a:lnTo>
                        <a:pt x="18486" y="15142"/>
                      </a:lnTo>
                      <a:cubicBezTo>
                        <a:pt x="17689" y="14566"/>
                        <a:pt x="16746" y="14226"/>
                        <a:pt x="15765" y="14162"/>
                      </a:cubicBezTo>
                      <a:cubicBezTo>
                        <a:pt x="12064" y="14162"/>
                        <a:pt x="11411" y="18298"/>
                        <a:pt x="11302" y="21564"/>
                      </a:cubicBezTo>
                      <a:cubicBezTo>
                        <a:pt x="10214" y="20366"/>
                        <a:pt x="8908" y="19060"/>
                        <a:pt x="7493" y="19713"/>
                      </a:cubicBezTo>
                      <a:cubicBezTo>
                        <a:pt x="6078" y="20366"/>
                        <a:pt x="5860" y="22870"/>
                        <a:pt x="5751" y="24611"/>
                      </a:cubicBezTo>
                      <a:cubicBezTo>
                        <a:pt x="4445" y="23741"/>
                        <a:pt x="2485" y="22761"/>
                        <a:pt x="1071" y="23850"/>
                      </a:cubicBezTo>
                      <a:cubicBezTo>
                        <a:pt x="-344" y="24938"/>
                        <a:pt x="-127" y="27442"/>
                        <a:pt x="418" y="28856"/>
                      </a:cubicBezTo>
                      <a:close/>
                    </a:path>
                  </a:pathLst>
                </a:custGeom>
                <a:solidFill>
                  <a:srgbClr val="000000"/>
                </a:solidFill>
                <a:ln w="10878"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D898795-D426-05A9-874B-53C40B8FDD82}"/>
                    </a:ext>
                  </a:extLst>
                </p:cNvPr>
                <p:cNvSpPr/>
                <p:nvPr/>
              </p:nvSpPr>
              <p:spPr>
                <a:xfrm>
                  <a:off x="7386777" y="3779376"/>
                  <a:ext cx="3897" cy="1747"/>
                </a:xfrm>
                <a:custGeom>
                  <a:avLst/>
                  <a:gdLst>
                    <a:gd name="connsiteX0" fmla="*/ 1415 w 3897"/>
                    <a:gd name="connsiteY0" fmla="*/ 876 h 1747"/>
                    <a:gd name="connsiteX1" fmla="*/ 1415 w 3897"/>
                    <a:gd name="connsiteY1" fmla="*/ 876 h 1747"/>
                    <a:gd name="connsiteX2" fmla="*/ 1415 w 3897"/>
                    <a:gd name="connsiteY2" fmla="*/ 876 h 1747"/>
                    <a:gd name="connsiteX3" fmla="*/ 1415 w 3897"/>
                    <a:gd name="connsiteY3" fmla="*/ 876 h 1747"/>
                    <a:gd name="connsiteX4" fmla="*/ 1415 w 3897"/>
                    <a:gd name="connsiteY4" fmla="*/ 876 h 1747"/>
                    <a:gd name="connsiteX5" fmla="*/ 1415 w 3897"/>
                    <a:gd name="connsiteY5" fmla="*/ 876 h 1747"/>
                    <a:gd name="connsiteX6" fmla="*/ 2830 w 3897"/>
                    <a:gd name="connsiteY6" fmla="*/ 876 h 1747"/>
                    <a:gd name="connsiteX7" fmla="*/ 3810 w 3897"/>
                    <a:gd name="connsiteY7" fmla="*/ 1529 h 1747"/>
                    <a:gd name="connsiteX8" fmla="*/ 3810 w 3897"/>
                    <a:gd name="connsiteY8" fmla="*/ 1529 h 1747"/>
                    <a:gd name="connsiteX9" fmla="*/ 3810 w 3897"/>
                    <a:gd name="connsiteY9" fmla="*/ 1529 h 1747"/>
                    <a:gd name="connsiteX10" fmla="*/ 3810 w 3897"/>
                    <a:gd name="connsiteY10" fmla="*/ 550 h 1747"/>
                    <a:gd name="connsiteX11" fmla="*/ 1633 w 3897"/>
                    <a:gd name="connsiteY11" fmla="*/ 6 h 1747"/>
                    <a:gd name="connsiteX12" fmla="*/ 0 w 3897"/>
                    <a:gd name="connsiteY12" fmla="*/ 1747 h 1747"/>
                    <a:gd name="connsiteX13" fmla="*/ 1415 w 3897"/>
                    <a:gd name="connsiteY13" fmla="*/ 876 h 1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7" h="1747">
                      <a:moveTo>
                        <a:pt x="1415" y="876"/>
                      </a:moveTo>
                      <a:cubicBezTo>
                        <a:pt x="1415" y="876"/>
                        <a:pt x="1415" y="876"/>
                        <a:pt x="1415" y="876"/>
                      </a:cubicBezTo>
                      <a:lnTo>
                        <a:pt x="1415" y="876"/>
                      </a:lnTo>
                      <a:lnTo>
                        <a:pt x="1415" y="876"/>
                      </a:lnTo>
                      <a:cubicBezTo>
                        <a:pt x="1415" y="876"/>
                        <a:pt x="1415" y="876"/>
                        <a:pt x="1415" y="876"/>
                      </a:cubicBezTo>
                      <a:lnTo>
                        <a:pt x="1415" y="876"/>
                      </a:lnTo>
                      <a:lnTo>
                        <a:pt x="2830" y="876"/>
                      </a:lnTo>
                      <a:lnTo>
                        <a:pt x="3810" y="1529"/>
                      </a:lnTo>
                      <a:lnTo>
                        <a:pt x="3810" y="1529"/>
                      </a:lnTo>
                      <a:cubicBezTo>
                        <a:pt x="3810" y="1529"/>
                        <a:pt x="3810" y="1529"/>
                        <a:pt x="3810" y="1529"/>
                      </a:cubicBezTo>
                      <a:cubicBezTo>
                        <a:pt x="3926" y="1213"/>
                        <a:pt x="3926" y="866"/>
                        <a:pt x="3810" y="550"/>
                      </a:cubicBezTo>
                      <a:cubicBezTo>
                        <a:pt x="3155" y="154"/>
                        <a:pt x="2397" y="-36"/>
                        <a:pt x="1633" y="6"/>
                      </a:cubicBezTo>
                      <a:cubicBezTo>
                        <a:pt x="817" y="254"/>
                        <a:pt x="195" y="917"/>
                        <a:pt x="0" y="1747"/>
                      </a:cubicBezTo>
                      <a:cubicBezTo>
                        <a:pt x="0" y="1747"/>
                        <a:pt x="1415" y="767"/>
                        <a:pt x="1415" y="876"/>
                      </a:cubicBezTo>
                      <a:close/>
                    </a:path>
                  </a:pathLst>
                </a:custGeom>
                <a:solidFill>
                  <a:srgbClr val="000000"/>
                </a:solidFill>
                <a:ln w="10878"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88D9CF1C-FE10-7925-7283-17885349A14D}"/>
                    </a:ext>
                  </a:extLst>
                </p:cNvPr>
                <p:cNvSpPr/>
                <p:nvPr/>
              </p:nvSpPr>
              <p:spPr>
                <a:xfrm>
                  <a:off x="7382029" y="3780013"/>
                  <a:ext cx="8421" cy="7096"/>
                </a:xfrm>
                <a:custGeom>
                  <a:avLst/>
                  <a:gdLst>
                    <a:gd name="connsiteX0" fmla="*/ 68 w 8421"/>
                    <a:gd name="connsiteY0" fmla="*/ 7096 h 7096"/>
                    <a:gd name="connsiteX1" fmla="*/ 68 w 8421"/>
                    <a:gd name="connsiteY1" fmla="*/ 7096 h 7096"/>
                    <a:gd name="connsiteX2" fmla="*/ 1483 w 8421"/>
                    <a:gd name="connsiteY2" fmla="*/ 3287 h 7096"/>
                    <a:gd name="connsiteX3" fmla="*/ 4966 w 8421"/>
                    <a:gd name="connsiteY3" fmla="*/ 2089 h 7096"/>
                    <a:gd name="connsiteX4" fmla="*/ 8014 w 8421"/>
                    <a:gd name="connsiteY4" fmla="*/ 1327 h 7096"/>
                    <a:gd name="connsiteX5" fmla="*/ 8014 w 8421"/>
                    <a:gd name="connsiteY5" fmla="*/ 21 h 7096"/>
                    <a:gd name="connsiteX6" fmla="*/ 2898 w 8421"/>
                    <a:gd name="connsiteY6" fmla="*/ 1327 h 7096"/>
                    <a:gd name="connsiteX7" fmla="*/ 1265 w 8421"/>
                    <a:gd name="connsiteY7" fmla="*/ 2089 h 7096"/>
                    <a:gd name="connsiteX8" fmla="*/ 176 w 8421"/>
                    <a:gd name="connsiteY8" fmla="*/ 4049 h 7096"/>
                    <a:gd name="connsiteX9" fmla="*/ 67 w 8421"/>
                    <a:gd name="connsiteY9" fmla="*/ 7096 h 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1" h="7096">
                      <a:moveTo>
                        <a:pt x="68" y="7096"/>
                      </a:moveTo>
                      <a:cubicBezTo>
                        <a:pt x="68" y="7096"/>
                        <a:pt x="68" y="7096"/>
                        <a:pt x="68" y="7096"/>
                      </a:cubicBezTo>
                      <a:cubicBezTo>
                        <a:pt x="-50" y="5679"/>
                        <a:pt x="469" y="4284"/>
                        <a:pt x="1483" y="3287"/>
                      </a:cubicBezTo>
                      <a:cubicBezTo>
                        <a:pt x="2562" y="2680"/>
                        <a:pt x="3742" y="2274"/>
                        <a:pt x="4966" y="2089"/>
                      </a:cubicBezTo>
                      <a:lnTo>
                        <a:pt x="8014" y="1327"/>
                      </a:lnTo>
                      <a:cubicBezTo>
                        <a:pt x="8558" y="1327"/>
                        <a:pt x="8558" y="-196"/>
                        <a:pt x="8014" y="21"/>
                      </a:cubicBezTo>
                      <a:cubicBezTo>
                        <a:pt x="7469" y="239"/>
                        <a:pt x="4639" y="892"/>
                        <a:pt x="2898" y="1327"/>
                      </a:cubicBezTo>
                      <a:lnTo>
                        <a:pt x="1265" y="2089"/>
                      </a:lnTo>
                      <a:cubicBezTo>
                        <a:pt x="737" y="2636"/>
                        <a:pt x="362" y="3312"/>
                        <a:pt x="176" y="4049"/>
                      </a:cubicBezTo>
                      <a:cubicBezTo>
                        <a:pt x="-14" y="5053"/>
                        <a:pt x="-50" y="6081"/>
                        <a:pt x="67" y="7096"/>
                      </a:cubicBezTo>
                      <a:close/>
                    </a:path>
                  </a:pathLst>
                </a:custGeom>
                <a:solidFill>
                  <a:srgbClr val="000000"/>
                </a:solidFill>
                <a:ln w="10878"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34220365-2C90-4A1E-6FD8-1964009C2136}"/>
                    </a:ext>
                  </a:extLst>
                </p:cNvPr>
                <p:cNvSpPr/>
                <p:nvPr/>
              </p:nvSpPr>
              <p:spPr>
                <a:xfrm>
                  <a:off x="7290013" y="3785089"/>
                  <a:ext cx="79675" cy="45941"/>
                </a:xfrm>
                <a:custGeom>
                  <a:avLst/>
                  <a:gdLst>
                    <a:gd name="connsiteX0" fmla="*/ 10232 w 79675"/>
                    <a:gd name="connsiteY0" fmla="*/ 45669 h 45941"/>
                    <a:gd name="connsiteX1" fmla="*/ 11102 w 79675"/>
                    <a:gd name="connsiteY1" fmla="*/ 45669 h 45941"/>
                    <a:gd name="connsiteX2" fmla="*/ 17415 w 79675"/>
                    <a:gd name="connsiteY2" fmla="*/ 45669 h 45941"/>
                    <a:gd name="connsiteX3" fmla="*/ 18177 w 79675"/>
                    <a:gd name="connsiteY3" fmla="*/ 45124 h 45941"/>
                    <a:gd name="connsiteX4" fmla="*/ 19919 w 79675"/>
                    <a:gd name="connsiteY4" fmla="*/ 36308 h 45941"/>
                    <a:gd name="connsiteX5" fmla="*/ 25470 w 79675"/>
                    <a:gd name="connsiteY5" fmla="*/ 36308 h 45941"/>
                    <a:gd name="connsiteX6" fmla="*/ 28191 w 79675"/>
                    <a:gd name="connsiteY6" fmla="*/ 31736 h 45941"/>
                    <a:gd name="connsiteX7" fmla="*/ 32763 w 79675"/>
                    <a:gd name="connsiteY7" fmla="*/ 29233 h 45941"/>
                    <a:gd name="connsiteX8" fmla="*/ 37770 w 79675"/>
                    <a:gd name="connsiteY8" fmla="*/ 26947 h 45941"/>
                    <a:gd name="connsiteX9" fmla="*/ 41797 w 79675"/>
                    <a:gd name="connsiteY9" fmla="*/ 29559 h 45941"/>
                    <a:gd name="connsiteX10" fmla="*/ 47457 w 79675"/>
                    <a:gd name="connsiteY10" fmla="*/ 24443 h 45941"/>
                    <a:gd name="connsiteX11" fmla="*/ 48002 w 79675"/>
                    <a:gd name="connsiteY11" fmla="*/ 24988 h 45941"/>
                    <a:gd name="connsiteX12" fmla="*/ 48546 w 79675"/>
                    <a:gd name="connsiteY12" fmla="*/ 26185 h 45941"/>
                    <a:gd name="connsiteX13" fmla="*/ 54993 w 79675"/>
                    <a:gd name="connsiteY13" fmla="*/ 25706 h 45941"/>
                    <a:gd name="connsiteX14" fmla="*/ 55948 w 79675"/>
                    <a:gd name="connsiteY14" fmla="*/ 23899 h 45941"/>
                    <a:gd name="connsiteX15" fmla="*/ 64546 w 79675"/>
                    <a:gd name="connsiteY15" fmla="*/ 15409 h 45941"/>
                    <a:gd name="connsiteX16" fmla="*/ 65743 w 79675"/>
                    <a:gd name="connsiteY16" fmla="*/ 15409 h 45941"/>
                    <a:gd name="connsiteX17" fmla="*/ 69444 w 79675"/>
                    <a:gd name="connsiteY17" fmla="*/ 12035 h 45941"/>
                    <a:gd name="connsiteX18" fmla="*/ 70424 w 79675"/>
                    <a:gd name="connsiteY18" fmla="*/ 11273 h 45941"/>
                    <a:gd name="connsiteX19" fmla="*/ 73580 w 79675"/>
                    <a:gd name="connsiteY19" fmla="*/ 6810 h 45941"/>
                    <a:gd name="connsiteX20" fmla="*/ 76628 w 79675"/>
                    <a:gd name="connsiteY20" fmla="*/ 11708 h 45941"/>
                    <a:gd name="connsiteX21" fmla="*/ 77608 w 79675"/>
                    <a:gd name="connsiteY21" fmla="*/ 11164 h 45941"/>
                    <a:gd name="connsiteX22" fmla="*/ 79676 w 79675"/>
                    <a:gd name="connsiteY22" fmla="*/ 1041 h 45941"/>
                    <a:gd name="connsiteX23" fmla="*/ 79023 w 79675"/>
                    <a:gd name="connsiteY23" fmla="*/ 279 h 45941"/>
                    <a:gd name="connsiteX24" fmla="*/ 76302 w 79675"/>
                    <a:gd name="connsiteY24" fmla="*/ 7899 h 45941"/>
                    <a:gd name="connsiteX25" fmla="*/ 71730 w 79675"/>
                    <a:gd name="connsiteY25" fmla="*/ 4198 h 45941"/>
                    <a:gd name="connsiteX26" fmla="*/ 69118 w 79675"/>
                    <a:gd name="connsiteY26" fmla="*/ 9205 h 45941"/>
                    <a:gd name="connsiteX27" fmla="*/ 64437 w 79675"/>
                    <a:gd name="connsiteY27" fmla="*/ 13015 h 45941"/>
                    <a:gd name="connsiteX28" fmla="*/ 57253 w 79675"/>
                    <a:gd name="connsiteY28" fmla="*/ 13015 h 45941"/>
                    <a:gd name="connsiteX29" fmla="*/ 55621 w 79675"/>
                    <a:gd name="connsiteY29" fmla="*/ 18457 h 45941"/>
                    <a:gd name="connsiteX30" fmla="*/ 53879 w 79675"/>
                    <a:gd name="connsiteY30" fmla="*/ 14865 h 45941"/>
                    <a:gd name="connsiteX31" fmla="*/ 47457 w 79675"/>
                    <a:gd name="connsiteY31" fmla="*/ 20960 h 45941"/>
                    <a:gd name="connsiteX32" fmla="*/ 42994 w 79675"/>
                    <a:gd name="connsiteY32" fmla="*/ 20960 h 45941"/>
                    <a:gd name="connsiteX33" fmla="*/ 41035 w 79675"/>
                    <a:gd name="connsiteY33" fmla="*/ 26729 h 45941"/>
                    <a:gd name="connsiteX34" fmla="*/ 37552 w 79675"/>
                    <a:gd name="connsiteY34" fmla="*/ 24008 h 45941"/>
                    <a:gd name="connsiteX35" fmla="*/ 36464 w 79675"/>
                    <a:gd name="connsiteY35" fmla="*/ 24661 h 45941"/>
                    <a:gd name="connsiteX36" fmla="*/ 32763 w 79675"/>
                    <a:gd name="connsiteY36" fmla="*/ 26076 h 45941"/>
                    <a:gd name="connsiteX37" fmla="*/ 31457 w 79675"/>
                    <a:gd name="connsiteY37" fmla="*/ 26620 h 45941"/>
                    <a:gd name="connsiteX38" fmla="*/ 28082 w 79675"/>
                    <a:gd name="connsiteY38" fmla="*/ 28688 h 45941"/>
                    <a:gd name="connsiteX39" fmla="*/ 26450 w 79675"/>
                    <a:gd name="connsiteY39" fmla="*/ 28688 h 45941"/>
                    <a:gd name="connsiteX40" fmla="*/ 26450 w 79675"/>
                    <a:gd name="connsiteY40" fmla="*/ 31954 h 45941"/>
                    <a:gd name="connsiteX41" fmla="*/ 23076 w 79675"/>
                    <a:gd name="connsiteY41" fmla="*/ 31954 h 45941"/>
                    <a:gd name="connsiteX42" fmla="*/ 19375 w 79675"/>
                    <a:gd name="connsiteY42" fmla="*/ 33260 h 45941"/>
                    <a:gd name="connsiteX43" fmla="*/ 17416 w 79675"/>
                    <a:gd name="connsiteY43" fmla="*/ 42512 h 45941"/>
                    <a:gd name="connsiteX44" fmla="*/ 10558 w 79675"/>
                    <a:gd name="connsiteY44" fmla="*/ 43274 h 45941"/>
                    <a:gd name="connsiteX45" fmla="*/ 1306 w 79675"/>
                    <a:gd name="connsiteY45" fmla="*/ 28144 h 45941"/>
                    <a:gd name="connsiteX46" fmla="*/ 0 w 79675"/>
                    <a:gd name="connsiteY46" fmla="*/ 28797 h 45941"/>
                    <a:gd name="connsiteX47" fmla="*/ 10232 w 79675"/>
                    <a:gd name="connsiteY47" fmla="*/ 45669 h 45941"/>
                    <a:gd name="connsiteX48" fmla="*/ 51049 w 79675"/>
                    <a:gd name="connsiteY48" fmla="*/ 17151 h 45941"/>
                    <a:gd name="connsiteX49" fmla="*/ 53117 w 79675"/>
                    <a:gd name="connsiteY49" fmla="*/ 21831 h 45941"/>
                    <a:gd name="connsiteX50" fmla="*/ 48981 w 79675"/>
                    <a:gd name="connsiteY50" fmla="*/ 23899 h 45941"/>
                    <a:gd name="connsiteX51" fmla="*/ 48981 w 79675"/>
                    <a:gd name="connsiteY51" fmla="*/ 23899 h 45941"/>
                    <a:gd name="connsiteX52" fmla="*/ 51049 w 79675"/>
                    <a:gd name="connsiteY52" fmla="*/ 17151 h 4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9675" h="45941">
                      <a:moveTo>
                        <a:pt x="10232" y="45669"/>
                      </a:moveTo>
                      <a:cubicBezTo>
                        <a:pt x="10232" y="45669"/>
                        <a:pt x="10993" y="45669"/>
                        <a:pt x="11102" y="45669"/>
                      </a:cubicBezTo>
                      <a:cubicBezTo>
                        <a:pt x="12408" y="41750"/>
                        <a:pt x="15456" y="42077"/>
                        <a:pt x="17415" y="45669"/>
                      </a:cubicBezTo>
                      <a:cubicBezTo>
                        <a:pt x="17415" y="46322"/>
                        <a:pt x="18177" y="45669"/>
                        <a:pt x="18177" y="45124"/>
                      </a:cubicBezTo>
                      <a:cubicBezTo>
                        <a:pt x="17971" y="42083"/>
                        <a:pt x="18572" y="39042"/>
                        <a:pt x="19919" y="36308"/>
                      </a:cubicBezTo>
                      <a:cubicBezTo>
                        <a:pt x="21878" y="33260"/>
                        <a:pt x="23184" y="36308"/>
                        <a:pt x="25470" y="36308"/>
                      </a:cubicBezTo>
                      <a:cubicBezTo>
                        <a:pt x="27756" y="36308"/>
                        <a:pt x="28082" y="33804"/>
                        <a:pt x="28191" y="31736"/>
                      </a:cubicBezTo>
                      <a:cubicBezTo>
                        <a:pt x="30151" y="32825"/>
                        <a:pt x="32001" y="31736"/>
                        <a:pt x="32763" y="29233"/>
                      </a:cubicBezTo>
                      <a:cubicBezTo>
                        <a:pt x="35049" y="31083"/>
                        <a:pt x="36790" y="29777"/>
                        <a:pt x="37770" y="26947"/>
                      </a:cubicBezTo>
                      <a:cubicBezTo>
                        <a:pt x="38967" y="28035"/>
                        <a:pt x="40600" y="29886"/>
                        <a:pt x="41797" y="29559"/>
                      </a:cubicBezTo>
                      <a:cubicBezTo>
                        <a:pt x="42994" y="29233"/>
                        <a:pt x="44083" y="17695"/>
                        <a:pt x="47457" y="24443"/>
                      </a:cubicBezTo>
                      <a:lnTo>
                        <a:pt x="48002" y="24988"/>
                      </a:lnTo>
                      <a:cubicBezTo>
                        <a:pt x="47993" y="25448"/>
                        <a:pt x="48193" y="25889"/>
                        <a:pt x="48546" y="26185"/>
                      </a:cubicBezTo>
                      <a:cubicBezTo>
                        <a:pt x="50458" y="27833"/>
                        <a:pt x="53345" y="27619"/>
                        <a:pt x="54993" y="25706"/>
                      </a:cubicBezTo>
                      <a:cubicBezTo>
                        <a:pt x="55444" y="25183"/>
                        <a:pt x="55770" y="24566"/>
                        <a:pt x="55948" y="23899"/>
                      </a:cubicBezTo>
                      <a:cubicBezTo>
                        <a:pt x="57580" y="20307"/>
                        <a:pt x="58777" y="7028"/>
                        <a:pt x="64546" y="15409"/>
                      </a:cubicBezTo>
                      <a:cubicBezTo>
                        <a:pt x="64546" y="16062"/>
                        <a:pt x="65743" y="15409"/>
                        <a:pt x="65743" y="15409"/>
                      </a:cubicBezTo>
                      <a:cubicBezTo>
                        <a:pt x="65743" y="12579"/>
                        <a:pt x="65743" y="8661"/>
                        <a:pt x="69444" y="12035"/>
                      </a:cubicBezTo>
                      <a:cubicBezTo>
                        <a:pt x="69444" y="12035"/>
                        <a:pt x="70424" y="12035"/>
                        <a:pt x="70424" y="11273"/>
                      </a:cubicBezTo>
                      <a:cubicBezTo>
                        <a:pt x="70424" y="10511"/>
                        <a:pt x="70424" y="4633"/>
                        <a:pt x="73580" y="6810"/>
                      </a:cubicBezTo>
                      <a:cubicBezTo>
                        <a:pt x="75130" y="8043"/>
                        <a:pt x="76207" y="9773"/>
                        <a:pt x="76628" y="11708"/>
                      </a:cubicBezTo>
                      <a:cubicBezTo>
                        <a:pt x="76628" y="12579"/>
                        <a:pt x="77717" y="11708"/>
                        <a:pt x="77608" y="11164"/>
                      </a:cubicBezTo>
                      <a:cubicBezTo>
                        <a:pt x="77028" y="7650"/>
                        <a:pt x="77765" y="4046"/>
                        <a:pt x="79676" y="1041"/>
                      </a:cubicBezTo>
                      <a:cubicBezTo>
                        <a:pt x="79676" y="497"/>
                        <a:pt x="79676" y="-483"/>
                        <a:pt x="79023" y="279"/>
                      </a:cubicBezTo>
                      <a:cubicBezTo>
                        <a:pt x="77562" y="2586"/>
                        <a:pt x="76632" y="5188"/>
                        <a:pt x="76302" y="7899"/>
                      </a:cubicBezTo>
                      <a:cubicBezTo>
                        <a:pt x="75213" y="5939"/>
                        <a:pt x="73580" y="3871"/>
                        <a:pt x="71730" y="4198"/>
                      </a:cubicBezTo>
                      <a:cubicBezTo>
                        <a:pt x="69880" y="4524"/>
                        <a:pt x="69227" y="7137"/>
                        <a:pt x="69118" y="9205"/>
                      </a:cubicBezTo>
                      <a:cubicBezTo>
                        <a:pt x="65635" y="6484"/>
                        <a:pt x="64764" y="9205"/>
                        <a:pt x="64437" y="13015"/>
                      </a:cubicBezTo>
                      <a:cubicBezTo>
                        <a:pt x="62261" y="10620"/>
                        <a:pt x="59539" y="9967"/>
                        <a:pt x="57253" y="13015"/>
                      </a:cubicBezTo>
                      <a:cubicBezTo>
                        <a:pt x="56440" y="14737"/>
                        <a:pt x="55890" y="16571"/>
                        <a:pt x="55621" y="18457"/>
                      </a:cubicBezTo>
                      <a:cubicBezTo>
                        <a:pt x="55429" y="17107"/>
                        <a:pt x="54820" y="15851"/>
                        <a:pt x="53879" y="14865"/>
                      </a:cubicBezTo>
                      <a:cubicBezTo>
                        <a:pt x="50396" y="11708"/>
                        <a:pt x="48219" y="17042"/>
                        <a:pt x="47457" y="20960"/>
                      </a:cubicBezTo>
                      <a:cubicBezTo>
                        <a:pt x="46151" y="19328"/>
                        <a:pt x="44518" y="18566"/>
                        <a:pt x="42994" y="20960"/>
                      </a:cubicBezTo>
                      <a:cubicBezTo>
                        <a:pt x="41471" y="23355"/>
                        <a:pt x="41579" y="26620"/>
                        <a:pt x="41035" y="26729"/>
                      </a:cubicBezTo>
                      <a:cubicBezTo>
                        <a:pt x="40491" y="26838"/>
                        <a:pt x="38096" y="24226"/>
                        <a:pt x="37552" y="24008"/>
                      </a:cubicBezTo>
                      <a:cubicBezTo>
                        <a:pt x="37008" y="23790"/>
                        <a:pt x="36572" y="24008"/>
                        <a:pt x="36464" y="24661"/>
                      </a:cubicBezTo>
                      <a:cubicBezTo>
                        <a:pt x="36355" y="25314"/>
                        <a:pt x="35157" y="27382"/>
                        <a:pt x="32763" y="26076"/>
                      </a:cubicBezTo>
                      <a:cubicBezTo>
                        <a:pt x="32763" y="25532"/>
                        <a:pt x="31566" y="26076"/>
                        <a:pt x="31457" y="26620"/>
                      </a:cubicBezTo>
                      <a:cubicBezTo>
                        <a:pt x="31348" y="27165"/>
                        <a:pt x="30368" y="29233"/>
                        <a:pt x="28082" y="28688"/>
                      </a:cubicBezTo>
                      <a:cubicBezTo>
                        <a:pt x="25797" y="28144"/>
                        <a:pt x="26450" y="28144"/>
                        <a:pt x="26450" y="28688"/>
                      </a:cubicBezTo>
                      <a:cubicBezTo>
                        <a:pt x="26450" y="29233"/>
                        <a:pt x="26450" y="31301"/>
                        <a:pt x="26450" y="31954"/>
                      </a:cubicBezTo>
                      <a:cubicBezTo>
                        <a:pt x="26450" y="32607"/>
                        <a:pt x="24164" y="31954"/>
                        <a:pt x="23076" y="31954"/>
                      </a:cubicBezTo>
                      <a:cubicBezTo>
                        <a:pt x="21688" y="31431"/>
                        <a:pt x="20126" y="31983"/>
                        <a:pt x="19375" y="33260"/>
                      </a:cubicBezTo>
                      <a:cubicBezTo>
                        <a:pt x="17688" y="36031"/>
                        <a:pt x="16997" y="39295"/>
                        <a:pt x="17416" y="42512"/>
                      </a:cubicBezTo>
                      <a:cubicBezTo>
                        <a:pt x="15130" y="39464"/>
                        <a:pt x="11538" y="39247"/>
                        <a:pt x="10558" y="43274"/>
                      </a:cubicBezTo>
                      <a:cubicBezTo>
                        <a:pt x="6428" y="38951"/>
                        <a:pt x="3273" y="33791"/>
                        <a:pt x="1306" y="28144"/>
                      </a:cubicBezTo>
                      <a:cubicBezTo>
                        <a:pt x="1306" y="27056"/>
                        <a:pt x="0" y="28144"/>
                        <a:pt x="0" y="28797"/>
                      </a:cubicBezTo>
                      <a:cubicBezTo>
                        <a:pt x="218" y="36090"/>
                        <a:pt x="6531" y="40553"/>
                        <a:pt x="10232" y="45669"/>
                      </a:cubicBezTo>
                      <a:close/>
                      <a:moveTo>
                        <a:pt x="51049" y="17151"/>
                      </a:moveTo>
                      <a:cubicBezTo>
                        <a:pt x="53770" y="15082"/>
                        <a:pt x="53988" y="20307"/>
                        <a:pt x="53117" y="21831"/>
                      </a:cubicBezTo>
                      <a:cubicBezTo>
                        <a:pt x="52392" y="23403"/>
                        <a:pt x="50674" y="24262"/>
                        <a:pt x="48981" y="23899"/>
                      </a:cubicBezTo>
                      <a:lnTo>
                        <a:pt x="48981" y="23899"/>
                      </a:lnTo>
                      <a:cubicBezTo>
                        <a:pt x="48727" y="21462"/>
                        <a:pt x="49473" y="19027"/>
                        <a:pt x="51049" y="17151"/>
                      </a:cubicBezTo>
                      <a:close/>
                    </a:path>
                  </a:pathLst>
                </a:custGeom>
                <a:solidFill>
                  <a:srgbClr val="000000"/>
                </a:solidFill>
                <a:ln w="10878"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090468EE-350F-5971-B7FE-E406B27C2F9B}"/>
                    </a:ext>
                  </a:extLst>
                </p:cNvPr>
                <p:cNvSpPr/>
                <p:nvPr/>
              </p:nvSpPr>
              <p:spPr>
                <a:xfrm>
                  <a:off x="7367027" y="3708904"/>
                  <a:ext cx="76408" cy="49353"/>
                </a:xfrm>
                <a:custGeom>
                  <a:avLst/>
                  <a:gdLst>
                    <a:gd name="connsiteX0" fmla="*/ 158 w 76408"/>
                    <a:gd name="connsiteY0" fmla="*/ 28571 h 49353"/>
                    <a:gd name="connsiteX1" fmla="*/ 11043 w 76408"/>
                    <a:gd name="connsiteY1" fmla="*/ 48816 h 49353"/>
                    <a:gd name="connsiteX2" fmla="*/ 12785 w 76408"/>
                    <a:gd name="connsiteY2" fmla="*/ 48816 h 49353"/>
                    <a:gd name="connsiteX3" fmla="*/ 15288 w 76408"/>
                    <a:gd name="connsiteY3" fmla="*/ 39129 h 49353"/>
                    <a:gd name="connsiteX4" fmla="*/ 20730 w 76408"/>
                    <a:gd name="connsiteY4" fmla="*/ 43592 h 49353"/>
                    <a:gd name="connsiteX5" fmla="*/ 21710 w 76408"/>
                    <a:gd name="connsiteY5" fmla="*/ 43592 h 49353"/>
                    <a:gd name="connsiteX6" fmla="*/ 24649 w 76408"/>
                    <a:gd name="connsiteY6" fmla="*/ 33469 h 49353"/>
                    <a:gd name="connsiteX7" fmla="*/ 27697 w 76408"/>
                    <a:gd name="connsiteY7" fmla="*/ 34884 h 49353"/>
                    <a:gd name="connsiteX8" fmla="*/ 29221 w 76408"/>
                    <a:gd name="connsiteY8" fmla="*/ 30857 h 49353"/>
                    <a:gd name="connsiteX9" fmla="*/ 34336 w 76408"/>
                    <a:gd name="connsiteY9" fmla="*/ 27809 h 49353"/>
                    <a:gd name="connsiteX10" fmla="*/ 40650 w 76408"/>
                    <a:gd name="connsiteY10" fmla="*/ 25197 h 49353"/>
                    <a:gd name="connsiteX11" fmla="*/ 44459 w 76408"/>
                    <a:gd name="connsiteY11" fmla="*/ 27700 h 49353"/>
                    <a:gd name="connsiteX12" fmla="*/ 45330 w 76408"/>
                    <a:gd name="connsiteY12" fmla="*/ 27700 h 49353"/>
                    <a:gd name="connsiteX13" fmla="*/ 46527 w 76408"/>
                    <a:gd name="connsiteY13" fmla="*/ 22802 h 49353"/>
                    <a:gd name="connsiteX14" fmla="*/ 51208 w 76408"/>
                    <a:gd name="connsiteY14" fmla="*/ 24652 h 49353"/>
                    <a:gd name="connsiteX15" fmla="*/ 51861 w 76408"/>
                    <a:gd name="connsiteY15" fmla="*/ 25305 h 49353"/>
                    <a:gd name="connsiteX16" fmla="*/ 52514 w 76408"/>
                    <a:gd name="connsiteY16" fmla="*/ 24652 h 49353"/>
                    <a:gd name="connsiteX17" fmla="*/ 53820 w 76408"/>
                    <a:gd name="connsiteY17" fmla="*/ 18339 h 49353"/>
                    <a:gd name="connsiteX18" fmla="*/ 54364 w 76408"/>
                    <a:gd name="connsiteY18" fmla="*/ 16271 h 49353"/>
                    <a:gd name="connsiteX19" fmla="*/ 58174 w 76408"/>
                    <a:gd name="connsiteY19" fmla="*/ 15509 h 49353"/>
                    <a:gd name="connsiteX20" fmla="*/ 60351 w 76408"/>
                    <a:gd name="connsiteY20" fmla="*/ 19754 h 49353"/>
                    <a:gd name="connsiteX21" fmla="*/ 61874 w 76408"/>
                    <a:gd name="connsiteY21" fmla="*/ 19754 h 49353"/>
                    <a:gd name="connsiteX22" fmla="*/ 65140 w 76408"/>
                    <a:gd name="connsiteY22" fmla="*/ 6801 h 49353"/>
                    <a:gd name="connsiteX23" fmla="*/ 67970 w 76408"/>
                    <a:gd name="connsiteY23" fmla="*/ 6801 h 49353"/>
                    <a:gd name="connsiteX24" fmla="*/ 66991 w 76408"/>
                    <a:gd name="connsiteY24" fmla="*/ 12897 h 49353"/>
                    <a:gd name="connsiteX25" fmla="*/ 72106 w 76408"/>
                    <a:gd name="connsiteY25" fmla="*/ 12135 h 49353"/>
                    <a:gd name="connsiteX26" fmla="*/ 70582 w 76408"/>
                    <a:gd name="connsiteY26" fmla="*/ 6584 h 49353"/>
                    <a:gd name="connsiteX27" fmla="*/ 75916 w 76408"/>
                    <a:gd name="connsiteY27" fmla="*/ 2012 h 49353"/>
                    <a:gd name="connsiteX28" fmla="*/ 75916 w 76408"/>
                    <a:gd name="connsiteY28" fmla="*/ 53 h 49353"/>
                    <a:gd name="connsiteX29" fmla="*/ 69603 w 76408"/>
                    <a:gd name="connsiteY29" fmla="*/ 5060 h 49353"/>
                    <a:gd name="connsiteX30" fmla="*/ 64923 w 76408"/>
                    <a:gd name="connsiteY30" fmla="*/ 4407 h 49353"/>
                    <a:gd name="connsiteX31" fmla="*/ 60568 w 76408"/>
                    <a:gd name="connsiteY31" fmla="*/ 15291 h 49353"/>
                    <a:gd name="connsiteX32" fmla="*/ 55453 w 76408"/>
                    <a:gd name="connsiteY32" fmla="*/ 12570 h 49353"/>
                    <a:gd name="connsiteX33" fmla="*/ 51969 w 76408"/>
                    <a:gd name="connsiteY33" fmla="*/ 21605 h 49353"/>
                    <a:gd name="connsiteX34" fmla="*/ 46962 w 76408"/>
                    <a:gd name="connsiteY34" fmla="*/ 18448 h 49353"/>
                    <a:gd name="connsiteX35" fmla="*/ 45221 w 76408"/>
                    <a:gd name="connsiteY35" fmla="*/ 22367 h 49353"/>
                    <a:gd name="connsiteX36" fmla="*/ 44459 w 76408"/>
                    <a:gd name="connsiteY36" fmla="*/ 25523 h 49353"/>
                    <a:gd name="connsiteX37" fmla="*/ 41303 w 76408"/>
                    <a:gd name="connsiteY37" fmla="*/ 23020 h 49353"/>
                    <a:gd name="connsiteX38" fmla="*/ 40105 w 76408"/>
                    <a:gd name="connsiteY38" fmla="*/ 23020 h 49353"/>
                    <a:gd name="connsiteX39" fmla="*/ 34772 w 76408"/>
                    <a:gd name="connsiteY39" fmla="*/ 25197 h 49353"/>
                    <a:gd name="connsiteX40" fmla="*/ 33466 w 76408"/>
                    <a:gd name="connsiteY40" fmla="*/ 25741 h 49353"/>
                    <a:gd name="connsiteX41" fmla="*/ 29547 w 76408"/>
                    <a:gd name="connsiteY41" fmla="*/ 28353 h 49353"/>
                    <a:gd name="connsiteX42" fmla="*/ 28241 w 76408"/>
                    <a:gd name="connsiteY42" fmla="*/ 28897 h 49353"/>
                    <a:gd name="connsiteX43" fmla="*/ 25738 w 76408"/>
                    <a:gd name="connsiteY43" fmla="*/ 31292 h 49353"/>
                    <a:gd name="connsiteX44" fmla="*/ 24508 w 76408"/>
                    <a:gd name="connsiteY44" fmla="*/ 31215 h 49353"/>
                    <a:gd name="connsiteX45" fmla="*/ 24431 w 76408"/>
                    <a:gd name="connsiteY45" fmla="*/ 31292 h 49353"/>
                    <a:gd name="connsiteX46" fmla="*/ 20948 w 76408"/>
                    <a:gd name="connsiteY46" fmla="*/ 42177 h 49353"/>
                    <a:gd name="connsiteX47" fmla="*/ 14961 w 76408"/>
                    <a:gd name="connsiteY47" fmla="*/ 37932 h 49353"/>
                    <a:gd name="connsiteX48" fmla="*/ 11370 w 76408"/>
                    <a:gd name="connsiteY48" fmla="*/ 46748 h 49353"/>
                    <a:gd name="connsiteX49" fmla="*/ 2662 w 76408"/>
                    <a:gd name="connsiteY49" fmla="*/ 29659 h 49353"/>
                    <a:gd name="connsiteX50" fmla="*/ 158 w 76408"/>
                    <a:gd name="connsiteY50" fmla="*/ 28571 h 4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6408" h="49353">
                      <a:moveTo>
                        <a:pt x="158" y="28571"/>
                      </a:moveTo>
                      <a:cubicBezTo>
                        <a:pt x="1989" y="36141"/>
                        <a:pt x="5738" y="43114"/>
                        <a:pt x="11043" y="48816"/>
                      </a:cubicBezTo>
                      <a:cubicBezTo>
                        <a:pt x="11587" y="49361"/>
                        <a:pt x="12458" y="49687"/>
                        <a:pt x="12785" y="48816"/>
                      </a:cubicBezTo>
                      <a:cubicBezTo>
                        <a:pt x="13111" y="47946"/>
                        <a:pt x="12785" y="40109"/>
                        <a:pt x="15288" y="39129"/>
                      </a:cubicBezTo>
                      <a:cubicBezTo>
                        <a:pt x="17792" y="38149"/>
                        <a:pt x="18771" y="42503"/>
                        <a:pt x="20730" y="43592"/>
                      </a:cubicBezTo>
                      <a:cubicBezTo>
                        <a:pt x="22690" y="44680"/>
                        <a:pt x="21492" y="43592"/>
                        <a:pt x="21710" y="43592"/>
                      </a:cubicBezTo>
                      <a:cubicBezTo>
                        <a:pt x="23234" y="40544"/>
                        <a:pt x="22798" y="36299"/>
                        <a:pt x="24649" y="33469"/>
                      </a:cubicBezTo>
                      <a:cubicBezTo>
                        <a:pt x="25411" y="34557"/>
                        <a:pt x="26391" y="35646"/>
                        <a:pt x="27697" y="34884"/>
                      </a:cubicBezTo>
                      <a:cubicBezTo>
                        <a:pt x="28715" y="33795"/>
                        <a:pt x="29263" y="32347"/>
                        <a:pt x="29221" y="30857"/>
                      </a:cubicBezTo>
                      <a:cubicBezTo>
                        <a:pt x="31833" y="32598"/>
                        <a:pt x="33466" y="30857"/>
                        <a:pt x="34336" y="27809"/>
                      </a:cubicBezTo>
                      <a:cubicBezTo>
                        <a:pt x="37166" y="30421"/>
                        <a:pt x="39125" y="28462"/>
                        <a:pt x="40650" y="25197"/>
                      </a:cubicBezTo>
                      <a:cubicBezTo>
                        <a:pt x="41548" y="26492"/>
                        <a:pt x="42913" y="27390"/>
                        <a:pt x="44459" y="27700"/>
                      </a:cubicBezTo>
                      <a:cubicBezTo>
                        <a:pt x="44729" y="27856"/>
                        <a:pt x="45060" y="27856"/>
                        <a:pt x="45330" y="27700"/>
                      </a:cubicBezTo>
                      <a:cubicBezTo>
                        <a:pt x="45330" y="26067"/>
                        <a:pt x="46092" y="24435"/>
                        <a:pt x="46527" y="22802"/>
                      </a:cubicBezTo>
                      <a:cubicBezTo>
                        <a:pt x="47616" y="18448"/>
                        <a:pt x="50119" y="22802"/>
                        <a:pt x="51208" y="24652"/>
                      </a:cubicBezTo>
                      <a:cubicBezTo>
                        <a:pt x="51208" y="25013"/>
                        <a:pt x="51500" y="25305"/>
                        <a:pt x="51861" y="25305"/>
                      </a:cubicBezTo>
                      <a:cubicBezTo>
                        <a:pt x="52221" y="25305"/>
                        <a:pt x="52514" y="25013"/>
                        <a:pt x="52514" y="24652"/>
                      </a:cubicBezTo>
                      <a:cubicBezTo>
                        <a:pt x="53178" y="22602"/>
                        <a:pt x="53617" y="20485"/>
                        <a:pt x="53820" y="18339"/>
                      </a:cubicBezTo>
                      <a:cubicBezTo>
                        <a:pt x="53884" y="17624"/>
                        <a:pt x="54068" y="16925"/>
                        <a:pt x="54364" y="16271"/>
                      </a:cubicBezTo>
                      <a:cubicBezTo>
                        <a:pt x="55261" y="15094"/>
                        <a:pt x="56893" y="14768"/>
                        <a:pt x="58174" y="15509"/>
                      </a:cubicBezTo>
                      <a:cubicBezTo>
                        <a:pt x="59371" y="16162"/>
                        <a:pt x="60024" y="18557"/>
                        <a:pt x="60351" y="19754"/>
                      </a:cubicBezTo>
                      <a:cubicBezTo>
                        <a:pt x="60677" y="20952"/>
                        <a:pt x="61983" y="20734"/>
                        <a:pt x="61874" y="19754"/>
                      </a:cubicBezTo>
                      <a:cubicBezTo>
                        <a:pt x="61874" y="15945"/>
                        <a:pt x="61004" y="8870"/>
                        <a:pt x="65140" y="6801"/>
                      </a:cubicBezTo>
                      <a:cubicBezTo>
                        <a:pt x="66046" y="6427"/>
                        <a:pt x="67064" y="6427"/>
                        <a:pt x="67970" y="6801"/>
                      </a:cubicBezTo>
                      <a:cubicBezTo>
                        <a:pt x="66847" y="8622"/>
                        <a:pt x="66495" y="10816"/>
                        <a:pt x="66991" y="12897"/>
                      </a:cubicBezTo>
                      <a:cubicBezTo>
                        <a:pt x="68079" y="16707"/>
                        <a:pt x="71671" y="15836"/>
                        <a:pt x="72106" y="12135"/>
                      </a:cubicBezTo>
                      <a:cubicBezTo>
                        <a:pt x="72234" y="10166"/>
                        <a:pt x="71697" y="8211"/>
                        <a:pt x="70582" y="6584"/>
                      </a:cubicBezTo>
                      <a:cubicBezTo>
                        <a:pt x="71929" y="4619"/>
                        <a:pt x="73768" y="3043"/>
                        <a:pt x="75916" y="2012"/>
                      </a:cubicBezTo>
                      <a:cubicBezTo>
                        <a:pt x="76678" y="2012"/>
                        <a:pt x="76460" y="-383"/>
                        <a:pt x="75916" y="53"/>
                      </a:cubicBezTo>
                      <a:cubicBezTo>
                        <a:pt x="73457" y="1219"/>
                        <a:pt x="71298" y="2932"/>
                        <a:pt x="69603" y="5060"/>
                      </a:cubicBezTo>
                      <a:cubicBezTo>
                        <a:pt x="68333" y="3885"/>
                        <a:pt x="66465" y="3624"/>
                        <a:pt x="64923" y="4407"/>
                      </a:cubicBezTo>
                      <a:cubicBezTo>
                        <a:pt x="61221" y="6148"/>
                        <a:pt x="60677" y="11155"/>
                        <a:pt x="60568" y="15291"/>
                      </a:cubicBezTo>
                      <a:cubicBezTo>
                        <a:pt x="59480" y="13332"/>
                        <a:pt x="57738" y="11808"/>
                        <a:pt x="55453" y="12570"/>
                      </a:cubicBezTo>
                      <a:cubicBezTo>
                        <a:pt x="53167" y="13332"/>
                        <a:pt x="52514" y="18448"/>
                        <a:pt x="51969" y="21605"/>
                      </a:cubicBezTo>
                      <a:cubicBezTo>
                        <a:pt x="50772" y="19536"/>
                        <a:pt x="49031" y="17033"/>
                        <a:pt x="46962" y="18448"/>
                      </a:cubicBezTo>
                      <a:cubicBezTo>
                        <a:pt x="44894" y="19863"/>
                        <a:pt x="45439" y="21169"/>
                        <a:pt x="45221" y="22367"/>
                      </a:cubicBezTo>
                      <a:cubicBezTo>
                        <a:pt x="45003" y="23564"/>
                        <a:pt x="45221" y="25197"/>
                        <a:pt x="44459" y="25523"/>
                      </a:cubicBezTo>
                      <a:cubicBezTo>
                        <a:pt x="43697" y="25850"/>
                        <a:pt x="41738" y="23455"/>
                        <a:pt x="41303" y="23020"/>
                      </a:cubicBezTo>
                      <a:cubicBezTo>
                        <a:pt x="40867" y="22584"/>
                        <a:pt x="40323" y="23020"/>
                        <a:pt x="40105" y="23020"/>
                      </a:cubicBezTo>
                      <a:cubicBezTo>
                        <a:pt x="39017" y="25414"/>
                        <a:pt x="37710" y="28789"/>
                        <a:pt x="34772" y="25197"/>
                      </a:cubicBezTo>
                      <a:cubicBezTo>
                        <a:pt x="34772" y="24652"/>
                        <a:pt x="33575" y="25197"/>
                        <a:pt x="33466" y="25741"/>
                      </a:cubicBezTo>
                      <a:cubicBezTo>
                        <a:pt x="33357" y="26285"/>
                        <a:pt x="32486" y="31401"/>
                        <a:pt x="29547" y="28353"/>
                      </a:cubicBezTo>
                      <a:cubicBezTo>
                        <a:pt x="29003" y="28353"/>
                        <a:pt x="28350" y="28353"/>
                        <a:pt x="28241" y="28897"/>
                      </a:cubicBezTo>
                      <a:cubicBezTo>
                        <a:pt x="28132" y="29442"/>
                        <a:pt x="27697" y="34340"/>
                        <a:pt x="25738" y="31292"/>
                      </a:cubicBezTo>
                      <a:cubicBezTo>
                        <a:pt x="25419" y="30931"/>
                        <a:pt x="24869" y="30897"/>
                        <a:pt x="24508" y="31215"/>
                      </a:cubicBezTo>
                      <a:cubicBezTo>
                        <a:pt x="24481" y="31239"/>
                        <a:pt x="24455" y="31265"/>
                        <a:pt x="24431" y="31292"/>
                      </a:cubicBezTo>
                      <a:cubicBezTo>
                        <a:pt x="21819" y="34013"/>
                        <a:pt x="22254" y="38258"/>
                        <a:pt x="20948" y="42177"/>
                      </a:cubicBezTo>
                      <a:cubicBezTo>
                        <a:pt x="19098" y="40435"/>
                        <a:pt x="18227" y="36626"/>
                        <a:pt x="14961" y="37932"/>
                      </a:cubicBezTo>
                      <a:cubicBezTo>
                        <a:pt x="11696" y="39238"/>
                        <a:pt x="11696" y="43374"/>
                        <a:pt x="11370" y="46748"/>
                      </a:cubicBezTo>
                      <a:cubicBezTo>
                        <a:pt x="7532" y="41579"/>
                        <a:pt x="4589" y="35802"/>
                        <a:pt x="2662" y="29659"/>
                      </a:cubicBezTo>
                      <a:cubicBezTo>
                        <a:pt x="1573" y="26285"/>
                        <a:pt x="-604" y="26720"/>
                        <a:pt x="158" y="28571"/>
                      </a:cubicBezTo>
                      <a:close/>
                    </a:path>
                  </a:pathLst>
                </a:custGeom>
                <a:solidFill>
                  <a:srgbClr val="000000"/>
                </a:solidFill>
                <a:ln w="10878"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21787ED9-DE40-BB2B-4182-5F340D88BBDC}"/>
                    </a:ext>
                  </a:extLst>
                </p:cNvPr>
                <p:cNvSpPr/>
                <p:nvPr/>
              </p:nvSpPr>
              <p:spPr>
                <a:xfrm>
                  <a:off x="7329687" y="3763162"/>
                  <a:ext cx="28937" cy="16901"/>
                </a:xfrm>
                <a:custGeom>
                  <a:avLst/>
                  <a:gdLst>
                    <a:gd name="connsiteX0" fmla="*/ 272 w 28937"/>
                    <a:gd name="connsiteY0" fmla="*/ 16872 h 16901"/>
                    <a:gd name="connsiteX1" fmla="*/ 2340 w 28937"/>
                    <a:gd name="connsiteY1" fmla="*/ 13498 h 16901"/>
                    <a:gd name="connsiteX2" fmla="*/ 6368 w 28937"/>
                    <a:gd name="connsiteY2" fmla="*/ 15457 h 16901"/>
                    <a:gd name="connsiteX3" fmla="*/ 7783 w 28937"/>
                    <a:gd name="connsiteY3" fmla="*/ 12410 h 16901"/>
                    <a:gd name="connsiteX4" fmla="*/ 12340 w 28937"/>
                    <a:gd name="connsiteY4" fmla="*/ 13156 h 16901"/>
                    <a:gd name="connsiteX5" fmla="*/ 12463 w 28937"/>
                    <a:gd name="connsiteY5" fmla="*/ 13063 h 16901"/>
                    <a:gd name="connsiteX6" fmla="*/ 13878 w 28937"/>
                    <a:gd name="connsiteY6" fmla="*/ 8491 h 16901"/>
                    <a:gd name="connsiteX7" fmla="*/ 15402 w 28937"/>
                    <a:gd name="connsiteY7" fmla="*/ 9688 h 16901"/>
                    <a:gd name="connsiteX8" fmla="*/ 17470 w 28937"/>
                    <a:gd name="connsiteY8" fmla="*/ 8165 h 16901"/>
                    <a:gd name="connsiteX9" fmla="*/ 19103 w 28937"/>
                    <a:gd name="connsiteY9" fmla="*/ 2722 h 16901"/>
                    <a:gd name="connsiteX10" fmla="*/ 24545 w 28937"/>
                    <a:gd name="connsiteY10" fmla="*/ 7185 h 16901"/>
                    <a:gd name="connsiteX11" fmla="*/ 28899 w 28937"/>
                    <a:gd name="connsiteY11" fmla="*/ 1634 h 16901"/>
                    <a:gd name="connsiteX12" fmla="*/ 27266 w 28937"/>
                    <a:gd name="connsiteY12" fmla="*/ 1634 h 16901"/>
                    <a:gd name="connsiteX13" fmla="*/ 24110 w 28937"/>
                    <a:gd name="connsiteY13" fmla="*/ 5008 h 16901"/>
                    <a:gd name="connsiteX14" fmla="*/ 19211 w 28937"/>
                    <a:gd name="connsiteY14" fmla="*/ 654 h 16901"/>
                    <a:gd name="connsiteX15" fmla="*/ 18014 w 28937"/>
                    <a:gd name="connsiteY15" fmla="*/ 654 h 16901"/>
                    <a:gd name="connsiteX16" fmla="*/ 16817 w 28937"/>
                    <a:gd name="connsiteY16" fmla="*/ 5443 h 16901"/>
                    <a:gd name="connsiteX17" fmla="*/ 15837 w 28937"/>
                    <a:gd name="connsiteY17" fmla="*/ 7620 h 16901"/>
                    <a:gd name="connsiteX18" fmla="*/ 14096 w 28937"/>
                    <a:gd name="connsiteY18" fmla="*/ 5988 h 16901"/>
                    <a:gd name="connsiteX19" fmla="*/ 13007 w 28937"/>
                    <a:gd name="connsiteY19" fmla="*/ 5988 h 16901"/>
                    <a:gd name="connsiteX20" fmla="*/ 12463 w 28937"/>
                    <a:gd name="connsiteY20" fmla="*/ 10450 h 16901"/>
                    <a:gd name="connsiteX21" fmla="*/ 9633 w 28937"/>
                    <a:gd name="connsiteY21" fmla="*/ 11539 h 16901"/>
                    <a:gd name="connsiteX22" fmla="*/ 7565 w 28937"/>
                    <a:gd name="connsiteY22" fmla="*/ 9362 h 16901"/>
                    <a:gd name="connsiteX23" fmla="*/ 6476 w 28937"/>
                    <a:gd name="connsiteY23" fmla="*/ 10341 h 16901"/>
                    <a:gd name="connsiteX24" fmla="*/ 4952 w 28937"/>
                    <a:gd name="connsiteY24" fmla="*/ 13825 h 16901"/>
                    <a:gd name="connsiteX25" fmla="*/ 1796 w 28937"/>
                    <a:gd name="connsiteY25" fmla="*/ 10994 h 16901"/>
                    <a:gd name="connsiteX26" fmla="*/ 1034 w 28937"/>
                    <a:gd name="connsiteY26" fmla="*/ 12083 h 16901"/>
                    <a:gd name="connsiteX27" fmla="*/ 55 w 28937"/>
                    <a:gd name="connsiteY27" fmla="*/ 16002 h 16901"/>
                    <a:gd name="connsiteX28" fmla="*/ 272 w 28937"/>
                    <a:gd name="connsiteY28" fmla="*/ 16872 h 1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937" h="16901">
                      <a:moveTo>
                        <a:pt x="272" y="16872"/>
                      </a:moveTo>
                      <a:cubicBezTo>
                        <a:pt x="1575" y="16263"/>
                        <a:pt x="2388" y="14935"/>
                        <a:pt x="2340" y="13498"/>
                      </a:cubicBezTo>
                      <a:cubicBezTo>
                        <a:pt x="3538" y="14586"/>
                        <a:pt x="4735" y="16437"/>
                        <a:pt x="6368" y="15457"/>
                      </a:cubicBezTo>
                      <a:cubicBezTo>
                        <a:pt x="7273" y="14705"/>
                        <a:pt x="7793" y="13586"/>
                        <a:pt x="7783" y="12410"/>
                      </a:cubicBezTo>
                      <a:cubicBezTo>
                        <a:pt x="8835" y="13874"/>
                        <a:pt x="10875" y="14208"/>
                        <a:pt x="12340" y="13156"/>
                      </a:cubicBezTo>
                      <a:cubicBezTo>
                        <a:pt x="12382" y="13126"/>
                        <a:pt x="12423" y="13095"/>
                        <a:pt x="12463" y="13063"/>
                      </a:cubicBezTo>
                      <a:cubicBezTo>
                        <a:pt x="13987" y="11865"/>
                        <a:pt x="13769" y="10233"/>
                        <a:pt x="13878" y="8491"/>
                      </a:cubicBezTo>
                      <a:cubicBezTo>
                        <a:pt x="14183" y="9096"/>
                        <a:pt x="14741" y="9535"/>
                        <a:pt x="15402" y="9688"/>
                      </a:cubicBezTo>
                      <a:cubicBezTo>
                        <a:pt x="16382" y="9688"/>
                        <a:pt x="17035" y="8927"/>
                        <a:pt x="17470" y="8165"/>
                      </a:cubicBezTo>
                      <a:cubicBezTo>
                        <a:pt x="18227" y="6421"/>
                        <a:pt x="18776" y="4594"/>
                        <a:pt x="19103" y="2722"/>
                      </a:cubicBezTo>
                      <a:cubicBezTo>
                        <a:pt x="20512" y="4644"/>
                        <a:pt x="22384" y="6179"/>
                        <a:pt x="24545" y="7185"/>
                      </a:cubicBezTo>
                      <a:cubicBezTo>
                        <a:pt x="27810" y="8165"/>
                        <a:pt x="28572" y="3919"/>
                        <a:pt x="28899" y="1634"/>
                      </a:cubicBezTo>
                      <a:cubicBezTo>
                        <a:pt x="29225" y="-652"/>
                        <a:pt x="27375" y="-434"/>
                        <a:pt x="27266" y="1634"/>
                      </a:cubicBezTo>
                      <a:cubicBezTo>
                        <a:pt x="27157" y="3702"/>
                        <a:pt x="26504" y="6314"/>
                        <a:pt x="24110" y="5008"/>
                      </a:cubicBezTo>
                      <a:cubicBezTo>
                        <a:pt x="22234" y="3856"/>
                        <a:pt x="20576" y="2382"/>
                        <a:pt x="19211" y="654"/>
                      </a:cubicBezTo>
                      <a:cubicBezTo>
                        <a:pt x="19212" y="654"/>
                        <a:pt x="18232" y="654"/>
                        <a:pt x="18014" y="654"/>
                      </a:cubicBezTo>
                      <a:cubicBezTo>
                        <a:pt x="17797" y="654"/>
                        <a:pt x="17361" y="3919"/>
                        <a:pt x="16817" y="5443"/>
                      </a:cubicBezTo>
                      <a:cubicBezTo>
                        <a:pt x="16273" y="6967"/>
                        <a:pt x="16817" y="7294"/>
                        <a:pt x="15837" y="7620"/>
                      </a:cubicBezTo>
                      <a:cubicBezTo>
                        <a:pt x="14858" y="7947"/>
                        <a:pt x="14422" y="6532"/>
                        <a:pt x="14096" y="5988"/>
                      </a:cubicBezTo>
                      <a:cubicBezTo>
                        <a:pt x="13769" y="5443"/>
                        <a:pt x="13116" y="5988"/>
                        <a:pt x="13007" y="5988"/>
                      </a:cubicBezTo>
                      <a:cubicBezTo>
                        <a:pt x="12898" y="5988"/>
                        <a:pt x="13007" y="9144"/>
                        <a:pt x="12463" y="10450"/>
                      </a:cubicBezTo>
                      <a:cubicBezTo>
                        <a:pt x="11899" y="11440"/>
                        <a:pt x="10715" y="11896"/>
                        <a:pt x="9633" y="11539"/>
                      </a:cubicBezTo>
                      <a:cubicBezTo>
                        <a:pt x="8786" y="10981"/>
                        <a:pt x="8079" y="10236"/>
                        <a:pt x="7565" y="9362"/>
                      </a:cubicBezTo>
                      <a:cubicBezTo>
                        <a:pt x="6912" y="8491"/>
                        <a:pt x="6368" y="9362"/>
                        <a:pt x="6476" y="10341"/>
                      </a:cubicBezTo>
                      <a:cubicBezTo>
                        <a:pt x="6585" y="11321"/>
                        <a:pt x="6476" y="14478"/>
                        <a:pt x="4952" y="13825"/>
                      </a:cubicBezTo>
                      <a:cubicBezTo>
                        <a:pt x="3429" y="13172"/>
                        <a:pt x="2993" y="11648"/>
                        <a:pt x="1796" y="10994"/>
                      </a:cubicBezTo>
                      <a:cubicBezTo>
                        <a:pt x="599" y="10341"/>
                        <a:pt x="1034" y="11757"/>
                        <a:pt x="1034" y="12083"/>
                      </a:cubicBezTo>
                      <a:cubicBezTo>
                        <a:pt x="1191" y="13465"/>
                        <a:pt x="842" y="14856"/>
                        <a:pt x="55" y="16002"/>
                      </a:cubicBezTo>
                      <a:cubicBezTo>
                        <a:pt x="55" y="16002"/>
                        <a:pt x="-163" y="17090"/>
                        <a:pt x="272" y="16872"/>
                      </a:cubicBezTo>
                      <a:close/>
                    </a:path>
                  </a:pathLst>
                </a:custGeom>
                <a:solidFill>
                  <a:srgbClr val="000000"/>
                </a:solidFill>
                <a:ln w="10878"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9C611F9-A3DE-C5E9-35B5-B6961E97B530}"/>
                    </a:ext>
                  </a:extLst>
                </p:cNvPr>
                <p:cNvSpPr/>
                <p:nvPr/>
              </p:nvSpPr>
              <p:spPr>
                <a:xfrm>
                  <a:off x="7226065" y="3899589"/>
                  <a:ext cx="28810" cy="16840"/>
                </a:xfrm>
                <a:custGeom>
                  <a:avLst/>
                  <a:gdLst>
                    <a:gd name="connsiteX0" fmla="*/ 272 w 28810"/>
                    <a:gd name="connsiteY0" fmla="*/ 16831 h 16840"/>
                    <a:gd name="connsiteX1" fmla="*/ 2231 w 28810"/>
                    <a:gd name="connsiteY1" fmla="*/ 13457 h 16840"/>
                    <a:gd name="connsiteX2" fmla="*/ 6368 w 28810"/>
                    <a:gd name="connsiteY2" fmla="*/ 15307 h 16840"/>
                    <a:gd name="connsiteX3" fmla="*/ 7783 w 28810"/>
                    <a:gd name="connsiteY3" fmla="*/ 12259 h 16840"/>
                    <a:gd name="connsiteX4" fmla="*/ 12134 w 28810"/>
                    <a:gd name="connsiteY4" fmla="*/ 13259 h 16840"/>
                    <a:gd name="connsiteX5" fmla="*/ 12463 w 28810"/>
                    <a:gd name="connsiteY5" fmla="*/ 13021 h 16840"/>
                    <a:gd name="connsiteX6" fmla="*/ 13878 w 28810"/>
                    <a:gd name="connsiteY6" fmla="*/ 8449 h 16840"/>
                    <a:gd name="connsiteX7" fmla="*/ 15402 w 28810"/>
                    <a:gd name="connsiteY7" fmla="*/ 9647 h 16840"/>
                    <a:gd name="connsiteX8" fmla="*/ 17470 w 28810"/>
                    <a:gd name="connsiteY8" fmla="*/ 8123 h 16840"/>
                    <a:gd name="connsiteX9" fmla="*/ 18994 w 28810"/>
                    <a:gd name="connsiteY9" fmla="*/ 2681 h 16840"/>
                    <a:gd name="connsiteX10" fmla="*/ 24545 w 28810"/>
                    <a:gd name="connsiteY10" fmla="*/ 7034 h 16840"/>
                    <a:gd name="connsiteX11" fmla="*/ 28790 w 28810"/>
                    <a:gd name="connsiteY11" fmla="*/ 1592 h 16840"/>
                    <a:gd name="connsiteX12" fmla="*/ 27266 w 28810"/>
                    <a:gd name="connsiteY12" fmla="*/ 1592 h 16840"/>
                    <a:gd name="connsiteX13" fmla="*/ 24110 w 28810"/>
                    <a:gd name="connsiteY13" fmla="*/ 4966 h 16840"/>
                    <a:gd name="connsiteX14" fmla="*/ 19103 w 28810"/>
                    <a:gd name="connsiteY14" fmla="*/ 613 h 16840"/>
                    <a:gd name="connsiteX15" fmla="*/ 18014 w 28810"/>
                    <a:gd name="connsiteY15" fmla="*/ 612 h 16840"/>
                    <a:gd name="connsiteX16" fmla="*/ 16817 w 28810"/>
                    <a:gd name="connsiteY16" fmla="*/ 5511 h 16840"/>
                    <a:gd name="connsiteX17" fmla="*/ 15728 w 28810"/>
                    <a:gd name="connsiteY17" fmla="*/ 7688 h 16840"/>
                    <a:gd name="connsiteX18" fmla="*/ 14096 w 28810"/>
                    <a:gd name="connsiteY18" fmla="*/ 6055 h 16840"/>
                    <a:gd name="connsiteX19" fmla="*/ 12899 w 28810"/>
                    <a:gd name="connsiteY19" fmla="*/ 6055 h 16840"/>
                    <a:gd name="connsiteX20" fmla="*/ 12354 w 28810"/>
                    <a:gd name="connsiteY20" fmla="*/ 10518 h 16840"/>
                    <a:gd name="connsiteX21" fmla="*/ 9641 w 28810"/>
                    <a:gd name="connsiteY21" fmla="*/ 11609 h 16840"/>
                    <a:gd name="connsiteX22" fmla="*/ 9633 w 28810"/>
                    <a:gd name="connsiteY22" fmla="*/ 11606 h 16840"/>
                    <a:gd name="connsiteX23" fmla="*/ 7456 w 28810"/>
                    <a:gd name="connsiteY23" fmla="*/ 9538 h 16840"/>
                    <a:gd name="connsiteX24" fmla="*/ 6368 w 28810"/>
                    <a:gd name="connsiteY24" fmla="*/ 10518 h 16840"/>
                    <a:gd name="connsiteX25" fmla="*/ 4844 w 28810"/>
                    <a:gd name="connsiteY25" fmla="*/ 13892 h 16840"/>
                    <a:gd name="connsiteX26" fmla="*/ 1796 w 28810"/>
                    <a:gd name="connsiteY26" fmla="*/ 11171 h 16840"/>
                    <a:gd name="connsiteX27" fmla="*/ 1034 w 28810"/>
                    <a:gd name="connsiteY27" fmla="*/ 12150 h 16840"/>
                    <a:gd name="connsiteX28" fmla="*/ 55 w 28810"/>
                    <a:gd name="connsiteY28" fmla="*/ 16069 h 16840"/>
                    <a:gd name="connsiteX29" fmla="*/ 272 w 28810"/>
                    <a:gd name="connsiteY29" fmla="*/ 16831 h 1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810" h="16840">
                      <a:moveTo>
                        <a:pt x="272" y="16831"/>
                      </a:moveTo>
                      <a:cubicBezTo>
                        <a:pt x="1575" y="16236"/>
                        <a:pt x="2361" y="14883"/>
                        <a:pt x="2231" y="13457"/>
                      </a:cubicBezTo>
                      <a:cubicBezTo>
                        <a:pt x="3429" y="14545"/>
                        <a:pt x="4735" y="16395"/>
                        <a:pt x="6368" y="15307"/>
                      </a:cubicBezTo>
                      <a:cubicBezTo>
                        <a:pt x="7273" y="14555"/>
                        <a:pt x="7793" y="13436"/>
                        <a:pt x="7783" y="12259"/>
                      </a:cubicBezTo>
                      <a:cubicBezTo>
                        <a:pt x="8708" y="13737"/>
                        <a:pt x="10656" y="14184"/>
                        <a:pt x="12134" y="13259"/>
                      </a:cubicBezTo>
                      <a:cubicBezTo>
                        <a:pt x="12248" y="13187"/>
                        <a:pt x="12358" y="13107"/>
                        <a:pt x="12463" y="13021"/>
                      </a:cubicBezTo>
                      <a:cubicBezTo>
                        <a:pt x="13878" y="11824"/>
                        <a:pt x="13769" y="10082"/>
                        <a:pt x="13878" y="8449"/>
                      </a:cubicBezTo>
                      <a:cubicBezTo>
                        <a:pt x="14156" y="9077"/>
                        <a:pt x="14727" y="9525"/>
                        <a:pt x="15402" y="9647"/>
                      </a:cubicBezTo>
                      <a:cubicBezTo>
                        <a:pt x="16381" y="9647"/>
                        <a:pt x="17035" y="8885"/>
                        <a:pt x="17470" y="8123"/>
                      </a:cubicBezTo>
                      <a:cubicBezTo>
                        <a:pt x="18192" y="6376"/>
                        <a:pt x="18703" y="4549"/>
                        <a:pt x="18994" y="2681"/>
                      </a:cubicBezTo>
                      <a:cubicBezTo>
                        <a:pt x="20447" y="4577"/>
                        <a:pt x="22357" y="6075"/>
                        <a:pt x="24545" y="7034"/>
                      </a:cubicBezTo>
                      <a:cubicBezTo>
                        <a:pt x="27811" y="8123"/>
                        <a:pt x="28573" y="3769"/>
                        <a:pt x="28790" y="1592"/>
                      </a:cubicBezTo>
                      <a:cubicBezTo>
                        <a:pt x="29008" y="-585"/>
                        <a:pt x="27375" y="-476"/>
                        <a:pt x="27266" y="1592"/>
                      </a:cubicBezTo>
                      <a:cubicBezTo>
                        <a:pt x="27157" y="3660"/>
                        <a:pt x="26504" y="6273"/>
                        <a:pt x="24110" y="4966"/>
                      </a:cubicBezTo>
                      <a:cubicBezTo>
                        <a:pt x="22272" y="3721"/>
                        <a:pt x="20591" y="2260"/>
                        <a:pt x="19103" y="613"/>
                      </a:cubicBezTo>
                      <a:cubicBezTo>
                        <a:pt x="19103" y="68"/>
                        <a:pt x="18232" y="612"/>
                        <a:pt x="18014" y="612"/>
                      </a:cubicBezTo>
                      <a:cubicBezTo>
                        <a:pt x="17796" y="612"/>
                        <a:pt x="17361" y="3987"/>
                        <a:pt x="16817" y="5511"/>
                      </a:cubicBezTo>
                      <a:cubicBezTo>
                        <a:pt x="16273" y="7035"/>
                        <a:pt x="16817" y="7361"/>
                        <a:pt x="15728" y="7688"/>
                      </a:cubicBezTo>
                      <a:cubicBezTo>
                        <a:pt x="14640" y="8014"/>
                        <a:pt x="14314" y="6599"/>
                        <a:pt x="14096" y="6055"/>
                      </a:cubicBezTo>
                      <a:cubicBezTo>
                        <a:pt x="13878" y="5511"/>
                        <a:pt x="13116" y="6055"/>
                        <a:pt x="12899" y="6055"/>
                      </a:cubicBezTo>
                      <a:cubicBezTo>
                        <a:pt x="12681" y="6055"/>
                        <a:pt x="12899" y="9211"/>
                        <a:pt x="12354" y="10518"/>
                      </a:cubicBezTo>
                      <a:cubicBezTo>
                        <a:pt x="11906" y="11568"/>
                        <a:pt x="10692" y="12057"/>
                        <a:pt x="9641" y="11609"/>
                      </a:cubicBezTo>
                      <a:cubicBezTo>
                        <a:pt x="9638" y="11608"/>
                        <a:pt x="9636" y="11607"/>
                        <a:pt x="9633" y="11606"/>
                      </a:cubicBezTo>
                      <a:cubicBezTo>
                        <a:pt x="8713" y="11156"/>
                        <a:pt x="7953" y="10434"/>
                        <a:pt x="7456" y="9538"/>
                      </a:cubicBezTo>
                      <a:cubicBezTo>
                        <a:pt x="6803" y="8558"/>
                        <a:pt x="6368" y="9538"/>
                        <a:pt x="6368" y="10518"/>
                      </a:cubicBezTo>
                      <a:cubicBezTo>
                        <a:pt x="6368" y="11497"/>
                        <a:pt x="6368" y="14654"/>
                        <a:pt x="4844" y="13892"/>
                      </a:cubicBezTo>
                      <a:cubicBezTo>
                        <a:pt x="3320" y="13130"/>
                        <a:pt x="2993" y="11824"/>
                        <a:pt x="1796" y="11171"/>
                      </a:cubicBezTo>
                      <a:cubicBezTo>
                        <a:pt x="599" y="10518"/>
                        <a:pt x="1034" y="11824"/>
                        <a:pt x="1034" y="12150"/>
                      </a:cubicBezTo>
                      <a:cubicBezTo>
                        <a:pt x="1162" y="13530"/>
                        <a:pt x="817" y="14912"/>
                        <a:pt x="55" y="16069"/>
                      </a:cubicBezTo>
                      <a:cubicBezTo>
                        <a:pt x="54" y="16069"/>
                        <a:pt x="-163" y="16940"/>
                        <a:pt x="272" y="16831"/>
                      </a:cubicBezTo>
                      <a:close/>
                    </a:path>
                  </a:pathLst>
                </a:custGeom>
                <a:solidFill>
                  <a:srgbClr val="000000"/>
                </a:solidFill>
                <a:ln w="10878"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15F44519-9AEA-E520-5759-3FC96AD63188}"/>
                    </a:ext>
                  </a:extLst>
                </p:cNvPr>
                <p:cNvSpPr/>
                <p:nvPr/>
              </p:nvSpPr>
              <p:spPr>
                <a:xfrm>
                  <a:off x="7240357" y="3782194"/>
                  <a:ext cx="78840" cy="52698"/>
                </a:xfrm>
                <a:custGeom>
                  <a:avLst/>
                  <a:gdLst>
                    <a:gd name="connsiteX0" fmla="*/ 9382 w 78840"/>
                    <a:gd name="connsiteY0" fmla="*/ 52699 h 52698"/>
                    <a:gd name="connsiteX1" fmla="*/ 10252 w 78840"/>
                    <a:gd name="connsiteY1" fmla="*/ 52155 h 52698"/>
                    <a:gd name="connsiteX2" fmla="*/ 11123 w 78840"/>
                    <a:gd name="connsiteY2" fmla="*/ 43447 h 52698"/>
                    <a:gd name="connsiteX3" fmla="*/ 14280 w 78840"/>
                    <a:gd name="connsiteY3" fmla="*/ 39964 h 52698"/>
                    <a:gd name="connsiteX4" fmla="*/ 18525 w 78840"/>
                    <a:gd name="connsiteY4" fmla="*/ 41923 h 52698"/>
                    <a:gd name="connsiteX5" fmla="*/ 24403 w 78840"/>
                    <a:gd name="connsiteY5" fmla="*/ 34848 h 52698"/>
                    <a:gd name="connsiteX6" fmla="*/ 27995 w 78840"/>
                    <a:gd name="connsiteY6" fmla="*/ 33760 h 52698"/>
                    <a:gd name="connsiteX7" fmla="*/ 32893 w 78840"/>
                    <a:gd name="connsiteY7" fmla="*/ 30276 h 52698"/>
                    <a:gd name="connsiteX8" fmla="*/ 37356 w 78840"/>
                    <a:gd name="connsiteY8" fmla="*/ 31038 h 52698"/>
                    <a:gd name="connsiteX9" fmla="*/ 38988 w 78840"/>
                    <a:gd name="connsiteY9" fmla="*/ 24943 h 52698"/>
                    <a:gd name="connsiteX10" fmla="*/ 45410 w 78840"/>
                    <a:gd name="connsiteY10" fmla="*/ 27011 h 52698"/>
                    <a:gd name="connsiteX11" fmla="*/ 48022 w 78840"/>
                    <a:gd name="connsiteY11" fmla="*/ 19283 h 52698"/>
                    <a:gd name="connsiteX12" fmla="*/ 52050 w 78840"/>
                    <a:gd name="connsiteY12" fmla="*/ 21678 h 52698"/>
                    <a:gd name="connsiteX13" fmla="*/ 52594 w 78840"/>
                    <a:gd name="connsiteY13" fmla="*/ 21678 h 52698"/>
                    <a:gd name="connsiteX14" fmla="*/ 53683 w 78840"/>
                    <a:gd name="connsiteY14" fmla="*/ 19609 h 52698"/>
                    <a:gd name="connsiteX15" fmla="*/ 55424 w 78840"/>
                    <a:gd name="connsiteY15" fmla="*/ 16997 h 52698"/>
                    <a:gd name="connsiteX16" fmla="*/ 59016 w 78840"/>
                    <a:gd name="connsiteY16" fmla="*/ 19718 h 52698"/>
                    <a:gd name="connsiteX17" fmla="*/ 59921 w 78840"/>
                    <a:gd name="connsiteY17" fmla="*/ 19901 h 52698"/>
                    <a:gd name="connsiteX18" fmla="*/ 60105 w 78840"/>
                    <a:gd name="connsiteY18" fmla="*/ 19718 h 52698"/>
                    <a:gd name="connsiteX19" fmla="*/ 61628 w 78840"/>
                    <a:gd name="connsiteY19" fmla="*/ 15691 h 52698"/>
                    <a:gd name="connsiteX20" fmla="*/ 66200 w 78840"/>
                    <a:gd name="connsiteY20" fmla="*/ 15691 h 52698"/>
                    <a:gd name="connsiteX21" fmla="*/ 67724 w 78840"/>
                    <a:gd name="connsiteY21" fmla="*/ 15038 h 52698"/>
                    <a:gd name="connsiteX22" fmla="*/ 68377 w 78840"/>
                    <a:gd name="connsiteY22" fmla="*/ 9922 h 52698"/>
                    <a:gd name="connsiteX23" fmla="*/ 75561 w 78840"/>
                    <a:gd name="connsiteY23" fmla="*/ 12643 h 52698"/>
                    <a:gd name="connsiteX24" fmla="*/ 76976 w 78840"/>
                    <a:gd name="connsiteY24" fmla="*/ 12643 h 52698"/>
                    <a:gd name="connsiteX25" fmla="*/ 78391 w 78840"/>
                    <a:gd name="connsiteY25" fmla="*/ 1758 h 52698"/>
                    <a:gd name="connsiteX26" fmla="*/ 78391 w 78840"/>
                    <a:gd name="connsiteY26" fmla="*/ 17 h 52698"/>
                    <a:gd name="connsiteX27" fmla="*/ 75561 w 78840"/>
                    <a:gd name="connsiteY27" fmla="*/ 8833 h 52698"/>
                    <a:gd name="connsiteX28" fmla="*/ 68812 w 78840"/>
                    <a:gd name="connsiteY28" fmla="*/ 5786 h 52698"/>
                    <a:gd name="connsiteX29" fmla="*/ 66200 w 78840"/>
                    <a:gd name="connsiteY29" fmla="*/ 12425 h 52698"/>
                    <a:gd name="connsiteX30" fmla="*/ 61520 w 78840"/>
                    <a:gd name="connsiteY30" fmla="*/ 11772 h 52698"/>
                    <a:gd name="connsiteX31" fmla="*/ 59234 w 78840"/>
                    <a:gd name="connsiteY31" fmla="*/ 17541 h 52698"/>
                    <a:gd name="connsiteX32" fmla="*/ 55098 w 78840"/>
                    <a:gd name="connsiteY32" fmla="*/ 15147 h 52698"/>
                    <a:gd name="connsiteX33" fmla="*/ 54445 w 78840"/>
                    <a:gd name="connsiteY33" fmla="*/ 15147 h 52698"/>
                    <a:gd name="connsiteX34" fmla="*/ 53139 w 78840"/>
                    <a:gd name="connsiteY34" fmla="*/ 18303 h 52698"/>
                    <a:gd name="connsiteX35" fmla="*/ 48240 w 78840"/>
                    <a:gd name="connsiteY35" fmla="*/ 18303 h 52698"/>
                    <a:gd name="connsiteX36" fmla="*/ 47478 w 78840"/>
                    <a:gd name="connsiteY36" fmla="*/ 18847 h 52698"/>
                    <a:gd name="connsiteX37" fmla="*/ 44866 w 78840"/>
                    <a:gd name="connsiteY37" fmla="*/ 26358 h 52698"/>
                    <a:gd name="connsiteX38" fmla="*/ 39206 w 78840"/>
                    <a:gd name="connsiteY38" fmla="*/ 23092 h 52698"/>
                    <a:gd name="connsiteX39" fmla="*/ 38009 w 78840"/>
                    <a:gd name="connsiteY39" fmla="*/ 23092 h 52698"/>
                    <a:gd name="connsiteX40" fmla="*/ 38009 w 78840"/>
                    <a:gd name="connsiteY40" fmla="*/ 26467 h 52698"/>
                    <a:gd name="connsiteX41" fmla="*/ 34634 w 78840"/>
                    <a:gd name="connsiteY41" fmla="*/ 29079 h 52698"/>
                    <a:gd name="connsiteX42" fmla="*/ 33328 w 78840"/>
                    <a:gd name="connsiteY42" fmla="*/ 27882 h 52698"/>
                    <a:gd name="connsiteX43" fmla="*/ 32349 w 78840"/>
                    <a:gd name="connsiteY43" fmla="*/ 28970 h 52698"/>
                    <a:gd name="connsiteX44" fmla="*/ 28866 w 78840"/>
                    <a:gd name="connsiteY44" fmla="*/ 31909 h 52698"/>
                    <a:gd name="connsiteX45" fmla="*/ 27668 w 78840"/>
                    <a:gd name="connsiteY45" fmla="*/ 32671 h 52698"/>
                    <a:gd name="connsiteX46" fmla="*/ 24947 w 78840"/>
                    <a:gd name="connsiteY46" fmla="*/ 33324 h 52698"/>
                    <a:gd name="connsiteX47" fmla="*/ 24076 w 78840"/>
                    <a:gd name="connsiteY47" fmla="*/ 33868 h 52698"/>
                    <a:gd name="connsiteX48" fmla="*/ 23097 w 78840"/>
                    <a:gd name="connsiteY48" fmla="*/ 38766 h 52698"/>
                    <a:gd name="connsiteX49" fmla="*/ 19613 w 78840"/>
                    <a:gd name="connsiteY49" fmla="*/ 41161 h 52698"/>
                    <a:gd name="connsiteX50" fmla="*/ 17763 w 78840"/>
                    <a:gd name="connsiteY50" fmla="*/ 39528 h 52698"/>
                    <a:gd name="connsiteX51" fmla="*/ 12212 w 78840"/>
                    <a:gd name="connsiteY51" fmla="*/ 39528 h 52698"/>
                    <a:gd name="connsiteX52" fmla="*/ 9817 w 78840"/>
                    <a:gd name="connsiteY52" fmla="*/ 50413 h 52698"/>
                    <a:gd name="connsiteX53" fmla="*/ 1327 w 78840"/>
                    <a:gd name="connsiteY53" fmla="*/ 36045 h 52698"/>
                    <a:gd name="connsiteX54" fmla="*/ 130 w 78840"/>
                    <a:gd name="connsiteY54" fmla="*/ 36045 h 52698"/>
                    <a:gd name="connsiteX55" fmla="*/ 9382 w 78840"/>
                    <a:gd name="connsiteY55" fmla="*/ 52699 h 5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8840" h="52698">
                      <a:moveTo>
                        <a:pt x="9382" y="52699"/>
                      </a:moveTo>
                      <a:cubicBezTo>
                        <a:pt x="9382" y="52699"/>
                        <a:pt x="10252" y="52699"/>
                        <a:pt x="10252" y="52155"/>
                      </a:cubicBezTo>
                      <a:cubicBezTo>
                        <a:pt x="10100" y="49225"/>
                        <a:pt x="10393" y="46289"/>
                        <a:pt x="11123" y="43447"/>
                      </a:cubicBezTo>
                      <a:cubicBezTo>
                        <a:pt x="11123" y="41814"/>
                        <a:pt x="12430" y="40181"/>
                        <a:pt x="14280" y="39964"/>
                      </a:cubicBezTo>
                      <a:cubicBezTo>
                        <a:pt x="16130" y="39746"/>
                        <a:pt x="17001" y="41270"/>
                        <a:pt x="18525" y="41923"/>
                      </a:cubicBezTo>
                      <a:cubicBezTo>
                        <a:pt x="22879" y="43882"/>
                        <a:pt x="24185" y="38331"/>
                        <a:pt x="24403" y="34848"/>
                      </a:cubicBezTo>
                      <a:cubicBezTo>
                        <a:pt x="26035" y="35501"/>
                        <a:pt x="27342" y="34848"/>
                        <a:pt x="27995" y="33760"/>
                      </a:cubicBezTo>
                      <a:cubicBezTo>
                        <a:pt x="30498" y="36045"/>
                        <a:pt x="32349" y="33760"/>
                        <a:pt x="32893" y="30276"/>
                      </a:cubicBezTo>
                      <a:cubicBezTo>
                        <a:pt x="34308" y="31691"/>
                        <a:pt x="35505" y="32889"/>
                        <a:pt x="37356" y="31038"/>
                      </a:cubicBezTo>
                      <a:cubicBezTo>
                        <a:pt x="39206" y="29188"/>
                        <a:pt x="38771" y="27120"/>
                        <a:pt x="38988" y="24943"/>
                      </a:cubicBezTo>
                      <a:cubicBezTo>
                        <a:pt x="40839" y="26684"/>
                        <a:pt x="42798" y="28861"/>
                        <a:pt x="45410" y="27011"/>
                      </a:cubicBezTo>
                      <a:cubicBezTo>
                        <a:pt x="48022" y="25161"/>
                        <a:pt x="47696" y="22004"/>
                        <a:pt x="48022" y="19283"/>
                      </a:cubicBezTo>
                      <a:cubicBezTo>
                        <a:pt x="49460" y="19909"/>
                        <a:pt x="50813" y="20714"/>
                        <a:pt x="52050" y="21678"/>
                      </a:cubicBezTo>
                      <a:cubicBezTo>
                        <a:pt x="52050" y="21678"/>
                        <a:pt x="52050" y="21678"/>
                        <a:pt x="52594" y="21678"/>
                      </a:cubicBezTo>
                      <a:cubicBezTo>
                        <a:pt x="53021" y="21024"/>
                        <a:pt x="53386" y="20332"/>
                        <a:pt x="53683" y="19609"/>
                      </a:cubicBezTo>
                      <a:cubicBezTo>
                        <a:pt x="53874" y="18534"/>
                        <a:pt x="54505" y="17587"/>
                        <a:pt x="55424" y="16997"/>
                      </a:cubicBezTo>
                      <a:cubicBezTo>
                        <a:pt x="56798" y="17644"/>
                        <a:pt x="58022" y="18571"/>
                        <a:pt x="59016" y="19718"/>
                      </a:cubicBezTo>
                      <a:cubicBezTo>
                        <a:pt x="59215" y="20019"/>
                        <a:pt x="59621" y="20101"/>
                        <a:pt x="59921" y="19901"/>
                      </a:cubicBezTo>
                      <a:cubicBezTo>
                        <a:pt x="59994" y="19853"/>
                        <a:pt x="60056" y="19791"/>
                        <a:pt x="60105" y="19718"/>
                      </a:cubicBezTo>
                      <a:cubicBezTo>
                        <a:pt x="60867" y="18412"/>
                        <a:pt x="60975" y="16997"/>
                        <a:pt x="61628" y="15691"/>
                      </a:cubicBezTo>
                      <a:cubicBezTo>
                        <a:pt x="62282" y="14385"/>
                        <a:pt x="64241" y="13841"/>
                        <a:pt x="66200" y="15691"/>
                      </a:cubicBezTo>
                      <a:cubicBezTo>
                        <a:pt x="68159" y="17541"/>
                        <a:pt x="67506" y="15691"/>
                        <a:pt x="67724" y="15038"/>
                      </a:cubicBezTo>
                      <a:cubicBezTo>
                        <a:pt x="67835" y="13321"/>
                        <a:pt x="68053" y="11612"/>
                        <a:pt x="68377" y="9922"/>
                      </a:cubicBezTo>
                      <a:cubicBezTo>
                        <a:pt x="70010" y="5133"/>
                        <a:pt x="74472" y="9922"/>
                        <a:pt x="75561" y="12643"/>
                      </a:cubicBezTo>
                      <a:cubicBezTo>
                        <a:pt x="76649" y="15364"/>
                        <a:pt x="76976" y="12643"/>
                        <a:pt x="76976" y="12643"/>
                      </a:cubicBezTo>
                      <a:cubicBezTo>
                        <a:pt x="76976" y="9922"/>
                        <a:pt x="75234" y="3174"/>
                        <a:pt x="78391" y="1758"/>
                      </a:cubicBezTo>
                      <a:cubicBezTo>
                        <a:pt x="79044" y="1758"/>
                        <a:pt x="78935" y="-201"/>
                        <a:pt x="78391" y="17"/>
                      </a:cubicBezTo>
                      <a:cubicBezTo>
                        <a:pt x="75234" y="996"/>
                        <a:pt x="75343" y="5350"/>
                        <a:pt x="75561" y="8833"/>
                      </a:cubicBezTo>
                      <a:cubicBezTo>
                        <a:pt x="73928" y="6548"/>
                        <a:pt x="71425" y="4480"/>
                        <a:pt x="68812" y="5786"/>
                      </a:cubicBezTo>
                      <a:cubicBezTo>
                        <a:pt x="66200" y="7092"/>
                        <a:pt x="66418" y="9922"/>
                        <a:pt x="66200" y="12425"/>
                      </a:cubicBezTo>
                      <a:cubicBezTo>
                        <a:pt x="64785" y="11446"/>
                        <a:pt x="63043" y="10466"/>
                        <a:pt x="61520" y="11772"/>
                      </a:cubicBezTo>
                      <a:cubicBezTo>
                        <a:pt x="60214" y="13433"/>
                        <a:pt x="59420" y="15437"/>
                        <a:pt x="59234" y="17541"/>
                      </a:cubicBezTo>
                      <a:cubicBezTo>
                        <a:pt x="57918" y="16639"/>
                        <a:pt x="56535" y="15838"/>
                        <a:pt x="55098" y="15147"/>
                      </a:cubicBezTo>
                      <a:lnTo>
                        <a:pt x="54445" y="15147"/>
                      </a:lnTo>
                      <a:cubicBezTo>
                        <a:pt x="53917" y="16158"/>
                        <a:pt x="53480" y="17215"/>
                        <a:pt x="53139" y="18303"/>
                      </a:cubicBezTo>
                      <a:cubicBezTo>
                        <a:pt x="51723" y="21024"/>
                        <a:pt x="50308" y="18303"/>
                        <a:pt x="48240" y="18303"/>
                      </a:cubicBezTo>
                      <a:cubicBezTo>
                        <a:pt x="46172" y="18303"/>
                        <a:pt x="47587" y="18303"/>
                        <a:pt x="47478" y="18847"/>
                      </a:cubicBezTo>
                      <a:cubicBezTo>
                        <a:pt x="47478" y="20916"/>
                        <a:pt x="47478" y="25378"/>
                        <a:pt x="44866" y="26358"/>
                      </a:cubicBezTo>
                      <a:cubicBezTo>
                        <a:pt x="42254" y="27337"/>
                        <a:pt x="40621" y="24507"/>
                        <a:pt x="39206" y="23092"/>
                      </a:cubicBezTo>
                      <a:cubicBezTo>
                        <a:pt x="37791" y="21678"/>
                        <a:pt x="38226" y="23092"/>
                        <a:pt x="38009" y="23092"/>
                      </a:cubicBezTo>
                      <a:cubicBezTo>
                        <a:pt x="37791" y="23092"/>
                        <a:pt x="38009" y="25487"/>
                        <a:pt x="38009" y="26467"/>
                      </a:cubicBezTo>
                      <a:cubicBezTo>
                        <a:pt x="38009" y="27446"/>
                        <a:pt x="35614" y="29406"/>
                        <a:pt x="34634" y="29079"/>
                      </a:cubicBezTo>
                      <a:lnTo>
                        <a:pt x="33328" y="27882"/>
                      </a:lnTo>
                      <a:cubicBezTo>
                        <a:pt x="32675" y="27882"/>
                        <a:pt x="32349" y="28535"/>
                        <a:pt x="32349" y="28970"/>
                      </a:cubicBezTo>
                      <a:cubicBezTo>
                        <a:pt x="32349" y="31365"/>
                        <a:pt x="31587" y="32344"/>
                        <a:pt x="28866" y="31909"/>
                      </a:cubicBezTo>
                      <a:cubicBezTo>
                        <a:pt x="28212" y="31256"/>
                        <a:pt x="27668" y="31909"/>
                        <a:pt x="27668" y="32671"/>
                      </a:cubicBezTo>
                      <a:cubicBezTo>
                        <a:pt x="27668" y="33433"/>
                        <a:pt x="26253" y="34630"/>
                        <a:pt x="24947" y="33324"/>
                      </a:cubicBezTo>
                      <a:cubicBezTo>
                        <a:pt x="23641" y="32018"/>
                        <a:pt x="24076" y="33324"/>
                        <a:pt x="24076" y="33868"/>
                      </a:cubicBezTo>
                      <a:cubicBezTo>
                        <a:pt x="23855" y="35520"/>
                        <a:pt x="23527" y="37156"/>
                        <a:pt x="23097" y="38766"/>
                      </a:cubicBezTo>
                      <a:cubicBezTo>
                        <a:pt x="22720" y="40339"/>
                        <a:pt x="21217" y="41373"/>
                        <a:pt x="19613" y="41161"/>
                      </a:cubicBezTo>
                      <a:cubicBezTo>
                        <a:pt x="19613" y="41161"/>
                        <a:pt x="18198" y="39855"/>
                        <a:pt x="17763" y="39528"/>
                      </a:cubicBezTo>
                      <a:cubicBezTo>
                        <a:pt x="16124" y="38276"/>
                        <a:pt x="13850" y="38276"/>
                        <a:pt x="12212" y="39528"/>
                      </a:cubicBezTo>
                      <a:cubicBezTo>
                        <a:pt x="9382" y="41923"/>
                        <a:pt x="9599" y="46930"/>
                        <a:pt x="9817" y="50413"/>
                      </a:cubicBezTo>
                      <a:cubicBezTo>
                        <a:pt x="5766" y="46459"/>
                        <a:pt x="2837" y="41501"/>
                        <a:pt x="1327" y="36045"/>
                      </a:cubicBezTo>
                      <a:cubicBezTo>
                        <a:pt x="1327" y="35066"/>
                        <a:pt x="130" y="35392"/>
                        <a:pt x="130" y="36045"/>
                      </a:cubicBezTo>
                      <a:cubicBezTo>
                        <a:pt x="-1067" y="42576"/>
                        <a:pt x="6334" y="47801"/>
                        <a:pt x="9382" y="52699"/>
                      </a:cubicBezTo>
                      <a:close/>
                    </a:path>
                  </a:pathLst>
                </a:custGeom>
                <a:solidFill>
                  <a:srgbClr val="000000"/>
                </a:solidFill>
                <a:ln w="10878" cap="flat">
                  <a:noFill/>
                  <a:prstDash val="solid"/>
                  <a:miter/>
                </a:ln>
              </p:spPr>
              <p:txBody>
                <a:bodyPr rtlCol="0" anchor="ctr"/>
                <a:lstStyle/>
                <a:p>
                  <a:endParaRPr lang="en-US"/>
                </a:p>
              </p:txBody>
            </p:sp>
          </p:grpSp>
          <p:sp>
            <p:nvSpPr>
              <p:cNvPr id="277" name="Freeform: Shape 276">
                <a:extLst>
                  <a:ext uri="{FF2B5EF4-FFF2-40B4-BE49-F238E27FC236}">
                    <a16:creationId xmlns:a16="http://schemas.microsoft.com/office/drawing/2014/main" id="{789C4FFB-1041-AE20-D801-BC870C4DB9EC}"/>
                  </a:ext>
                </a:extLst>
              </p:cNvPr>
              <p:cNvSpPr/>
              <p:nvPr/>
            </p:nvSpPr>
            <p:spPr>
              <a:xfrm>
                <a:off x="7381662" y="3989239"/>
                <a:ext cx="74777" cy="43429"/>
              </a:xfrm>
              <a:custGeom>
                <a:avLst/>
                <a:gdLst>
                  <a:gd name="connsiteX0" fmla="*/ 74778 w 74777"/>
                  <a:gd name="connsiteY0" fmla="*/ 18613 h 43429"/>
                  <a:gd name="connsiteX1" fmla="*/ 32328 w 74777"/>
                  <a:gd name="connsiteY1" fmla="*/ 43430 h 43429"/>
                  <a:gd name="connsiteX2" fmla="*/ 0 w 74777"/>
                  <a:gd name="connsiteY2" fmla="*/ 24817 h 43429"/>
                  <a:gd name="connsiteX3" fmla="*/ 42559 w 74777"/>
                  <a:gd name="connsiteY3" fmla="*/ 0 h 43429"/>
                  <a:gd name="connsiteX4" fmla="*/ 74778 w 74777"/>
                  <a:gd name="connsiteY4" fmla="*/ 18613 h 43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77" h="43429">
                    <a:moveTo>
                      <a:pt x="74778" y="18613"/>
                    </a:moveTo>
                    <a:lnTo>
                      <a:pt x="32328" y="43430"/>
                    </a:lnTo>
                    <a:lnTo>
                      <a:pt x="0" y="24817"/>
                    </a:lnTo>
                    <a:lnTo>
                      <a:pt x="42559" y="0"/>
                    </a:lnTo>
                    <a:lnTo>
                      <a:pt x="74778" y="18613"/>
                    </a:lnTo>
                    <a:close/>
                  </a:path>
                </a:pathLst>
              </a:custGeom>
              <a:solidFill>
                <a:srgbClr val="FAFAFA"/>
              </a:solidFill>
              <a:ln w="10878"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07994AD2-B0B1-A666-4359-B48D9DD4B2E6}"/>
                  </a:ext>
                </a:extLst>
              </p:cNvPr>
              <p:cNvSpPr/>
              <p:nvPr/>
            </p:nvSpPr>
            <p:spPr>
              <a:xfrm>
                <a:off x="7379485" y="3988447"/>
                <a:ext cx="79893" cy="45237"/>
              </a:xfrm>
              <a:custGeom>
                <a:avLst/>
                <a:gdLst>
                  <a:gd name="connsiteX0" fmla="*/ 74016 w 79893"/>
                  <a:gd name="connsiteY0" fmla="*/ 19731 h 45237"/>
                  <a:gd name="connsiteX1" fmla="*/ 44301 w 79893"/>
                  <a:gd name="connsiteY1" fmla="*/ 2968 h 45237"/>
                  <a:gd name="connsiteX2" fmla="*/ 5224 w 79893"/>
                  <a:gd name="connsiteY2" fmla="*/ 25717 h 45237"/>
                  <a:gd name="connsiteX3" fmla="*/ 34831 w 79893"/>
                  <a:gd name="connsiteY3" fmla="*/ 42806 h 45237"/>
                  <a:gd name="connsiteX4" fmla="*/ 43647 w 79893"/>
                  <a:gd name="connsiteY4" fmla="*/ 138 h 45237"/>
                  <a:gd name="connsiteX5" fmla="*/ 45063 w 79893"/>
                  <a:gd name="connsiteY5" fmla="*/ 138 h 45237"/>
                  <a:gd name="connsiteX6" fmla="*/ 47240 w 79893"/>
                  <a:gd name="connsiteY6" fmla="*/ 138 h 45237"/>
                  <a:gd name="connsiteX7" fmla="*/ 79894 w 79893"/>
                  <a:gd name="connsiteY7" fmla="*/ 18751 h 45237"/>
                  <a:gd name="connsiteX8" fmla="*/ 79894 w 79893"/>
                  <a:gd name="connsiteY8" fmla="*/ 19731 h 45237"/>
                  <a:gd name="connsiteX9" fmla="*/ 37334 w 79893"/>
                  <a:gd name="connsiteY9" fmla="*/ 44548 h 45237"/>
                  <a:gd name="connsiteX10" fmla="*/ 34940 w 79893"/>
                  <a:gd name="connsiteY10" fmla="*/ 45092 h 45237"/>
                  <a:gd name="connsiteX11" fmla="*/ 32654 w 79893"/>
                  <a:gd name="connsiteY11" fmla="*/ 45092 h 45237"/>
                  <a:gd name="connsiteX12" fmla="*/ 0 w 79893"/>
                  <a:gd name="connsiteY12" fmla="*/ 26479 h 45237"/>
                  <a:gd name="connsiteX13" fmla="*/ 0 w 79893"/>
                  <a:gd name="connsiteY13" fmla="*/ 25608 h 45237"/>
                  <a:gd name="connsiteX14" fmla="*/ 42450 w 79893"/>
                  <a:gd name="connsiteY14" fmla="*/ 791 h 4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893" h="45237">
                    <a:moveTo>
                      <a:pt x="74016" y="19731"/>
                    </a:moveTo>
                    <a:lnTo>
                      <a:pt x="44301" y="2968"/>
                    </a:lnTo>
                    <a:lnTo>
                      <a:pt x="5224" y="25717"/>
                    </a:lnTo>
                    <a:lnTo>
                      <a:pt x="34831" y="42806"/>
                    </a:lnTo>
                    <a:close/>
                    <a:moveTo>
                      <a:pt x="43647" y="138"/>
                    </a:moveTo>
                    <a:lnTo>
                      <a:pt x="45063" y="138"/>
                    </a:lnTo>
                    <a:cubicBezTo>
                      <a:pt x="45776" y="-46"/>
                      <a:pt x="46525" y="-46"/>
                      <a:pt x="47240" y="138"/>
                    </a:cubicBezTo>
                    <a:lnTo>
                      <a:pt x="79894" y="18751"/>
                    </a:lnTo>
                    <a:cubicBezTo>
                      <a:pt x="79894" y="18751"/>
                      <a:pt x="79894" y="19404"/>
                      <a:pt x="79894" y="19731"/>
                    </a:cubicBezTo>
                    <a:lnTo>
                      <a:pt x="37334" y="44548"/>
                    </a:lnTo>
                    <a:cubicBezTo>
                      <a:pt x="36574" y="44867"/>
                      <a:pt x="35764" y="45052"/>
                      <a:pt x="34940" y="45092"/>
                    </a:cubicBezTo>
                    <a:cubicBezTo>
                      <a:pt x="34190" y="45286"/>
                      <a:pt x="33404" y="45286"/>
                      <a:pt x="32654" y="45092"/>
                    </a:cubicBezTo>
                    <a:lnTo>
                      <a:pt x="0" y="26479"/>
                    </a:lnTo>
                    <a:cubicBezTo>
                      <a:pt x="0" y="26479"/>
                      <a:pt x="0" y="26479"/>
                      <a:pt x="0" y="25608"/>
                    </a:cubicBezTo>
                    <a:lnTo>
                      <a:pt x="42450" y="791"/>
                    </a:lnTo>
                    <a:close/>
                  </a:path>
                </a:pathLst>
              </a:custGeom>
              <a:solidFill>
                <a:srgbClr val="455A64"/>
              </a:solidFill>
              <a:ln w="10878"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DBE7FBAB-D753-CEE6-C77C-6785D15A1704}"/>
                  </a:ext>
                </a:extLst>
              </p:cNvPr>
              <p:cNvSpPr/>
              <p:nvPr/>
            </p:nvSpPr>
            <p:spPr>
              <a:xfrm>
                <a:off x="7473789" y="3857111"/>
                <a:ext cx="239378" cy="138644"/>
              </a:xfrm>
              <a:custGeom>
                <a:avLst/>
                <a:gdLst>
                  <a:gd name="connsiteX0" fmla="*/ 238659 w 239378"/>
                  <a:gd name="connsiteY0" fmla="*/ 2055 h 138644"/>
                  <a:gd name="connsiteX1" fmla="*/ 236264 w 239378"/>
                  <a:gd name="connsiteY1" fmla="*/ 640 h 138644"/>
                  <a:gd name="connsiteX2" fmla="*/ 230931 w 239378"/>
                  <a:gd name="connsiteY2" fmla="*/ 640 h 138644"/>
                  <a:gd name="connsiteX3" fmla="*/ 1481 w 239378"/>
                  <a:gd name="connsiteY3" fmla="*/ 133542 h 138644"/>
                  <a:gd name="connsiteX4" fmla="*/ 719 w 239378"/>
                  <a:gd name="connsiteY4" fmla="*/ 136699 h 138644"/>
                  <a:gd name="connsiteX5" fmla="*/ 3114 w 239378"/>
                  <a:gd name="connsiteY5" fmla="*/ 138005 h 138644"/>
                  <a:gd name="connsiteX6" fmla="*/ 8447 w 239378"/>
                  <a:gd name="connsiteY6" fmla="*/ 138005 h 138644"/>
                  <a:gd name="connsiteX7" fmla="*/ 237897 w 239378"/>
                  <a:gd name="connsiteY7" fmla="*/ 5538 h 138644"/>
                  <a:gd name="connsiteX8" fmla="*/ 238659 w 239378"/>
                  <a:gd name="connsiteY8" fmla="*/ 2055 h 13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378" h="138644">
                    <a:moveTo>
                      <a:pt x="238659" y="2055"/>
                    </a:moveTo>
                    <a:lnTo>
                      <a:pt x="236264" y="640"/>
                    </a:lnTo>
                    <a:cubicBezTo>
                      <a:pt x="234589" y="-213"/>
                      <a:pt x="232607" y="-213"/>
                      <a:pt x="230931" y="640"/>
                    </a:cubicBezTo>
                    <a:lnTo>
                      <a:pt x="1481" y="133542"/>
                    </a:lnTo>
                    <a:cubicBezTo>
                      <a:pt x="-151" y="134522"/>
                      <a:pt x="-478" y="135937"/>
                      <a:pt x="719" y="136699"/>
                    </a:cubicBezTo>
                    <a:lnTo>
                      <a:pt x="3114" y="138005"/>
                    </a:lnTo>
                    <a:cubicBezTo>
                      <a:pt x="4789" y="138858"/>
                      <a:pt x="6772" y="138858"/>
                      <a:pt x="8447" y="138005"/>
                    </a:cubicBezTo>
                    <a:lnTo>
                      <a:pt x="237897" y="5538"/>
                    </a:lnTo>
                    <a:cubicBezTo>
                      <a:pt x="239530" y="3687"/>
                      <a:pt x="239856" y="2708"/>
                      <a:pt x="238659" y="2055"/>
                    </a:cubicBezTo>
                    <a:close/>
                  </a:path>
                </a:pathLst>
              </a:custGeom>
              <a:solidFill>
                <a:srgbClr val="E0E0E0"/>
              </a:solidFill>
              <a:ln w="10878"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B9B7C2BD-5B7C-1575-F129-F2DCB0E778A9}"/>
                  </a:ext>
                </a:extLst>
              </p:cNvPr>
              <p:cNvSpPr/>
              <p:nvPr/>
            </p:nvSpPr>
            <p:spPr>
              <a:xfrm>
                <a:off x="7459669" y="3848985"/>
                <a:ext cx="239427" cy="138173"/>
              </a:xfrm>
              <a:custGeom>
                <a:avLst/>
                <a:gdLst>
                  <a:gd name="connsiteX0" fmla="*/ 238629 w 239427"/>
                  <a:gd name="connsiteY0" fmla="*/ 2017 h 138173"/>
                  <a:gd name="connsiteX1" fmla="*/ 236343 w 239427"/>
                  <a:gd name="connsiteY1" fmla="*/ 602 h 138173"/>
                  <a:gd name="connsiteX2" fmla="*/ 231010 w 239427"/>
                  <a:gd name="connsiteY2" fmla="*/ 602 h 138173"/>
                  <a:gd name="connsiteX3" fmla="*/ 1560 w 239427"/>
                  <a:gd name="connsiteY3" fmla="*/ 133069 h 138173"/>
                  <a:gd name="connsiteX4" fmla="*/ 798 w 239427"/>
                  <a:gd name="connsiteY4" fmla="*/ 136226 h 138173"/>
                  <a:gd name="connsiteX5" fmla="*/ 3084 w 239427"/>
                  <a:gd name="connsiteY5" fmla="*/ 137532 h 138173"/>
                  <a:gd name="connsiteX6" fmla="*/ 8526 w 239427"/>
                  <a:gd name="connsiteY6" fmla="*/ 137532 h 138173"/>
                  <a:gd name="connsiteX7" fmla="*/ 237867 w 239427"/>
                  <a:gd name="connsiteY7" fmla="*/ 5065 h 138173"/>
                  <a:gd name="connsiteX8" fmla="*/ 238629 w 239427"/>
                  <a:gd name="connsiteY8" fmla="*/ 2017 h 13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427" h="138173">
                    <a:moveTo>
                      <a:pt x="238629" y="2017"/>
                    </a:moveTo>
                    <a:lnTo>
                      <a:pt x="236343" y="602"/>
                    </a:lnTo>
                    <a:cubicBezTo>
                      <a:pt x="234656" y="-201"/>
                      <a:pt x="232697" y="-201"/>
                      <a:pt x="231010" y="602"/>
                    </a:cubicBezTo>
                    <a:lnTo>
                      <a:pt x="1560" y="133069"/>
                    </a:lnTo>
                    <a:cubicBezTo>
                      <a:pt x="-181" y="134049"/>
                      <a:pt x="-508" y="135464"/>
                      <a:pt x="798" y="136226"/>
                    </a:cubicBezTo>
                    <a:lnTo>
                      <a:pt x="3084" y="137532"/>
                    </a:lnTo>
                    <a:cubicBezTo>
                      <a:pt x="4797" y="138387"/>
                      <a:pt x="6813" y="138387"/>
                      <a:pt x="8526" y="137532"/>
                    </a:cubicBezTo>
                    <a:lnTo>
                      <a:pt x="237867" y="5065"/>
                    </a:lnTo>
                    <a:cubicBezTo>
                      <a:pt x="239609" y="4085"/>
                      <a:pt x="239935" y="2671"/>
                      <a:pt x="238629" y="2017"/>
                    </a:cubicBezTo>
                    <a:close/>
                  </a:path>
                </a:pathLst>
              </a:custGeom>
              <a:solidFill>
                <a:srgbClr val="E0E0E0"/>
              </a:solidFill>
              <a:ln w="10878"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39DFC2AB-FD0E-532A-1931-D2A77D529D4B}"/>
                  </a:ext>
                </a:extLst>
              </p:cNvPr>
              <p:cNvSpPr/>
              <p:nvPr/>
            </p:nvSpPr>
            <p:spPr>
              <a:xfrm>
                <a:off x="7445628" y="3840893"/>
                <a:ext cx="239427" cy="138163"/>
              </a:xfrm>
              <a:custGeom>
                <a:avLst/>
                <a:gdLst>
                  <a:gd name="connsiteX0" fmla="*/ 238629 w 239427"/>
                  <a:gd name="connsiteY0" fmla="*/ 1946 h 138163"/>
                  <a:gd name="connsiteX1" fmla="*/ 236343 w 239427"/>
                  <a:gd name="connsiteY1" fmla="*/ 640 h 138163"/>
                  <a:gd name="connsiteX2" fmla="*/ 231010 w 239427"/>
                  <a:gd name="connsiteY2" fmla="*/ 640 h 138163"/>
                  <a:gd name="connsiteX3" fmla="*/ 1560 w 239427"/>
                  <a:gd name="connsiteY3" fmla="*/ 133107 h 138163"/>
                  <a:gd name="connsiteX4" fmla="*/ 798 w 239427"/>
                  <a:gd name="connsiteY4" fmla="*/ 136154 h 138163"/>
                  <a:gd name="connsiteX5" fmla="*/ 3084 w 239427"/>
                  <a:gd name="connsiteY5" fmla="*/ 137569 h 138163"/>
                  <a:gd name="connsiteX6" fmla="*/ 8526 w 239427"/>
                  <a:gd name="connsiteY6" fmla="*/ 137569 h 138163"/>
                  <a:gd name="connsiteX7" fmla="*/ 237867 w 239427"/>
                  <a:gd name="connsiteY7" fmla="*/ 5103 h 138163"/>
                  <a:gd name="connsiteX8" fmla="*/ 238629 w 239427"/>
                  <a:gd name="connsiteY8" fmla="*/ 1946 h 13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427" h="138163">
                    <a:moveTo>
                      <a:pt x="238629" y="1946"/>
                    </a:moveTo>
                    <a:lnTo>
                      <a:pt x="236343" y="640"/>
                    </a:lnTo>
                    <a:cubicBezTo>
                      <a:pt x="234668" y="-213"/>
                      <a:pt x="232685" y="-213"/>
                      <a:pt x="231010" y="640"/>
                    </a:cubicBezTo>
                    <a:lnTo>
                      <a:pt x="1560" y="133107"/>
                    </a:lnTo>
                    <a:cubicBezTo>
                      <a:pt x="-181" y="134086"/>
                      <a:pt x="-508" y="135501"/>
                      <a:pt x="798" y="136154"/>
                    </a:cubicBezTo>
                    <a:lnTo>
                      <a:pt x="3084" y="137569"/>
                    </a:lnTo>
                    <a:cubicBezTo>
                      <a:pt x="4812" y="138361"/>
                      <a:pt x="6799" y="138361"/>
                      <a:pt x="8526" y="137569"/>
                    </a:cubicBezTo>
                    <a:lnTo>
                      <a:pt x="237867" y="5103"/>
                    </a:lnTo>
                    <a:cubicBezTo>
                      <a:pt x="239609" y="4123"/>
                      <a:pt x="239935" y="2708"/>
                      <a:pt x="238629" y="1946"/>
                    </a:cubicBezTo>
                    <a:close/>
                  </a:path>
                </a:pathLst>
              </a:custGeom>
              <a:solidFill>
                <a:srgbClr val="E0E0E0"/>
              </a:solidFill>
              <a:ln w="10878"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1DDC665C-D1DB-697F-B0C7-16D5E045DAD6}"/>
                  </a:ext>
                </a:extLst>
              </p:cNvPr>
              <p:cNvSpPr/>
              <p:nvPr/>
            </p:nvSpPr>
            <p:spPr>
              <a:xfrm>
                <a:off x="7409526" y="4006327"/>
                <a:ext cx="19919" cy="32110"/>
              </a:xfrm>
              <a:custGeom>
                <a:avLst/>
                <a:gdLst>
                  <a:gd name="connsiteX0" fmla="*/ 0 w 19919"/>
                  <a:gd name="connsiteY0" fmla="*/ 0 h 32110"/>
                  <a:gd name="connsiteX1" fmla="*/ 19919 w 19919"/>
                  <a:gd name="connsiteY1" fmla="*/ 0 h 32110"/>
                  <a:gd name="connsiteX2" fmla="*/ 19919 w 19919"/>
                  <a:gd name="connsiteY2" fmla="*/ 4898 h 32110"/>
                  <a:gd name="connsiteX3" fmla="*/ 8599 w 19919"/>
                  <a:gd name="connsiteY3" fmla="*/ 4898 h 32110"/>
                  <a:gd name="connsiteX4" fmla="*/ 8599 w 19919"/>
                  <a:gd name="connsiteY4" fmla="*/ 32110 h 32110"/>
                  <a:gd name="connsiteX5" fmla="*/ 0 w 19919"/>
                  <a:gd name="connsiteY5" fmla="*/ 32110 h 32110"/>
                  <a:gd name="connsiteX6" fmla="*/ 0 w 19919"/>
                  <a:gd name="connsiteY6" fmla="*/ 0 h 3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19" h="32110">
                    <a:moveTo>
                      <a:pt x="0" y="0"/>
                    </a:moveTo>
                    <a:lnTo>
                      <a:pt x="19919" y="0"/>
                    </a:lnTo>
                    <a:lnTo>
                      <a:pt x="19919" y="4898"/>
                    </a:lnTo>
                    <a:lnTo>
                      <a:pt x="8599" y="4898"/>
                    </a:lnTo>
                    <a:lnTo>
                      <a:pt x="8599" y="32110"/>
                    </a:lnTo>
                    <a:lnTo>
                      <a:pt x="0" y="32110"/>
                    </a:lnTo>
                    <a:lnTo>
                      <a:pt x="0" y="0"/>
                    </a:lnTo>
                    <a:close/>
                  </a:path>
                </a:pathLst>
              </a:custGeom>
              <a:solidFill>
                <a:srgbClr val="519259"/>
              </a:solidFill>
              <a:ln w="10878"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10A4CDF-2F8B-9641-FFC6-3E25C51CC486}"/>
                  </a:ext>
                </a:extLst>
              </p:cNvPr>
              <p:cNvSpPr/>
              <p:nvPr/>
            </p:nvSpPr>
            <p:spPr>
              <a:xfrm>
                <a:off x="7322449" y="3955061"/>
                <a:ext cx="74777" cy="43429"/>
              </a:xfrm>
              <a:custGeom>
                <a:avLst/>
                <a:gdLst>
                  <a:gd name="connsiteX0" fmla="*/ 74778 w 74777"/>
                  <a:gd name="connsiteY0" fmla="*/ 18613 h 43429"/>
                  <a:gd name="connsiteX1" fmla="*/ 32328 w 74777"/>
                  <a:gd name="connsiteY1" fmla="*/ 43430 h 43429"/>
                  <a:gd name="connsiteX2" fmla="*/ 0 w 74777"/>
                  <a:gd name="connsiteY2" fmla="*/ 24817 h 43429"/>
                  <a:gd name="connsiteX3" fmla="*/ 42559 w 74777"/>
                  <a:gd name="connsiteY3" fmla="*/ 0 h 43429"/>
                  <a:gd name="connsiteX4" fmla="*/ 74778 w 74777"/>
                  <a:gd name="connsiteY4" fmla="*/ 18613 h 43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77" h="43429">
                    <a:moveTo>
                      <a:pt x="74778" y="18613"/>
                    </a:moveTo>
                    <a:lnTo>
                      <a:pt x="32328" y="43430"/>
                    </a:lnTo>
                    <a:lnTo>
                      <a:pt x="0" y="24817"/>
                    </a:lnTo>
                    <a:lnTo>
                      <a:pt x="42559" y="0"/>
                    </a:lnTo>
                    <a:lnTo>
                      <a:pt x="74778" y="18613"/>
                    </a:lnTo>
                    <a:close/>
                  </a:path>
                </a:pathLst>
              </a:custGeom>
              <a:solidFill>
                <a:srgbClr val="FAFAFA"/>
              </a:solidFill>
              <a:ln w="10878"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830A755D-47E7-7450-6F7B-C4C6B20B0EA2}"/>
                  </a:ext>
                </a:extLst>
              </p:cNvPr>
              <p:cNvSpPr/>
              <p:nvPr/>
            </p:nvSpPr>
            <p:spPr>
              <a:xfrm>
                <a:off x="7320163" y="3954262"/>
                <a:ext cx="79893" cy="44700"/>
              </a:xfrm>
              <a:custGeom>
                <a:avLst/>
                <a:gdLst>
                  <a:gd name="connsiteX0" fmla="*/ 74016 w 79893"/>
                  <a:gd name="connsiteY0" fmla="*/ 19738 h 44700"/>
                  <a:gd name="connsiteX1" fmla="*/ 44409 w 79893"/>
                  <a:gd name="connsiteY1" fmla="*/ 2649 h 44700"/>
                  <a:gd name="connsiteX2" fmla="*/ 5333 w 79893"/>
                  <a:gd name="connsiteY2" fmla="*/ 25398 h 44700"/>
                  <a:gd name="connsiteX3" fmla="*/ 35049 w 79893"/>
                  <a:gd name="connsiteY3" fmla="*/ 42487 h 44700"/>
                  <a:gd name="connsiteX4" fmla="*/ 43648 w 79893"/>
                  <a:gd name="connsiteY4" fmla="*/ 146 h 44700"/>
                  <a:gd name="connsiteX5" fmla="*/ 45063 w 79893"/>
                  <a:gd name="connsiteY5" fmla="*/ 146 h 44700"/>
                  <a:gd name="connsiteX6" fmla="*/ 47240 w 79893"/>
                  <a:gd name="connsiteY6" fmla="*/ 146 h 44700"/>
                  <a:gd name="connsiteX7" fmla="*/ 79894 w 79893"/>
                  <a:gd name="connsiteY7" fmla="*/ 18758 h 44700"/>
                  <a:gd name="connsiteX8" fmla="*/ 79894 w 79893"/>
                  <a:gd name="connsiteY8" fmla="*/ 19738 h 44700"/>
                  <a:gd name="connsiteX9" fmla="*/ 37334 w 79893"/>
                  <a:gd name="connsiteY9" fmla="*/ 44555 h 44700"/>
                  <a:gd name="connsiteX10" fmla="*/ 34940 w 79893"/>
                  <a:gd name="connsiteY10" fmla="*/ 44555 h 44700"/>
                  <a:gd name="connsiteX11" fmla="*/ 32654 w 79893"/>
                  <a:gd name="connsiteY11" fmla="*/ 44555 h 44700"/>
                  <a:gd name="connsiteX12" fmla="*/ 0 w 79893"/>
                  <a:gd name="connsiteY12" fmla="*/ 25942 h 44700"/>
                  <a:gd name="connsiteX13" fmla="*/ 0 w 79893"/>
                  <a:gd name="connsiteY13" fmla="*/ 25072 h 44700"/>
                  <a:gd name="connsiteX14" fmla="*/ 42450 w 79893"/>
                  <a:gd name="connsiteY14" fmla="*/ 255 h 4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893" h="44700">
                    <a:moveTo>
                      <a:pt x="74016" y="19738"/>
                    </a:moveTo>
                    <a:lnTo>
                      <a:pt x="44409" y="2649"/>
                    </a:lnTo>
                    <a:lnTo>
                      <a:pt x="5333" y="25398"/>
                    </a:lnTo>
                    <a:lnTo>
                      <a:pt x="35049" y="42487"/>
                    </a:lnTo>
                    <a:close/>
                    <a:moveTo>
                      <a:pt x="43648" y="146"/>
                    </a:moveTo>
                    <a:lnTo>
                      <a:pt x="45063" y="146"/>
                    </a:lnTo>
                    <a:cubicBezTo>
                      <a:pt x="45775" y="-49"/>
                      <a:pt x="46527" y="-49"/>
                      <a:pt x="47240" y="146"/>
                    </a:cubicBezTo>
                    <a:lnTo>
                      <a:pt x="79894" y="18758"/>
                    </a:lnTo>
                    <a:cubicBezTo>
                      <a:pt x="79894" y="18758"/>
                      <a:pt x="79894" y="19412"/>
                      <a:pt x="79894" y="19738"/>
                    </a:cubicBezTo>
                    <a:lnTo>
                      <a:pt x="37334" y="44555"/>
                    </a:lnTo>
                    <a:cubicBezTo>
                      <a:pt x="36543" y="44703"/>
                      <a:pt x="35731" y="44703"/>
                      <a:pt x="34940" y="44555"/>
                    </a:cubicBezTo>
                    <a:cubicBezTo>
                      <a:pt x="34190" y="44749"/>
                      <a:pt x="33404" y="44749"/>
                      <a:pt x="32654" y="44555"/>
                    </a:cubicBezTo>
                    <a:lnTo>
                      <a:pt x="0" y="25942"/>
                    </a:lnTo>
                    <a:cubicBezTo>
                      <a:pt x="0" y="25942"/>
                      <a:pt x="0" y="25398"/>
                      <a:pt x="0" y="25072"/>
                    </a:cubicBezTo>
                    <a:lnTo>
                      <a:pt x="42450" y="255"/>
                    </a:lnTo>
                    <a:close/>
                  </a:path>
                </a:pathLst>
              </a:custGeom>
              <a:solidFill>
                <a:srgbClr val="455A64"/>
              </a:solidFill>
              <a:ln w="10878"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A5BE8722-57F8-2F84-0759-AB624D592496}"/>
                  </a:ext>
                </a:extLst>
              </p:cNvPr>
              <p:cNvSpPr/>
              <p:nvPr/>
            </p:nvSpPr>
            <p:spPr>
              <a:xfrm>
                <a:off x="7414606" y="3822932"/>
                <a:ext cx="239395" cy="138210"/>
              </a:xfrm>
              <a:custGeom>
                <a:avLst/>
                <a:gdLst>
                  <a:gd name="connsiteX0" fmla="*/ 238629 w 239395"/>
                  <a:gd name="connsiteY0" fmla="*/ 2056 h 138210"/>
                  <a:gd name="connsiteX1" fmla="*/ 236343 w 239395"/>
                  <a:gd name="connsiteY1" fmla="*/ 641 h 138210"/>
                  <a:gd name="connsiteX2" fmla="*/ 230901 w 239395"/>
                  <a:gd name="connsiteY2" fmla="*/ 641 h 138210"/>
                  <a:gd name="connsiteX3" fmla="*/ 1560 w 239395"/>
                  <a:gd name="connsiteY3" fmla="*/ 133108 h 138210"/>
                  <a:gd name="connsiteX4" fmla="*/ 798 w 239395"/>
                  <a:gd name="connsiteY4" fmla="*/ 136264 h 138210"/>
                  <a:gd name="connsiteX5" fmla="*/ 3084 w 239395"/>
                  <a:gd name="connsiteY5" fmla="*/ 137571 h 138210"/>
                  <a:gd name="connsiteX6" fmla="*/ 8417 w 239395"/>
                  <a:gd name="connsiteY6" fmla="*/ 137571 h 138210"/>
                  <a:gd name="connsiteX7" fmla="*/ 237867 w 239395"/>
                  <a:gd name="connsiteY7" fmla="*/ 5213 h 138210"/>
                  <a:gd name="connsiteX8" fmla="*/ 238629 w 239395"/>
                  <a:gd name="connsiteY8" fmla="*/ 2056 h 13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395" h="138210">
                    <a:moveTo>
                      <a:pt x="238629" y="2056"/>
                    </a:moveTo>
                    <a:lnTo>
                      <a:pt x="236343" y="641"/>
                    </a:lnTo>
                    <a:cubicBezTo>
                      <a:pt x="234630" y="-214"/>
                      <a:pt x="232614" y="-214"/>
                      <a:pt x="230901" y="641"/>
                    </a:cubicBezTo>
                    <a:lnTo>
                      <a:pt x="1560" y="133108"/>
                    </a:lnTo>
                    <a:cubicBezTo>
                      <a:pt x="-181" y="134088"/>
                      <a:pt x="-508" y="135503"/>
                      <a:pt x="798" y="136264"/>
                    </a:cubicBezTo>
                    <a:lnTo>
                      <a:pt x="3084" y="137571"/>
                    </a:lnTo>
                    <a:cubicBezTo>
                      <a:pt x="4759" y="138424"/>
                      <a:pt x="6742" y="138424"/>
                      <a:pt x="8417" y="137571"/>
                    </a:cubicBezTo>
                    <a:lnTo>
                      <a:pt x="237867" y="5213"/>
                    </a:lnTo>
                    <a:cubicBezTo>
                      <a:pt x="239500" y="4124"/>
                      <a:pt x="239935" y="2709"/>
                      <a:pt x="238629" y="2056"/>
                    </a:cubicBezTo>
                    <a:close/>
                  </a:path>
                </a:pathLst>
              </a:custGeom>
              <a:solidFill>
                <a:srgbClr val="E0E0E0"/>
              </a:solidFill>
              <a:ln w="10878"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93674451-C7B6-19B2-8BF2-4B36C9845930}"/>
                  </a:ext>
                </a:extLst>
              </p:cNvPr>
              <p:cNvSpPr/>
              <p:nvPr/>
            </p:nvSpPr>
            <p:spPr>
              <a:xfrm>
                <a:off x="7400456" y="3815243"/>
                <a:ext cx="239443" cy="137736"/>
              </a:xfrm>
              <a:custGeom>
                <a:avLst/>
                <a:gdLst>
                  <a:gd name="connsiteX0" fmla="*/ 238629 w 239443"/>
                  <a:gd name="connsiteY0" fmla="*/ 2017 h 137736"/>
                  <a:gd name="connsiteX1" fmla="*/ 236343 w 239443"/>
                  <a:gd name="connsiteY1" fmla="*/ 602 h 137736"/>
                  <a:gd name="connsiteX2" fmla="*/ 231010 w 239443"/>
                  <a:gd name="connsiteY2" fmla="*/ 602 h 137736"/>
                  <a:gd name="connsiteX3" fmla="*/ 1560 w 239443"/>
                  <a:gd name="connsiteY3" fmla="*/ 132634 h 137736"/>
                  <a:gd name="connsiteX4" fmla="*/ 798 w 239443"/>
                  <a:gd name="connsiteY4" fmla="*/ 135790 h 137736"/>
                  <a:gd name="connsiteX5" fmla="*/ 3193 w 239443"/>
                  <a:gd name="connsiteY5" fmla="*/ 137097 h 137736"/>
                  <a:gd name="connsiteX6" fmla="*/ 8526 w 239443"/>
                  <a:gd name="connsiteY6" fmla="*/ 137097 h 137736"/>
                  <a:gd name="connsiteX7" fmla="*/ 238085 w 239443"/>
                  <a:gd name="connsiteY7" fmla="*/ 4630 h 137736"/>
                  <a:gd name="connsiteX8" fmla="*/ 238629 w 239443"/>
                  <a:gd name="connsiteY8" fmla="*/ 2017 h 1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443" h="137736">
                    <a:moveTo>
                      <a:pt x="238629" y="2017"/>
                    </a:moveTo>
                    <a:lnTo>
                      <a:pt x="236343" y="602"/>
                    </a:lnTo>
                    <a:cubicBezTo>
                      <a:pt x="234656" y="-201"/>
                      <a:pt x="232697" y="-201"/>
                      <a:pt x="231010" y="602"/>
                    </a:cubicBezTo>
                    <a:lnTo>
                      <a:pt x="1560" y="132634"/>
                    </a:lnTo>
                    <a:cubicBezTo>
                      <a:pt x="-181" y="133614"/>
                      <a:pt x="-508" y="135029"/>
                      <a:pt x="798" y="135790"/>
                    </a:cubicBezTo>
                    <a:lnTo>
                      <a:pt x="3193" y="137097"/>
                    </a:lnTo>
                    <a:cubicBezTo>
                      <a:pt x="4869" y="137950"/>
                      <a:pt x="6851" y="137950"/>
                      <a:pt x="8526" y="137097"/>
                    </a:cubicBezTo>
                    <a:lnTo>
                      <a:pt x="238085" y="4630"/>
                    </a:lnTo>
                    <a:cubicBezTo>
                      <a:pt x="239609" y="3650"/>
                      <a:pt x="239935" y="2017"/>
                      <a:pt x="238629" y="2017"/>
                    </a:cubicBezTo>
                    <a:close/>
                  </a:path>
                </a:pathLst>
              </a:custGeom>
              <a:solidFill>
                <a:srgbClr val="E0E0E0"/>
              </a:solidFill>
              <a:ln w="10878"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9729096-405B-6907-72E4-AEAA33332A06}"/>
                  </a:ext>
                </a:extLst>
              </p:cNvPr>
              <p:cNvSpPr/>
              <p:nvPr/>
            </p:nvSpPr>
            <p:spPr>
              <a:xfrm>
                <a:off x="7386711" y="3806715"/>
                <a:ext cx="239160" cy="138595"/>
              </a:xfrm>
              <a:custGeom>
                <a:avLst/>
                <a:gdLst>
                  <a:gd name="connsiteX0" fmla="*/ 238441 w 239160"/>
                  <a:gd name="connsiteY0" fmla="*/ 1946 h 138595"/>
                  <a:gd name="connsiteX1" fmla="*/ 236047 w 239160"/>
                  <a:gd name="connsiteY1" fmla="*/ 640 h 138595"/>
                  <a:gd name="connsiteX2" fmla="*/ 230713 w 239160"/>
                  <a:gd name="connsiteY2" fmla="*/ 640 h 138595"/>
                  <a:gd name="connsiteX3" fmla="*/ 1481 w 239160"/>
                  <a:gd name="connsiteY3" fmla="*/ 133542 h 138595"/>
                  <a:gd name="connsiteX4" fmla="*/ 719 w 239160"/>
                  <a:gd name="connsiteY4" fmla="*/ 136590 h 138595"/>
                  <a:gd name="connsiteX5" fmla="*/ 3114 w 239160"/>
                  <a:gd name="connsiteY5" fmla="*/ 138005 h 138595"/>
                  <a:gd name="connsiteX6" fmla="*/ 8447 w 239160"/>
                  <a:gd name="connsiteY6" fmla="*/ 138005 h 138595"/>
                  <a:gd name="connsiteX7" fmla="*/ 237680 w 239160"/>
                  <a:gd name="connsiteY7" fmla="*/ 5103 h 138595"/>
                  <a:gd name="connsiteX8" fmla="*/ 238441 w 239160"/>
                  <a:gd name="connsiteY8" fmla="*/ 1946 h 13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60" h="138595">
                    <a:moveTo>
                      <a:pt x="238441" y="1946"/>
                    </a:moveTo>
                    <a:lnTo>
                      <a:pt x="236047" y="640"/>
                    </a:lnTo>
                    <a:cubicBezTo>
                      <a:pt x="234371" y="-213"/>
                      <a:pt x="232389" y="-213"/>
                      <a:pt x="230713" y="640"/>
                    </a:cubicBezTo>
                    <a:lnTo>
                      <a:pt x="1481" y="133542"/>
                    </a:lnTo>
                    <a:cubicBezTo>
                      <a:pt x="-151" y="134522"/>
                      <a:pt x="-478" y="135937"/>
                      <a:pt x="719" y="136590"/>
                    </a:cubicBezTo>
                    <a:lnTo>
                      <a:pt x="3114" y="138005"/>
                    </a:lnTo>
                    <a:cubicBezTo>
                      <a:pt x="4804" y="138793"/>
                      <a:pt x="6757" y="138793"/>
                      <a:pt x="8447" y="138005"/>
                    </a:cubicBezTo>
                    <a:lnTo>
                      <a:pt x="237680" y="5103"/>
                    </a:lnTo>
                    <a:cubicBezTo>
                      <a:pt x="239312" y="4123"/>
                      <a:pt x="239639" y="2708"/>
                      <a:pt x="238441" y="1946"/>
                    </a:cubicBezTo>
                    <a:close/>
                  </a:path>
                </a:pathLst>
              </a:custGeom>
              <a:solidFill>
                <a:srgbClr val="E0E0E0"/>
              </a:solidFill>
              <a:ln w="10878"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8A258224-D7CA-E799-C58B-E6F83443FAA2}"/>
                  </a:ext>
                </a:extLst>
              </p:cNvPr>
              <p:cNvSpPr/>
              <p:nvPr/>
            </p:nvSpPr>
            <p:spPr>
              <a:xfrm>
                <a:off x="7263236" y="3920883"/>
                <a:ext cx="74778" cy="43429"/>
              </a:xfrm>
              <a:custGeom>
                <a:avLst/>
                <a:gdLst>
                  <a:gd name="connsiteX0" fmla="*/ 74778 w 74778"/>
                  <a:gd name="connsiteY0" fmla="*/ 18613 h 43429"/>
                  <a:gd name="connsiteX1" fmla="*/ 32328 w 74778"/>
                  <a:gd name="connsiteY1" fmla="*/ 43430 h 43429"/>
                  <a:gd name="connsiteX2" fmla="*/ 0 w 74778"/>
                  <a:gd name="connsiteY2" fmla="*/ 24817 h 43429"/>
                  <a:gd name="connsiteX3" fmla="*/ 42559 w 74778"/>
                  <a:gd name="connsiteY3" fmla="*/ 0 h 43429"/>
                  <a:gd name="connsiteX4" fmla="*/ 74778 w 74778"/>
                  <a:gd name="connsiteY4" fmla="*/ 18613 h 43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78" h="43429">
                    <a:moveTo>
                      <a:pt x="74778" y="18613"/>
                    </a:moveTo>
                    <a:lnTo>
                      <a:pt x="32328" y="43430"/>
                    </a:lnTo>
                    <a:lnTo>
                      <a:pt x="0" y="24817"/>
                    </a:lnTo>
                    <a:lnTo>
                      <a:pt x="42559" y="0"/>
                    </a:lnTo>
                    <a:lnTo>
                      <a:pt x="74778" y="18613"/>
                    </a:lnTo>
                    <a:close/>
                  </a:path>
                </a:pathLst>
              </a:custGeom>
              <a:solidFill>
                <a:srgbClr val="FAFAFA"/>
              </a:solidFill>
              <a:ln w="10878"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668032F5-A95D-04D9-3F50-8A59FDA7FC38}"/>
                  </a:ext>
                </a:extLst>
              </p:cNvPr>
              <p:cNvSpPr/>
              <p:nvPr/>
            </p:nvSpPr>
            <p:spPr>
              <a:xfrm>
                <a:off x="7261059" y="3920084"/>
                <a:ext cx="79784" cy="45249"/>
              </a:xfrm>
              <a:custGeom>
                <a:avLst/>
                <a:gdLst>
                  <a:gd name="connsiteX0" fmla="*/ 73907 w 79784"/>
                  <a:gd name="connsiteY0" fmla="*/ 19738 h 45249"/>
                  <a:gd name="connsiteX1" fmla="*/ 44301 w 79784"/>
                  <a:gd name="connsiteY1" fmla="*/ 2649 h 45249"/>
                  <a:gd name="connsiteX2" fmla="*/ 5333 w 79784"/>
                  <a:gd name="connsiteY2" fmla="*/ 25398 h 45249"/>
                  <a:gd name="connsiteX3" fmla="*/ 34940 w 79784"/>
                  <a:gd name="connsiteY3" fmla="*/ 42487 h 45249"/>
                  <a:gd name="connsiteX4" fmla="*/ 43539 w 79784"/>
                  <a:gd name="connsiteY4" fmla="*/ 146 h 45249"/>
                  <a:gd name="connsiteX5" fmla="*/ 44954 w 79784"/>
                  <a:gd name="connsiteY5" fmla="*/ 146 h 45249"/>
                  <a:gd name="connsiteX6" fmla="*/ 47131 w 79784"/>
                  <a:gd name="connsiteY6" fmla="*/ 146 h 45249"/>
                  <a:gd name="connsiteX7" fmla="*/ 79785 w 79784"/>
                  <a:gd name="connsiteY7" fmla="*/ 18758 h 45249"/>
                  <a:gd name="connsiteX8" fmla="*/ 79785 w 79784"/>
                  <a:gd name="connsiteY8" fmla="*/ 19738 h 45249"/>
                  <a:gd name="connsiteX9" fmla="*/ 37226 w 79784"/>
                  <a:gd name="connsiteY9" fmla="*/ 44555 h 45249"/>
                  <a:gd name="connsiteX10" fmla="*/ 34831 w 79784"/>
                  <a:gd name="connsiteY10" fmla="*/ 45099 h 45249"/>
                  <a:gd name="connsiteX11" fmla="*/ 32654 w 79784"/>
                  <a:gd name="connsiteY11" fmla="*/ 45099 h 45249"/>
                  <a:gd name="connsiteX12" fmla="*/ 0 w 79784"/>
                  <a:gd name="connsiteY12" fmla="*/ 26487 h 45249"/>
                  <a:gd name="connsiteX13" fmla="*/ 0 w 79784"/>
                  <a:gd name="connsiteY13" fmla="*/ 25616 h 45249"/>
                  <a:gd name="connsiteX14" fmla="*/ 42559 w 79784"/>
                  <a:gd name="connsiteY14" fmla="*/ 799 h 45249"/>
                  <a:gd name="connsiteX15" fmla="*/ 43539 w 79784"/>
                  <a:gd name="connsiteY15" fmla="*/ 146 h 4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84" h="45249">
                    <a:moveTo>
                      <a:pt x="73907" y="19738"/>
                    </a:moveTo>
                    <a:lnTo>
                      <a:pt x="44301" y="2649"/>
                    </a:lnTo>
                    <a:lnTo>
                      <a:pt x="5333" y="25398"/>
                    </a:lnTo>
                    <a:lnTo>
                      <a:pt x="34940" y="42487"/>
                    </a:lnTo>
                    <a:close/>
                    <a:moveTo>
                      <a:pt x="43539" y="146"/>
                    </a:moveTo>
                    <a:lnTo>
                      <a:pt x="44954" y="146"/>
                    </a:lnTo>
                    <a:cubicBezTo>
                      <a:pt x="45666" y="-49"/>
                      <a:pt x="46418" y="-49"/>
                      <a:pt x="47131" y="146"/>
                    </a:cubicBezTo>
                    <a:lnTo>
                      <a:pt x="79785" y="18758"/>
                    </a:lnTo>
                    <a:cubicBezTo>
                      <a:pt x="79785" y="18758"/>
                      <a:pt x="79785" y="19412"/>
                      <a:pt x="79785" y="19738"/>
                    </a:cubicBezTo>
                    <a:lnTo>
                      <a:pt x="37226" y="44555"/>
                    </a:lnTo>
                    <a:cubicBezTo>
                      <a:pt x="36469" y="44886"/>
                      <a:pt x="35656" y="45071"/>
                      <a:pt x="34831" y="45099"/>
                    </a:cubicBezTo>
                    <a:cubicBezTo>
                      <a:pt x="34119" y="45299"/>
                      <a:pt x="33366" y="45299"/>
                      <a:pt x="32654" y="45099"/>
                    </a:cubicBezTo>
                    <a:lnTo>
                      <a:pt x="0" y="26487"/>
                    </a:lnTo>
                    <a:cubicBezTo>
                      <a:pt x="0" y="26487"/>
                      <a:pt x="0" y="25942"/>
                      <a:pt x="0" y="25616"/>
                    </a:cubicBezTo>
                    <a:lnTo>
                      <a:pt x="42559" y="799"/>
                    </a:lnTo>
                    <a:cubicBezTo>
                      <a:pt x="42816" y="491"/>
                      <a:pt x="43156" y="264"/>
                      <a:pt x="43539" y="146"/>
                    </a:cubicBezTo>
                    <a:close/>
                  </a:path>
                </a:pathLst>
              </a:custGeom>
              <a:solidFill>
                <a:srgbClr val="455A64"/>
              </a:solidFill>
              <a:ln w="10878"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E940C39E-DEDB-E50B-CBA3-DB7AB7EC9D61}"/>
                  </a:ext>
                </a:extLst>
              </p:cNvPr>
              <p:cNvSpPr/>
              <p:nvPr/>
            </p:nvSpPr>
            <p:spPr>
              <a:xfrm>
                <a:off x="7355393" y="3788754"/>
                <a:ext cx="239288" cy="138210"/>
              </a:xfrm>
              <a:custGeom>
                <a:avLst/>
                <a:gdLst>
                  <a:gd name="connsiteX0" fmla="*/ 238629 w 239288"/>
                  <a:gd name="connsiteY0" fmla="*/ 2056 h 138210"/>
                  <a:gd name="connsiteX1" fmla="*/ 236343 w 239288"/>
                  <a:gd name="connsiteY1" fmla="*/ 641 h 138210"/>
                  <a:gd name="connsiteX2" fmla="*/ 230901 w 239288"/>
                  <a:gd name="connsiteY2" fmla="*/ 641 h 138210"/>
                  <a:gd name="connsiteX3" fmla="*/ 1560 w 239288"/>
                  <a:gd name="connsiteY3" fmla="*/ 133108 h 138210"/>
                  <a:gd name="connsiteX4" fmla="*/ 798 w 239288"/>
                  <a:gd name="connsiteY4" fmla="*/ 136264 h 138210"/>
                  <a:gd name="connsiteX5" fmla="*/ 3084 w 239288"/>
                  <a:gd name="connsiteY5" fmla="*/ 137571 h 138210"/>
                  <a:gd name="connsiteX6" fmla="*/ 8417 w 239288"/>
                  <a:gd name="connsiteY6" fmla="*/ 137571 h 138210"/>
                  <a:gd name="connsiteX7" fmla="*/ 237867 w 239288"/>
                  <a:gd name="connsiteY7" fmla="*/ 5104 h 138210"/>
                  <a:gd name="connsiteX8" fmla="*/ 238629 w 239288"/>
                  <a:gd name="connsiteY8" fmla="*/ 2056 h 13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288" h="138210">
                    <a:moveTo>
                      <a:pt x="238629" y="2056"/>
                    </a:moveTo>
                    <a:lnTo>
                      <a:pt x="236343" y="641"/>
                    </a:lnTo>
                    <a:cubicBezTo>
                      <a:pt x="234630" y="-214"/>
                      <a:pt x="232614" y="-214"/>
                      <a:pt x="230901" y="641"/>
                    </a:cubicBezTo>
                    <a:lnTo>
                      <a:pt x="1560" y="133108"/>
                    </a:lnTo>
                    <a:cubicBezTo>
                      <a:pt x="-181" y="134088"/>
                      <a:pt x="-508" y="135503"/>
                      <a:pt x="798" y="136264"/>
                    </a:cubicBezTo>
                    <a:lnTo>
                      <a:pt x="3084" y="137571"/>
                    </a:lnTo>
                    <a:cubicBezTo>
                      <a:pt x="4759" y="138424"/>
                      <a:pt x="6742" y="138424"/>
                      <a:pt x="8417" y="137571"/>
                    </a:cubicBezTo>
                    <a:lnTo>
                      <a:pt x="237867" y="5104"/>
                    </a:lnTo>
                    <a:cubicBezTo>
                      <a:pt x="239609" y="4124"/>
                      <a:pt x="239609" y="2709"/>
                      <a:pt x="238629" y="2056"/>
                    </a:cubicBezTo>
                    <a:close/>
                  </a:path>
                </a:pathLst>
              </a:custGeom>
              <a:solidFill>
                <a:srgbClr val="E0E0E0"/>
              </a:solidFill>
              <a:ln w="10878"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A026217A-611F-787C-6F05-5762963AD422}"/>
                  </a:ext>
                </a:extLst>
              </p:cNvPr>
              <p:cNvSpPr/>
              <p:nvPr/>
            </p:nvSpPr>
            <p:spPr>
              <a:xfrm>
                <a:off x="7341322" y="3780629"/>
                <a:ext cx="239378" cy="138607"/>
              </a:xfrm>
              <a:custGeom>
                <a:avLst/>
                <a:gdLst>
                  <a:gd name="connsiteX0" fmla="*/ 238659 w 239378"/>
                  <a:gd name="connsiteY0" fmla="*/ 2017 h 138607"/>
                  <a:gd name="connsiteX1" fmla="*/ 236264 w 239378"/>
                  <a:gd name="connsiteY1" fmla="*/ 602 h 138607"/>
                  <a:gd name="connsiteX2" fmla="*/ 230931 w 239378"/>
                  <a:gd name="connsiteY2" fmla="*/ 602 h 138607"/>
                  <a:gd name="connsiteX3" fmla="*/ 1481 w 239378"/>
                  <a:gd name="connsiteY3" fmla="*/ 133505 h 138607"/>
                  <a:gd name="connsiteX4" fmla="*/ 719 w 239378"/>
                  <a:gd name="connsiteY4" fmla="*/ 136661 h 138607"/>
                  <a:gd name="connsiteX5" fmla="*/ 3114 w 239378"/>
                  <a:gd name="connsiteY5" fmla="*/ 137967 h 138607"/>
                  <a:gd name="connsiteX6" fmla="*/ 8448 w 239378"/>
                  <a:gd name="connsiteY6" fmla="*/ 137967 h 138607"/>
                  <a:gd name="connsiteX7" fmla="*/ 237897 w 239378"/>
                  <a:gd name="connsiteY7" fmla="*/ 5500 h 138607"/>
                  <a:gd name="connsiteX8" fmla="*/ 238659 w 239378"/>
                  <a:gd name="connsiteY8" fmla="*/ 2017 h 13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378" h="138607">
                    <a:moveTo>
                      <a:pt x="238659" y="2017"/>
                    </a:moveTo>
                    <a:lnTo>
                      <a:pt x="236264" y="602"/>
                    </a:lnTo>
                    <a:cubicBezTo>
                      <a:pt x="234577" y="-201"/>
                      <a:pt x="232618" y="-201"/>
                      <a:pt x="230931" y="602"/>
                    </a:cubicBezTo>
                    <a:lnTo>
                      <a:pt x="1481" y="133505"/>
                    </a:lnTo>
                    <a:cubicBezTo>
                      <a:pt x="-151" y="134484"/>
                      <a:pt x="-478" y="135899"/>
                      <a:pt x="719" y="136661"/>
                    </a:cubicBezTo>
                    <a:lnTo>
                      <a:pt x="3114" y="137967"/>
                    </a:lnTo>
                    <a:cubicBezTo>
                      <a:pt x="4790" y="138820"/>
                      <a:pt x="6772" y="138820"/>
                      <a:pt x="8448" y="137967"/>
                    </a:cubicBezTo>
                    <a:lnTo>
                      <a:pt x="237897" y="5500"/>
                    </a:lnTo>
                    <a:cubicBezTo>
                      <a:pt x="239530" y="3977"/>
                      <a:pt x="239857" y="2671"/>
                      <a:pt x="238659" y="2017"/>
                    </a:cubicBezTo>
                    <a:close/>
                  </a:path>
                </a:pathLst>
              </a:custGeom>
              <a:solidFill>
                <a:srgbClr val="E0E0E0"/>
              </a:solidFill>
              <a:ln w="10878"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903DA92E-43F0-1B4B-7A8E-9C9B1DB972A1}"/>
                  </a:ext>
                </a:extLst>
              </p:cNvPr>
              <p:cNvSpPr/>
              <p:nvPr/>
            </p:nvSpPr>
            <p:spPr>
              <a:xfrm>
                <a:off x="7327281" y="3772537"/>
                <a:ext cx="239378" cy="138209"/>
              </a:xfrm>
              <a:custGeom>
                <a:avLst/>
                <a:gdLst>
                  <a:gd name="connsiteX0" fmla="*/ 238659 w 239378"/>
                  <a:gd name="connsiteY0" fmla="*/ 1946 h 138209"/>
                  <a:gd name="connsiteX1" fmla="*/ 236264 w 239378"/>
                  <a:gd name="connsiteY1" fmla="*/ 640 h 138209"/>
                  <a:gd name="connsiteX2" fmla="*/ 230931 w 239378"/>
                  <a:gd name="connsiteY2" fmla="*/ 640 h 138209"/>
                  <a:gd name="connsiteX3" fmla="*/ 1481 w 239378"/>
                  <a:gd name="connsiteY3" fmla="*/ 133107 h 138209"/>
                  <a:gd name="connsiteX4" fmla="*/ 719 w 239378"/>
                  <a:gd name="connsiteY4" fmla="*/ 136154 h 138209"/>
                  <a:gd name="connsiteX5" fmla="*/ 3114 w 239378"/>
                  <a:gd name="connsiteY5" fmla="*/ 137569 h 138209"/>
                  <a:gd name="connsiteX6" fmla="*/ 8447 w 239378"/>
                  <a:gd name="connsiteY6" fmla="*/ 137569 h 138209"/>
                  <a:gd name="connsiteX7" fmla="*/ 237897 w 239378"/>
                  <a:gd name="connsiteY7" fmla="*/ 5103 h 138209"/>
                  <a:gd name="connsiteX8" fmla="*/ 238659 w 239378"/>
                  <a:gd name="connsiteY8" fmla="*/ 1946 h 138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378" h="138209">
                    <a:moveTo>
                      <a:pt x="238659" y="1946"/>
                    </a:moveTo>
                    <a:lnTo>
                      <a:pt x="236264" y="640"/>
                    </a:lnTo>
                    <a:cubicBezTo>
                      <a:pt x="234589" y="-213"/>
                      <a:pt x="232606" y="-213"/>
                      <a:pt x="230931" y="640"/>
                    </a:cubicBezTo>
                    <a:lnTo>
                      <a:pt x="1481" y="133107"/>
                    </a:lnTo>
                    <a:cubicBezTo>
                      <a:pt x="-151" y="134086"/>
                      <a:pt x="-478" y="135501"/>
                      <a:pt x="719" y="136154"/>
                    </a:cubicBezTo>
                    <a:lnTo>
                      <a:pt x="3114" y="137569"/>
                    </a:lnTo>
                    <a:cubicBezTo>
                      <a:pt x="4790" y="138422"/>
                      <a:pt x="6772" y="138422"/>
                      <a:pt x="8447" y="137569"/>
                    </a:cubicBezTo>
                    <a:lnTo>
                      <a:pt x="237897" y="5103"/>
                    </a:lnTo>
                    <a:cubicBezTo>
                      <a:pt x="239530" y="4123"/>
                      <a:pt x="239856" y="2708"/>
                      <a:pt x="238659" y="1946"/>
                    </a:cubicBezTo>
                    <a:close/>
                  </a:path>
                </a:pathLst>
              </a:custGeom>
              <a:solidFill>
                <a:srgbClr val="E0E0E0"/>
              </a:solidFill>
              <a:ln w="10878" cap="flat">
                <a:noFill/>
                <a:prstDash val="solid"/>
                <a:miter/>
              </a:ln>
            </p:spPr>
            <p:txBody>
              <a:bodyPr rtlCol="0" anchor="ctr"/>
              <a:lstStyle/>
              <a:p>
                <a:endParaRPr lang="en-US"/>
              </a:p>
            </p:txBody>
          </p:sp>
        </p:grpSp>
        <p:grpSp>
          <p:nvGrpSpPr>
            <p:cNvPr id="293" name="Graphic 2">
              <a:extLst>
                <a:ext uri="{FF2B5EF4-FFF2-40B4-BE49-F238E27FC236}">
                  <a16:creationId xmlns:a16="http://schemas.microsoft.com/office/drawing/2014/main" id="{F0D62D90-EA99-85C9-DAE6-2060123D0FDB}"/>
                </a:ext>
              </a:extLst>
            </p:cNvPr>
            <p:cNvGrpSpPr/>
            <p:nvPr/>
          </p:nvGrpSpPr>
          <p:grpSpPr>
            <a:xfrm>
              <a:off x="6232672" y="2713970"/>
              <a:ext cx="1001214" cy="1138620"/>
              <a:chOff x="6232672" y="2713970"/>
              <a:chExt cx="1001214" cy="1138620"/>
            </a:xfrm>
          </p:grpSpPr>
          <p:sp>
            <p:nvSpPr>
              <p:cNvPr id="294" name="Freeform: Shape 293">
                <a:extLst>
                  <a:ext uri="{FF2B5EF4-FFF2-40B4-BE49-F238E27FC236}">
                    <a16:creationId xmlns:a16="http://schemas.microsoft.com/office/drawing/2014/main" id="{DBD1C97F-F61E-A947-935E-C211F005C797}"/>
                  </a:ext>
                </a:extLst>
              </p:cNvPr>
              <p:cNvSpPr/>
              <p:nvPr/>
            </p:nvSpPr>
            <p:spPr>
              <a:xfrm>
                <a:off x="7162879" y="3778837"/>
                <a:ext cx="71007" cy="73753"/>
              </a:xfrm>
              <a:custGeom>
                <a:avLst/>
                <a:gdLst>
                  <a:gd name="connsiteX0" fmla="*/ 40274 w 71007"/>
                  <a:gd name="connsiteY0" fmla="*/ 0 h 73753"/>
                  <a:gd name="connsiteX1" fmla="*/ 70860 w 71007"/>
                  <a:gd name="connsiteY1" fmla="*/ 70533 h 73753"/>
                  <a:gd name="connsiteX2" fmla="*/ 69438 w 71007"/>
                  <a:gd name="connsiteY2" fmla="*/ 73606 h 73753"/>
                  <a:gd name="connsiteX3" fmla="*/ 67485 w 71007"/>
                  <a:gd name="connsiteY3" fmla="*/ 73472 h 73753"/>
                  <a:gd name="connsiteX4" fmla="*/ 0 w 71007"/>
                  <a:gd name="connsiteY4" fmla="*/ 35811 h 73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7" h="73753">
                    <a:moveTo>
                      <a:pt x="40274" y="0"/>
                    </a:moveTo>
                    <a:lnTo>
                      <a:pt x="70860" y="70533"/>
                    </a:lnTo>
                    <a:cubicBezTo>
                      <a:pt x="71316" y="71774"/>
                      <a:pt x="70679" y="73150"/>
                      <a:pt x="69438" y="73606"/>
                    </a:cubicBezTo>
                    <a:cubicBezTo>
                      <a:pt x="68797" y="73841"/>
                      <a:pt x="68087" y="73792"/>
                      <a:pt x="67485" y="73472"/>
                    </a:cubicBezTo>
                    <a:lnTo>
                      <a:pt x="0" y="35811"/>
                    </a:lnTo>
                    <a:close/>
                  </a:path>
                </a:pathLst>
              </a:custGeom>
              <a:solidFill>
                <a:srgbClr val="FFA8A7"/>
              </a:solidFill>
              <a:ln w="10878"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2E000C59-32A9-0A78-6509-E6DF6A392844}"/>
                  </a:ext>
                </a:extLst>
              </p:cNvPr>
              <p:cNvSpPr/>
              <p:nvPr/>
            </p:nvSpPr>
            <p:spPr>
              <a:xfrm>
                <a:off x="7215561" y="3835546"/>
                <a:ext cx="18324" cy="17044"/>
              </a:xfrm>
              <a:custGeom>
                <a:avLst/>
                <a:gdLst>
                  <a:gd name="connsiteX0" fmla="*/ 14803 w 18324"/>
                  <a:gd name="connsiteY0" fmla="*/ 16763 h 17044"/>
                  <a:gd name="connsiteX1" fmla="*/ 18043 w 18324"/>
                  <a:gd name="connsiteY1" fmla="*/ 15776 h 17044"/>
                  <a:gd name="connsiteX2" fmla="*/ 18177 w 18324"/>
                  <a:gd name="connsiteY2" fmla="*/ 13824 h 17044"/>
                  <a:gd name="connsiteX3" fmla="*/ 12191 w 18324"/>
                  <a:gd name="connsiteY3" fmla="*/ 0 h 17044"/>
                  <a:gd name="connsiteX4" fmla="*/ 12191 w 18324"/>
                  <a:gd name="connsiteY4" fmla="*/ 0 h 17044"/>
                  <a:gd name="connsiteX5" fmla="*/ 1306 w 18324"/>
                  <a:gd name="connsiteY5" fmla="*/ 8490 h 17044"/>
                  <a:gd name="connsiteX6" fmla="*/ 0 w 18324"/>
                  <a:gd name="connsiteY6" fmla="*/ 8490 h 1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24" h="17044">
                    <a:moveTo>
                      <a:pt x="14803" y="16763"/>
                    </a:moveTo>
                    <a:cubicBezTo>
                      <a:pt x="15970" y="17385"/>
                      <a:pt x="17421" y="16943"/>
                      <a:pt x="18043" y="15776"/>
                    </a:cubicBezTo>
                    <a:cubicBezTo>
                      <a:pt x="18364" y="15174"/>
                      <a:pt x="18412" y="14464"/>
                      <a:pt x="18177" y="13824"/>
                    </a:cubicBezTo>
                    <a:lnTo>
                      <a:pt x="12191" y="0"/>
                    </a:lnTo>
                    <a:lnTo>
                      <a:pt x="12191" y="0"/>
                    </a:lnTo>
                    <a:cubicBezTo>
                      <a:pt x="10498" y="4689"/>
                      <a:pt x="6266" y="7990"/>
                      <a:pt x="1306" y="8490"/>
                    </a:cubicBezTo>
                    <a:lnTo>
                      <a:pt x="0" y="8490"/>
                    </a:lnTo>
                    <a:close/>
                  </a:path>
                </a:pathLst>
              </a:custGeom>
              <a:solidFill>
                <a:srgbClr val="263238"/>
              </a:solidFill>
              <a:ln w="10878"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CE64FB5B-5994-F46C-1C87-A8C4239BFE41}"/>
                  </a:ext>
                </a:extLst>
              </p:cNvPr>
              <p:cNvSpPr/>
              <p:nvPr/>
            </p:nvSpPr>
            <p:spPr>
              <a:xfrm>
                <a:off x="6945511" y="3537959"/>
                <a:ext cx="257640" cy="276685"/>
              </a:xfrm>
              <a:custGeom>
                <a:avLst/>
                <a:gdLst>
                  <a:gd name="connsiteX0" fmla="*/ 0 w 257640"/>
                  <a:gd name="connsiteY0" fmla="*/ 36355 h 276685"/>
                  <a:gd name="connsiteX1" fmla="*/ 4789 w 257640"/>
                  <a:gd name="connsiteY1" fmla="*/ 41580 h 276685"/>
                  <a:gd name="connsiteX2" fmla="*/ 10558 w 257640"/>
                  <a:gd name="connsiteY2" fmla="*/ 48002 h 276685"/>
                  <a:gd name="connsiteX3" fmla="*/ 217368 w 257640"/>
                  <a:gd name="connsiteY3" fmla="*/ 276580 h 276685"/>
                  <a:gd name="connsiteX4" fmla="*/ 241423 w 257640"/>
                  <a:gd name="connsiteY4" fmla="*/ 269179 h 276685"/>
                  <a:gd name="connsiteX5" fmla="*/ 257641 w 257640"/>
                  <a:gd name="connsiteY5" fmla="*/ 240770 h 276685"/>
                  <a:gd name="connsiteX6" fmla="*/ 50832 w 257640"/>
                  <a:gd name="connsiteY6" fmla="*/ 12191 h 276685"/>
                  <a:gd name="connsiteX7" fmla="*/ 39947 w 257640"/>
                  <a:gd name="connsiteY7" fmla="*/ 0 h 276685"/>
                  <a:gd name="connsiteX8" fmla="*/ 0 w 257640"/>
                  <a:gd name="connsiteY8" fmla="*/ 36355 h 27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640" h="276685">
                    <a:moveTo>
                      <a:pt x="0" y="36355"/>
                    </a:moveTo>
                    <a:lnTo>
                      <a:pt x="4789" y="41580"/>
                    </a:lnTo>
                    <a:lnTo>
                      <a:pt x="10558" y="48002"/>
                    </a:lnTo>
                    <a:lnTo>
                      <a:pt x="217368" y="276580"/>
                    </a:lnTo>
                    <a:cubicBezTo>
                      <a:pt x="226036" y="277263"/>
                      <a:pt x="234638" y="274616"/>
                      <a:pt x="241423" y="269179"/>
                    </a:cubicBezTo>
                    <a:cubicBezTo>
                      <a:pt x="251202" y="262981"/>
                      <a:pt x="257275" y="252342"/>
                      <a:pt x="257641" y="240770"/>
                    </a:cubicBezTo>
                    <a:lnTo>
                      <a:pt x="50832" y="12191"/>
                    </a:lnTo>
                    <a:lnTo>
                      <a:pt x="39947" y="0"/>
                    </a:lnTo>
                    <a:cubicBezTo>
                      <a:pt x="46587" y="8381"/>
                      <a:pt x="7293" y="44518"/>
                      <a:pt x="0" y="36355"/>
                    </a:cubicBezTo>
                    <a:close/>
                  </a:path>
                </a:pathLst>
              </a:custGeom>
              <a:solidFill>
                <a:srgbClr val="519259"/>
              </a:solidFill>
              <a:ln w="10878"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CBBF392D-1546-79A2-6116-BF7FAA480E12}"/>
                  </a:ext>
                </a:extLst>
              </p:cNvPr>
              <p:cNvSpPr/>
              <p:nvPr/>
            </p:nvSpPr>
            <p:spPr>
              <a:xfrm>
                <a:off x="6963689" y="3558095"/>
                <a:ext cx="52001" cy="49337"/>
              </a:xfrm>
              <a:custGeom>
                <a:avLst/>
                <a:gdLst>
                  <a:gd name="connsiteX0" fmla="*/ 0 w 52001"/>
                  <a:gd name="connsiteY0" fmla="*/ 36355 h 49337"/>
                  <a:gd name="connsiteX1" fmla="*/ 10885 w 52001"/>
                  <a:gd name="connsiteY1" fmla="*/ 48110 h 49337"/>
                  <a:gd name="connsiteX2" fmla="*/ 32654 w 52001"/>
                  <a:gd name="connsiteY2" fmla="*/ 40382 h 49337"/>
                  <a:gd name="connsiteX3" fmla="*/ 51158 w 52001"/>
                  <a:gd name="connsiteY3" fmla="*/ 11756 h 49337"/>
                  <a:gd name="connsiteX4" fmla="*/ 43321 w 52001"/>
                  <a:gd name="connsiteY4" fmla="*/ 3048 h 49337"/>
                  <a:gd name="connsiteX5" fmla="*/ 40491 w 52001"/>
                  <a:gd name="connsiteY5" fmla="*/ 0 h 49337"/>
                  <a:gd name="connsiteX6" fmla="*/ 21987 w 52001"/>
                  <a:gd name="connsiteY6" fmla="*/ 28627 h 49337"/>
                  <a:gd name="connsiteX7" fmla="*/ 1089 w 52001"/>
                  <a:gd name="connsiteY7" fmla="*/ 36681 h 49337"/>
                  <a:gd name="connsiteX8" fmla="*/ 1089 w 52001"/>
                  <a:gd name="connsiteY8" fmla="*/ 36681 h 4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001" h="49337">
                    <a:moveTo>
                      <a:pt x="0" y="36355"/>
                    </a:moveTo>
                    <a:lnTo>
                      <a:pt x="10885" y="48110"/>
                    </a:lnTo>
                    <a:cubicBezTo>
                      <a:pt x="13932" y="51593"/>
                      <a:pt x="23184" y="47240"/>
                      <a:pt x="32654" y="40382"/>
                    </a:cubicBezTo>
                    <a:cubicBezTo>
                      <a:pt x="44736" y="31348"/>
                      <a:pt x="55077" y="16327"/>
                      <a:pt x="51158" y="11756"/>
                    </a:cubicBezTo>
                    <a:lnTo>
                      <a:pt x="43321" y="3048"/>
                    </a:lnTo>
                    <a:lnTo>
                      <a:pt x="40491" y="0"/>
                    </a:lnTo>
                    <a:cubicBezTo>
                      <a:pt x="44409" y="4680"/>
                      <a:pt x="34069" y="19593"/>
                      <a:pt x="21987" y="28627"/>
                    </a:cubicBezTo>
                    <a:cubicBezTo>
                      <a:pt x="13279" y="35158"/>
                      <a:pt x="4354" y="39512"/>
                      <a:pt x="1089" y="36681"/>
                    </a:cubicBezTo>
                    <a:lnTo>
                      <a:pt x="1089" y="36681"/>
                    </a:lnTo>
                    <a:close/>
                  </a:path>
                </a:pathLst>
              </a:custGeom>
              <a:solidFill>
                <a:srgbClr val="EBEBEB"/>
              </a:solidFill>
              <a:ln w="10878"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856B1BFF-1D50-4588-FF96-104ED44BA7D1}"/>
                  </a:ext>
                </a:extLst>
              </p:cNvPr>
              <p:cNvSpPr/>
              <p:nvPr/>
            </p:nvSpPr>
            <p:spPr>
              <a:xfrm>
                <a:off x="6955308" y="3549170"/>
                <a:ext cx="51538" cy="49405"/>
              </a:xfrm>
              <a:custGeom>
                <a:avLst/>
                <a:gdLst>
                  <a:gd name="connsiteX0" fmla="*/ 10993 w 51538"/>
                  <a:gd name="connsiteY0" fmla="*/ 48219 h 49405"/>
                  <a:gd name="connsiteX1" fmla="*/ 50723 w 51538"/>
                  <a:gd name="connsiteY1" fmla="*/ 11756 h 49405"/>
                  <a:gd name="connsiteX2" fmla="*/ 39838 w 51538"/>
                  <a:gd name="connsiteY2" fmla="*/ 0 h 49405"/>
                  <a:gd name="connsiteX3" fmla="*/ 0 w 51538"/>
                  <a:gd name="connsiteY3" fmla="*/ 36355 h 49405"/>
                </a:gdLst>
                <a:ahLst/>
                <a:cxnLst>
                  <a:cxn ang="0">
                    <a:pos x="connsiteX0" y="connsiteY0"/>
                  </a:cxn>
                  <a:cxn ang="0">
                    <a:pos x="connsiteX1" y="connsiteY1"/>
                  </a:cxn>
                  <a:cxn ang="0">
                    <a:pos x="connsiteX2" y="connsiteY2"/>
                  </a:cxn>
                  <a:cxn ang="0">
                    <a:pos x="connsiteX3" y="connsiteY3"/>
                  </a:cxn>
                </a:cxnLst>
                <a:rect l="l" t="t" r="r" b="b"/>
                <a:pathLst>
                  <a:path w="51538" h="49405">
                    <a:moveTo>
                      <a:pt x="10993" y="48219"/>
                    </a:moveTo>
                    <a:cubicBezTo>
                      <a:pt x="17960" y="56383"/>
                      <a:pt x="57689" y="20028"/>
                      <a:pt x="50723" y="11756"/>
                    </a:cubicBezTo>
                    <a:lnTo>
                      <a:pt x="39838" y="0"/>
                    </a:lnTo>
                    <a:cubicBezTo>
                      <a:pt x="46695" y="8164"/>
                      <a:pt x="7184" y="44519"/>
                      <a:pt x="0" y="36355"/>
                    </a:cubicBezTo>
                    <a:close/>
                  </a:path>
                </a:pathLst>
              </a:custGeom>
              <a:solidFill>
                <a:srgbClr val="519259"/>
              </a:solidFill>
              <a:ln w="10878"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A37E62BC-94CB-3403-79F2-FE2D0D0E4576}"/>
                  </a:ext>
                </a:extLst>
              </p:cNvPr>
              <p:cNvSpPr/>
              <p:nvPr/>
            </p:nvSpPr>
            <p:spPr>
              <a:xfrm>
                <a:off x="6945511" y="3538067"/>
                <a:ext cx="51712" cy="49094"/>
              </a:xfrm>
              <a:custGeom>
                <a:avLst/>
                <a:gdLst>
                  <a:gd name="connsiteX0" fmla="*/ 0 w 51712"/>
                  <a:gd name="connsiteY0" fmla="*/ 36246 h 49094"/>
                  <a:gd name="connsiteX1" fmla="*/ 10885 w 51712"/>
                  <a:gd name="connsiteY1" fmla="*/ 47893 h 49094"/>
                  <a:gd name="connsiteX2" fmla="*/ 51267 w 51712"/>
                  <a:gd name="connsiteY2" fmla="*/ 12191 h 49094"/>
                  <a:gd name="connsiteX3" fmla="*/ 51267 w 51712"/>
                  <a:gd name="connsiteY3" fmla="*/ 11647 h 49094"/>
                  <a:gd name="connsiteX4" fmla="*/ 40383 w 51712"/>
                  <a:gd name="connsiteY4" fmla="*/ 0 h 49094"/>
                  <a:gd name="connsiteX5" fmla="*/ 0 w 51712"/>
                  <a:gd name="connsiteY5" fmla="*/ 36246 h 4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712" h="49094">
                    <a:moveTo>
                      <a:pt x="0" y="36246"/>
                    </a:moveTo>
                    <a:lnTo>
                      <a:pt x="10885" y="47893"/>
                    </a:lnTo>
                    <a:cubicBezTo>
                      <a:pt x="17525" y="55947"/>
                      <a:pt x="56274" y="21225"/>
                      <a:pt x="51267" y="12191"/>
                    </a:cubicBezTo>
                    <a:lnTo>
                      <a:pt x="51267" y="11647"/>
                    </a:lnTo>
                    <a:lnTo>
                      <a:pt x="40383" y="0"/>
                    </a:lnTo>
                    <a:cubicBezTo>
                      <a:pt x="46587" y="8272"/>
                      <a:pt x="7293" y="44409"/>
                      <a:pt x="0" y="36246"/>
                    </a:cubicBezTo>
                    <a:close/>
                  </a:path>
                </a:pathLst>
              </a:custGeom>
              <a:solidFill>
                <a:srgbClr val="EBEBEB"/>
              </a:solidFill>
              <a:ln w="10878"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8B4DBB66-A20C-E168-B745-56192D54B616}"/>
                  </a:ext>
                </a:extLst>
              </p:cNvPr>
              <p:cNvSpPr/>
              <p:nvPr/>
            </p:nvSpPr>
            <p:spPr>
              <a:xfrm>
                <a:off x="6946056" y="3559075"/>
                <a:ext cx="287682" cy="293321"/>
              </a:xfrm>
              <a:custGeom>
                <a:avLst/>
                <a:gdLst>
                  <a:gd name="connsiteX0" fmla="*/ 286921 w 287682"/>
                  <a:gd name="connsiteY0" fmla="*/ 293016 h 293321"/>
                  <a:gd name="connsiteX1" fmla="*/ 287683 w 287682"/>
                  <a:gd name="connsiteY1" fmla="*/ 290295 h 293321"/>
                  <a:gd name="connsiteX2" fmla="*/ 246756 w 287682"/>
                  <a:gd name="connsiteY2" fmla="*/ 243164 h 293321"/>
                  <a:gd name="connsiteX3" fmla="*/ 28518 w 287682"/>
                  <a:gd name="connsiteY3" fmla="*/ 1306 h 293321"/>
                  <a:gd name="connsiteX4" fmla="*/ 28518 w 287682"/>
                  <a:gd name="connsiteY4" fmla="*/ 0 h 293321"/>
                  <a:gd name="connsiteX5" fmla="*/ 0 w 287682"/>
                  <a:gd name="connsiteY5" fmla="*/ 15239 h 293321"/>
                  <a:gd name="connsiteX6" fmla="*/ 4789 w 287682"/>
                  <a:gd name="connsiteY6" fmla="*/ 20463 h 293321"/>
                  <a:gd name="connsiteX7" fmla="*/ 10558 w 287682"/>
                  <a:gd name="connsiteY7" fmla="*/ 26885 h 293321"/>
                  <a:gd name="connsiteX8" fmla="*/ 217368 w 287682"/>
                  <a:gd name="connsiteY8" fmla="*/ 255464 h 293321"/>
                  <a:gd name="connsiteX9" fmla="*/ 217368 w 287682"/>
                  <a:gd name="connsiteY9" fmla="*/ 255464 h 293321"/>
                  <a:gd name="connsiteX10" fmla="*/ 284853 w 287682"/>
                  <a:gd name="connsiteY10" fmla="*/ 293125 h 293321"/>
                  <a:gd name="connsiteX11" fmla="*/ 286921 w 287682"/>
                  <a:gd name="connsiteY11" fmla="*/ 293016 h 29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7682" h="293321">
                    <a:moveTo>
                      <a:pt x="286921" y="293016"/>
                    </a:moveTo>
                    <a:lnTo>
                      <a:pt x="287683" y="290295"/>
                    </a:lnTo>
                    <a:lnTo>
                      <a:pt x="246756" y="243164"/>
                    </a:lnTo>
                    <a:lnTo>
                      <a:pt x="28518" y="1306"/>
                    </a:lnTo>
                    <a:cubicBezTo>
                      <a:pt x="29171" y="653"/>
                      <a:pt x="29171" y="218"/>
                      <a:pt x="28518" y="0"/>
                    </a:cubicBezTo>
                    <a:cubicBezTo>
                      <a:pt x="17633" y="10885"/>
                      <a:pt x="3810" y="19810"/>
                      <a:pt x="0" y="15239"/>
                    </a:cubicBezTo>
                    <a:lnTo>
                      <a:pt x="4789" y="20463"/>
                    </a:lnTo>
                    <a:lnTo>
                      <a:pt x="10558" y="26885"/>
                    </a:lnTo>
                    <a:lnTo>
                      <a:pt x="217368" y="255464"/>
                    </a:lnTo>
                    <a:lnTo>
                      <a:pt x="217368" y="255464"/>
                    </a:lnTo>
                    <a:lnTo>
                      <a:pt x="284853" y="293125"/>
                    </a:lnTo>
                    <a:cubicBezTo>
                      <a:pt x="285520" y="293421"/>
                      <a:pt x="286288" y="293381"/>
                      <a:pt x="286921" y="293016"/>
                    </a:cubicBezTo>
                    <a:close/>
                  </a:path>
                </a:pathLst>
              </a:custGeom>
              <a:solidFill>
                <a:srgbClr val="000000">
                  <a:alpha val="15000"/>
                </a:srgbClr>
              </a:solidFill>
              <a:ln w="10878"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7FF404F1-53ED-53EE-AF7F-614E8D116B3D}"/>
                  </a:ext>
                </a:extLst>
              </p:cNvPr>
              <p:cNvSpPr/>
              <p:nvPr/>
            </p:nvSpPr>
            <p:spPr>
              <a:xfrm>
                <a:off x="6898710" y="3485386"/>
                <a:ext cx="87544" cy="90172"/>
              </a:xfrm>
              <a:custGeom>
                <a:avLst/>
                <a:gdLst>
                  <a:gd name="connsiteX0" fmla="*/ 2174 w 87544"/>
                  <a:gd name="connsiteY0" fmla="*/ 39511 h 90172"/>
                  <a:gd name="connsiteX1" fmla="*/ 46801 w 87544"/>
                  <a:gd name="connsiteY1" fmla="*/ 88928 h 90172"/>
                  <a:gd name="connsiteX2" fmla="*/ 67918 w 87544"/>
                  <a:gd name="connsiteY2" fmla="*/ 81417 h 90172"/>
                  <a:gd name="connsiteX3" fmla="*/ 86748 w 87544"/>
                  <a:gd name="connsiteY3" fmla="*/ 52682 h 90172"/>
                  <a:gd name="connsiteX4" fmla="*/ 86748 w 87544"/>
                  <a:gd name="connsiteY4" fmla="*/ 52682 h 90172"/>
                  <a:gd name="connsiteX5" fmla="*/ 42012 w 87544"/>
                  <a:gd name="connsiteY5" fmla="*/ 3047 h 90172"/>
                  <a:gd name="connsiteX6" fmla="*/ 2718 w 87544"/>
                  <a:gd name="connsiteY6" fmla="*/ 23837 h 90172"/>
                  <a:gd name="connsiteX7" fmla="*/ 2174 w 87544"/>
                  <a:gd name="connsiteY7" fmla="*/ 39511 h 9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44" h="90172">
                    <a:moveTo>
                      <a:pt x="2174" y="39511"/>
                    </a:moveTo>
                    <a:lnTo>
                      <a:pt x="46801" y="88928"/>
                    </a:lnTo>
                    <a:cubicBezTo>
                      <a:pt x="49740" y="92411"/>
                      <a:pt x="58884" y="88166"/>
                      <a:pt x="67918" y="81417"/>
                    </a:cubicBezTo>
                    <a:cubicBezTo>
                      <a:pt x="80109" y="72383"/>
                      <a:pt x="90558" y="57471"/>
                      <a:pt x="86748" y="52682"/>
                    </a:cubicBezTo>
                    <a:lnTo>
                      <a:pt x="86748" y="52682"/>
                    </a:lnTo>
                    <a:lnTo>
                      <a:pt x="42012" y="3047"/>
                    </a:lnTo>
                    <a:cubicBezTo>
                      <a:pt x="33087" y="-6749"/>
                      <a:pt x="10882" y="8925"/>
                      <a:pt x="2718" y="23837"/>
                    </a:cubicBezTo>
                    <a:cubicBezTo>
                      <a:pt x="-696" y="28443"/>
                      <a:pt x="-913" y="34679"/>
                      <a:pt x="2174" y="39511"/>
                    </a:cubicBezTo>
                    <a:close/>
                  </a:path>
                </a:pathLst>
              </a:custGeom>
              <a:solidFill>
                <a:srgbClr val="F28F8F"/>
              </a:solidFill>
              <a:ln w="10878"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9AEBCB3C-041A-2C8D-6D12-2B07E4CE1A81}"/>
                  </a:ext>
                </a:extLst>
              </p:cNvPr>
              <p:cNvSpPr/>
              <p:nvPr/>
            </p:nvSpPr>
            <p:spPr>
              <a:xfrm>
                <a:off x="6898972" y="3485434"/>
                <a:ext cx="43143" cy="41941"/>
              </a:xfrm>
              <a:custGeom>
                <a:avLst/>
                <a:gdLst>
                  <a:gd name="connsiteX0" fmla="*/ 20199 w 43143"/>
                  <a:gd name="connsiteY0" fmla="*/ 39027 h 41941"/>
                  <a:gd name="connsiteX1" fmla="*/ 43057 w 43143"/>
                  <a:gd name="connsiteY1" fmla="*/ 9856 h 41941"/>
                  <a:gd name="connsiteX2" fmla="*/ 40118 w 43143"/>
                  <a:gd name="connsiteY2" fmla="*/ 1693 h 41941"/>
                  <a:gd name="connsiteX3" fmla="*/ 2348 w 43143"/>
                  <a:gd name="connsiteY3" fmla="*/ 23462 h 41941"/>
                  <a:gd name="connsiteX4" fmla="*/ 2348 w 43143"/>
                  <a:gd name="connsiteY4" fmla="*/ 38810 h 41941"/>
                  <a:gd name="connsiteX5" fmla="*/ 20199 w 43143"/>
                  <a:gd name="connsiteY5" fmla="*/ 39027 h 4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43" h="41941">
                    <a:moveTo>
                      <a:pt x="20199" y="39027"/>
                    </a:moveTo>
                    <a:cubicBezTo>
                      <a:pt x="31916" y="33358"/>
                      <a:pt x="40354" y="22589"/>
                      <a:pt x="43057" y="9856"/>
                    </a:cubicBezTo>
                    <a:cubicBezTo>
                      <a:pt x="43474" y="6818"/>
                      <a:pt x="42376" y="3768"/>
                      <a:pt x="40118" y="1693"/>
                    </a:cubicBezTo>
                    <a:cubicBezTo>
                      <a:pt x="30322" y="-5056"/>
                      <a:pt x="10076" y="9638"/>
                      <a:pt x="2348" y="23462"/>
                    </a:cubicBezTo>
                    <a:cubicBezTo>
                      <a:pt x="-783" y="28099"/>
                      <a:pt x="-783" y="34173"/>
                      <a:pt x="2348" y="38810"/>
                    </a:cubicBezTo>
                    <a:cubicBezTo>
                      <a:pt x="5178" y="42837"/>
                      <a:pt x="12035" y="43055"/>
                      <a:pt x="20199" y="39027"/>
                    </a:cubicBezTo>
                    <a:close/>
                  </a:path>
                </a:pathLst>
              </a:custGeom>
              <a:solidFill>
                <a:srgbClr val="000000">
                  <a:alpha val="10000"/>
                </a:srgbClr>
              </a:solidFill>
              <a:ln w="10878"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8CFDDBAF-2007-664F-6693-3E15002121A4}"/>
                  </a:ext>
                </a:extLst>
              </p:cNvPr>
              <p:cNvSpPr/>
              <p:nvPr/>
            </p:nvSpPr>
            <p:spPr>
              <a:xfrm>
                <a:off x="7065026" y="3626125"/>
                <a:ext cx="72608" cy="65525"/>
              </a:xfrm>
              <a:custGeom>
                <a:avLst/>
                <a:gdLst>
                  <a:gd name="connsiteX0" fmla="*/ 0 w 72608"/>
                  <a:gd name="connsiteY0" fmla="*/ 0 h 65525"/>
                  <a:gd name="connsiteX1" fmla="*/ 41035 w 72608"/>
                  <a:gd name="connsiteY1" fmla="*/ 22422 h 65525"/>
                  <a:gd name="connsiteX2" fmla="*/ 72601 w 72608"/>
                  <a:gd name="connsiteY2" fmla="*/ 50396 h 65525"/>
                  <a:gd name="connsiteX3" fmla="*/ 59322 w 72608"/>
                  <a:gd name="connsiteY3" fmla="*/ 65526 h 65525"/>
                </a:gdLst>
                <a:ahLst/>
                <a:cxnLst>
                  <a:cxn ang="0">
                    <a:pos x="connsiteX0" y="connsiteY0"/>
                  </a:cxn>
                  <a:cxn ang="0">
                    <a:pos x="connsiteX1" y="connsiteY1"/>
                  </a:cxn>
                  <a:cxn ang="0">
                    <a:pos x="connsiteX2" y="connsiteY2"/>
                  </a:cxn>
                  <a:cxn ang="0">
                    <a:pos x="connsiteX3" y="connsiteY3"/>
                  </a:cxn>
                </a:cxnLst>
                <a:rect l="l" t="t" r="r" b="b"/>
                <a:pathLst>
                  <a:path w="72608" h="65525">
                    <a:moveTo>
                      <a:pt x="0" y="0"/>
                    </a:moveTo>
                    <a:cubicBezTo>
                      <a:pt x="16428" y="661"/>
                      <a:pt x="31605" y="8955"/>
                      <a:pt x="41035" y="22422"/>
                    </a:cubicBezTo>
                    <a:cubicBezTo>
                      <a:pt x="52682" y="35375"/>
                      <a:pt x="73036" y="42777"/>
                      <a:pt x="72601" y="50396"/>
                    </a:cubicBezTo>
                    <a:cubicBezTo>
                      <a:pt x="72166" y="58016"/>
                      <a:pt x="59322" y="65526"/>
                      <a:pt x="59322" y="65526"/>
                    </a:cubicBezTo>
                    <a:close/>
                  </a:path>
                </a:pathLst>
              </a:custGeom>
              <a:solidFill>
                <a:srgbClr val="F28F8F"/>
              </a:solidFill>
              <a:ln w="10878"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1E029652-FFA1-E29C-1C24-16A4F22D9C29}"/>
                  </a:ext>
                </a:extLst>
              </p:cNvPr>
              <p:cNvSpPr/>
              <p:nvPr/>
            </p:nvSpPr>
            <p:spPr>
              <a:xfrm>
                <a:off x="6232672" y="2714531"/>
                <a:ext cx="980614" cy="1117086"/>
              </a:xfrm>
              <a:custGeom>
                <a:avLst/>
                <a:gdLst>
                  <a:gd name="connsiteX0" fmla="*/ 754092 w 980614"/>
                  <a:gd name="connsiteY0" fmla="*/ 1116553 h 1117086"/>
                  <a:gd name="connsiteX1" fmla="*/ 837796 w 980614"/>
                  <a:gd name="connsiteY1" fmla="*/ 1096743 h 1117086"/>
                  <a:gd name="connsiteX2" fmla="*/ 855865 w 980614"/>
                  <a:gd name="connsiteY2" fmla="*/ 1084117 h 1117086"/>
                  <a:gd name="connsiteX3" fmla="*/ 871321 w 980614"/>
                  <a:gd name="connsiteY3" fmla="*/ 1075627 h 1117086"/>
                  <a:gd name="connsiteX4" fmla="*/ 885144 w 980614"/>
                  <a:gd name="connsiteY4" fmla="*/ 1073123 h 1117086"/>
                  <a:gd name="connsiteX5" fmla="*/ 909744 w 980614"/>
                  <a:gd name="connsiteY5" fmla="*/ 1051354 h 1117086"/>
                  <a:gd name="connsiteX6" fmla="*/ 912356 w 980614"/>
                  <a:gd name="connsiteY6" fmla="*/ 1044932 h 1117086"/>
                  <a:gd name="connsiteX7" fmla="*/ 917581 w 980614"/>
                  <a:gd name="connsiteY7" fmla="*/ 1040687 h 1117086"/>
                  <a:gd name="connsiteX8" fmla="*/ 924547 w 980614"/>
                  <a:gd name="connsiteY8" fmla="*/ 1041993 h 1117086"/>
                  <a:gd name="connsiteX9" fmla="*/ 949909 w 980614"/>
                  <a:gd name="connsiteY9" fmla="*/ 1050701 h 1117086"/>
                  <a:gd name="connsiteX10" fmla="*/ 969827 w 980614"/>
                  <a:gd name="connsiteY10" fmla="*/ 1049721 h 1117086"/>
                  <a:gd name="connsiteX11" fmla="*/ 978862 w 980614"/>
                  <a:gd name="connsiteY11" fmla="*/ 1036551 h 1117086"/>
                  <a:gd name="connsiteX12" fmla="*/ 957092 w 980614"/>
                  <a:gd name="connsiteY12" fmla="*/ 1014128 h 1117086"/>
                  <a:gd name="connsiteX13" fmla="*/ 850749 w 980614"/>
                  <a:gd name="connsiteY13" fmla="*/ 956113 h 1117086"/>
                  <a:gd name="connsiteX14" fmla="*/ 784896 w 980614"/>
                  <a:gd name="connsiteY14" fmla="*/ 934343 h 1117086"/>
                  <a:gd name="connsiteX15" fmla="*/ 759644 w 980614"/>
                  <a:gd name="connsiteY15" fmla="*/ 923458 h 1117086"/>
                  <a:gd name="connsiteX16" fmla="*/ 748759 w 980614"/>
                  <a:gd name="connsiteY16" fmla="*/ 911812 h 1117086"/>
                  <a:gd name="connsiteX17" fmla="*/ 723398 w 980614"/>
                  <a:gd name="connsiteY17" fmla="*/ 913336 h 1117086"/>
                  <a:gd name="connsiteX18" fmla="*/ 681600 w 980614"/>
                  <a:gd name="connsiteY18" fmla="*/ 926615 h 1117086"/>
                  <a:gd name="connsiteX19" fmla="*/ 554902 w 980614"/>
                  <a:gd name="connsiteY19" fmla="*/ 893090 h 1117086"/>
                  <a:gd name="connsiteX20" fmla="*/ 257750 w 980614"/>
                  <a:gd name="connsiteY20" fmla="*/ 768896 h 1117086"/>
                  <a:gd name="connsiteX21" fmla="*/ 298785 w 980614"/>
                  <a:gd name="connsiteY21" fmla="*/ 397836 h 1117086"/>
                  <a:gd name="connsiteX22" fmla="*/ 259818 w 980614"/>
                  <a:gd name="connsiteY22" fmla="*/ 0 h 1117086"/>
                  <a:gd name="connsiteX23" fmla="*/ 113636 w 980614"/>
                  <a:gd name="connsiteY23" fmla="*/ 67376 h 1117086"/>
                  <a:gd name="connsiteX24" fmla="*/ 42342 w 980614"/>
                  <a:gd name="connsiteY24" fmla="*/ 304554 h 1117086"/>
                  <a:gd name="connsiteX25" fmla="*/ 0 w 980614"/>
                  <a:gd name="connsiteY25" fmla="*/ 831918 h 1117086"/>
                  <a:gd name="connsiteX26" fmla="*/ 155760 w 980614"/>
                  <a:gd name="connsiteY26" fmla="*/ 986046 h 1117086"/>
                  <a:gd name="connsiteX27" fmla="*/ 200823 w 980614"/>
                  <a:gd name="connsiteY27" fmla="*/ 998672 h 1117086"/>
                  <a:gd name="connsiteX28" fmla="*/ 378135 w 980614"/>
                  <a:gd name="connsiteY28" fmla="*/ 1039925 h 1117086"/>
                  <a:gd name="connsiteX29" fmla="*/ 589625 w 980614"/>
                  <a:gd name="connsiteY29" fmla="*/ 1082919 h 1117086"/>
                  <a:gd name="connsiteX30" fmla="*/ 754092 w 980614"/>
                  <a:gd name="connsiteY30" fmla="*/ 1116553 h 111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80614" h="1117086">
                    <a:moveTo>
                      <a:pt x="754092" y="1116553"/>
                    </a:moveTo>
                    <a:cubicBezTo>
                      <a:pt x="783400" y="1119151"/>
                      <a:pt x="812762" y="1112202"/>
                      <a:pt x="837796" y="1096743"/>
                    </a:cubicBezTo>
                    <a:cubicBezTo>
                      <a:pt x="844000" y="1092716"/>
                      <a:pt x="849769" y="1088253"/>
                      <a:pt x="855865" y="1084117"/>
                    </a:cubicBezTo>
                    <a:cubicBezTo>
                      <a:pt x="860383" y="1080262"/>
                      <a:pt x="865643" y="1077373"/>
                      <a:pt x="871321" y="1075627"/>
                    </a:cubicBezTo>
                    <a:cubicBezTo>
                      <a:pt x="875892" y="1074647"/>
                      <a:pt x="880682" y="1074321"/>
                      <a:pt x="885144" y="1073123"/>
                    </a:cubicBezTo>
                    <a:cubicBezTo>
                      <a:pt x="896284" y="1070088"/>
                      <a:pt x="905376" y="1062041"/>
                      <a:pt x="909744" y="1051354"/>
                    </a:cubicBezTo>
                    <a:cubicBezTo>
                      <a:pt x="910502" y="1049169"/>
                      <a:pt x="911374" y="1047025"/>
                      <a:pt x="912356" y="1044932"/>
                    </a:cubicBezTo>
                    <a:cubicBezTo>
                      <a:pt x="913468" y="1042881"/>
                      <a:pt x="915346" y="1041355"/>
                      <a:pt x="917581" y="1040687"/>
                    </a:cubicBezTo>
                    <a:cubicBezTo>
                      <a:pt x="919983" y="1040373"/>
                      <a:pt x="922422" y="1040830"/>
                      <a:pt x="924547" y="1041993"/>
                    </a:cubicBezTo>
                    <a:cubicBezTo>
                      <a:pt x="932605" y="1045941"/>
                      <a:pt x="941125" y="1048866"/>
                      <a:pt x="949909" y="1050701"/>
                    </a:cubicBezTo>
                    <a:cubicBezTo>
                      <a:pt x="956545" y="1051737"/>
                      <a:pt x="963324" y="1051404"/>
                      <a:pt x="969827" y="1049721"/>
                    </a:cubicBezTo>
                    <a:cubicBezTo>
                      <a:pt x="974726" y="1048306"/>
                      <a:pt x="984630" y="1042646"/>
                      <a:pt x="978862" y="1036551"/>
                    </a:cubicBezTo>
                    <a:cubicBezTo>
                      <a:pt x="971242" y="1028278"/>
                      <a:pt x="963950" y="1019679"/>
                      <a:pt x="957092" y="1014128"/>
                    </a:cubicBezTo>
                    <a:cubicBezTo>
                      <a:pt x="923567" y="984848"/>
                      <a:pt x="891784" y="972113"/>
                      <a:pt x="850749" y="956113"/>
                    </a:cubicBezTo>
                    <a:cubicBezTo>
                      <a:pt x="831592" y="948820"/>
                      <a:pt x="804162" y="940983"/>
                      <a:pt x="784896" y="934343"/>
                    </a:cubicBezTo>
                    <a:cubicBezTo>
                      <a:pt x="776624" y="931404"/>
                      <a:pt x="768243" y="927159"/>
                      <a:pt x="759644" y="923458"/>
                    </a:cubicBezTo>
                    <a:lnTo>
                      <a:pt x="748759" y="911812"/>
                    </a:lnTo>
                    <a:cubicBezTo>
                      <a:pt x="740298" y="910418"/>
                      <a:pt x="731631" y="910938"/>
                      <a:pt x="723398" y="913336"/>
                    </a:cubicBezTo>
                    <a:cubicBezTo>
                      <a:pt x="710227" y="916710"/>
                      <a:pt x="694771" y="924220"/>
                      <a:pt x="681600" y="926615"/>
                    </a:cubicBezTo>
                    <a:cubicBezTo>
                      <a:pt x="647967" y="933908"/>
                      <a:pt x="596482" y="906696"/>
                      <a:pt x="554902" y="893090"/>
                    </a:cubicBezTo>
                    <a:cubicBezTo>
                      <a:pt x="473049" y="866314"/>
                      <a:pt x="257750" y="768896"/>
                      <a:pt x="257750" y="768896"/>
                    </a:cubicBezTo>
                    <a:lnTo>
                      <a:pt x="298785" y="397836"/>
                    </a:lnTo>
                    <a:cubicBezTo>
                      <a:pt x="310541" y="300962"/>
                      <a:pt x="290622" y="115813"/>
                      <a:pt x="259818" y="0"/>
                    </a:cubicBezTo>
                    <a:cubicBezTo>
                      <a:pt x="212252" y="12844"/>
                      <a:pt x="159679" y="13606"/>
                      <a:pt x="113636" y="67376"/>
                    </a:cubicBezTo>
                    <a:cubicBezTo>
                      <a:pt x="81853" y="104602"/>
                      <a:pt x="55947" y="156087"/>
                      <a:pt x="42342" y="304554"/>
                    </a:cubicBezTo>
                    <a:cubicBezTo>
                      <a:pt x="31457" y="424286"/>
                      <a:pt x="0" y="638606"/>
                      <a:pt x="0" y="831918"/>
                    </a:cubicBezTo>
                    <a:cubicBezTo>
                      <a:pt x="0" y="953065"/>
                      <a:pt x="51594" y="952521"/>
                      <a:pt x="155760" y="986046"/>
                    </a:cubicBezTo>
                    <a:cubicBezTo>
                      <a:pt x="170672" y="990726"/>
                      <a:pt x="185693" y="994753"/>
                      <a:pt x="200823" y="998672"/>
                    </a:cubicBezTo>
                    <a:cubicBezTo>
                      <a:pt x="259600" y="1013910"/>
                      <a:pt x="318813" y="1027081"/>
                      <a:pt x="378135" y="1039925"/>
                    </a:cubicBezTo>
                    <a:cubicBezTo>
                      <a:pt x="448450" y="1055163"/>
                      <a:pt x="518947" y="1069495"/>
                      <a:pt x="589625" y="1082919"/>
                    </a:cubicBezTo>
                    <a:cubicBezTo>
                      <a:pt x="622170" y="1088579"/>
                      <a:pt x="720132" y="1114376"/>
                      <a:pt x="754092" y="1116553"/>
                    </a:cubicBezTo>
                    <a:close/>
                  </a:path>
                </a:pathLst>
              </a:custGeom>
              <a:solidFill>
                <a:srgbClr val="FFA8A7"/>
              </a:solidFill>
              <a:ln w="10878"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8ADFB507-8955-70F1-CAAF-4CA9D86C7519}"/>
                  </a:ext>
                </a:extLst>
              </p:cNvPr>
              <p:cNvSpPr/>
              <p:nvPr/>
            </p:nvSpPr>
            <p:spPr>
              <a:xfrm>
                <a:off x="6375588" y="3453355"/>
                <a:ext cx="117772" cy="29853"/>
              </a:xfrm>
              <a:custGeom>
                <a:avLst/>
                <a:gdLst>
                  <a:gd name="connsiteX0" fmla="*/ 115704 w 117772"/>
                  <a:gd name="connsiteY0" fmla="*/ 29853 h 29853"/>
                  <a:gd name="connsiteX1" fmla="*/ 0 w 117772"/>
                  <a:gd name="connsiteY1" fmla="*/ 22451 h 29853"/>
                  <a:gd name="connsiteX2" fmla="*/ 117773 w 117772"/>
                  <a:gd name="connsiteY2" fmla="*/ 2859 h 29853"/>
                </a:gdLst>
                <a:ahLst/>
                <a:cxnLst>
                  <a:cxn ang="0">
                    <a:pos x="connsiteX0" y="connsiteY0"/>
                  </a:cxn>
                  <a:cxn ang="0">
                    <a:pos x="connsiteX1" y="connsiteY1"/>
                  </a:cxn>
                  <a:cxn ang="0">
                    <a:pos x="connsiteX2" y="connsiteY2"/>
                  </a:cxn>
                </a:cxnLst>
                <a:rect l="l" t="t" r="r" b="b"/>
                <a:pathLst>
                  <a:path w="117772" h="29853">
                    <a:moveTo>
                      <a:pt x="115704" y="29853"/>
                    </a:moveTo>
                    <a:cubicBezTo>
                      <a:pt x="78515" y="16972"/>
                      <a:pt x="38528" y="14414"/>
                      <a:pt x="0" y="22451"/>
                    </a:cubicBezTo>
                    <a:cubicBezTo>
                      <a:pt x="0" y="22451"/>
                      <a:pt x="39512" y="-9550"/>
                      <a:pt x="117773" y="2859"/>
                    </a:cubicBezTo>
                    <a:close/>
                  </a:path>
                </a:pathLst>
              </a:custGeom>
              <a:solidFill>
                <a:srgbClr val="F28F8F"/>
              </a:solidFill>
              <a:ln w="10878"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5F7C341E-28D3-21F3-8D89-15CFC6E6BEF4}"/>
                  </a:ext>
                </a:extLst>
              </p:cNvPr>
              <p:cNvSpPr/>
              <p:nvPr/>
            </p:nvSpPr>
            <p:spPr>
              <a:xfrm>
                <a:off x="6239312" y="2714313"/>
                <a:ext cx="311846" cy="624508"/>
              </a:xfrm>
              <a:custGeom>
                <a:avLst/>
                <a:gdLst>
                  <a:gd name="connsiteX0" fmla="*/ 254049 w 311846"/>
                  <a:gd name="connsiteY0" fmla="*/ 0 h 624508"/>
                  <a:gd name="connsiteX1" fmla="*/ 87731 w 311846"/>
                  <a:gd name="connsiteY1" fmla="*/ 81418 h 624508"/>
                  <a:gd name="connsiteX2" fmla="*/ 22422 w 311846"/>
                  <a:gd name="connsiteY2" fmla="*/ 318486 h 624508"/>
                  <a:gd name="connsiteX3" fmla="*/ 0 w 311846"/>
                  <a:gd name="connsiteY3" fmla="*/ 575801 h 624508"/>
                  <a:gd name="connsiteX4" fmla="*/ 274730 w 311846"/>
                  <a:gd name="connsiteY4" fmla="*/ 613789 h 624508"/>
                  <a:gd name="connsiteX5" fmla="*/ 311847 w 311846"/>
                  <a:gd name="connsiteY5" fmla="*/ 276363 h 624508"/>
                  <a:gd name="connsiteX6" fmla="*/ 254049 w 311846"/>
                  <a:gd name="connsiteY6" fmla="*/ 0 h 62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846" h="624508">
                    <a:moveTo>
                      <a:pt x="254049" y="0"/>
                    </a:moveTo>
                    <a:cubicBezTo>
                      <a:pt x="187761" y="8708"/>
                      <a:pt x="128766" y="30259"/>
                      <a:pt x="87731" y="81418"/>
                    </a:cubicBezTo>
                    <a:cubicBezTo>
                      <a:pt x="42015" y="138453"/>
                      <a:pt x="30042" y="233259"/>
                      <a:pt x="22422" y="318486"/>
                    </a:cubicBezTo>
                    <a:cubicBezTo>
                      <a:pt x="15565" y="390543"/>
                      <a:pt x="0" y="575801"/>
                      <a:pt x="0" y="575801"/>
                    </a:cubicBezTo>
                    <a:cubicBezTo>
                      <a:pt x="0" y="575801"/>
                      <a:pt x="90670" y="651994"/>
                      <a:pt x="274730" y="613789"/>
                    </a:cubicBezTo>
                    <a:lnTo>
                      <a:pt x="311847" y="276363"/>
                    </a:lnTo>
                    <a:cubicBezTo>
                      <a:pt x="311847" y="276363"/>
                      <a:pt x="311956" y="117446"/>
                      <a:pt x="254049" y="0"/>
                    </a:cubicBezTo>
                    <a:close/>
                  </a:path>
                </a:pathLst>
              </a:custGeom>
              <a:solidFill>
                <a:srgbClr val="3E4DBC"/>
              </a:solidFill>
              <a:ln w="10878"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72BF017B-E909-44F3-D67F-61ABD2EA0729}"/>
                  </a:ext>
                </a:extLst>
              </p:cNvPr>
              <p:cNvSpPr/>
              <p:nvPr/>
            </p:nvSpPr>
            <p:spPr>
              <a:xfrm>
                <a:off x="6240736" y="2713970"/>
                <a:ext cx="311846" cy="624508"/>
              </a:xfrm>
              <a:custGeom>
                <a:avLst/>
                <a:gdLst>
                  <a:gd name="connsiteX0" fmla="*/ 254049 w 311846"/>
                  <a:gd name="connsiteY0" fmla="*/ 0 h 624508"/>
                  <a:gd name="connsiteX1" fmla="*/ 87731 w 311846"/>
                  <a:gd name="connsiteY1" fmla="*/ 81418 h 624508"/>
                  <a:gd name="connsiteX2" fmla="*/ 22422 w 311846"/>
                  <a:gd name="connsiteY2" fmla="*/ 318486 h 624508"/>
                  <a:gd name="connsiteX3" fmla="*/ 0 w 311846"/>
                  <a:gd name="connsiteY3" fmla="*/ 575801 h 624508"/>
                  <a:gd name="connsiteX4" fmla="*/ 274730 w 311846"/>
                  <a:gd name="connsiteY4" fmla="*/ 613789 h 624508"/>
                  <a:gd name="connsiteX5" fmla="*/ 311847 w 311846"/>
                  <a:gd name="connsiteY5" fmla="*/ 276363 h 624508"/>
                  <a:gd name="connsiteX6" fmla="*/ 254049 w 311846"/>
                  <a:gd name="connsiteY6" fmla="*/ 0 h 62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846" h="624508">
                    <a:moveTo>
                      <a:pt x="254049" y="0"/>
                    </a:moveTo>
                    <a:cubicBezTo>
                      <a:pt x="187761" y="8708"/>
                      <a:pt x="128766" y="30259"/>
                      <a:pt x="87731" y="81418"/>
                    </a:cubicBezTo>
                    <a:cubicBezTo>
                      <a:pt x="42015" y="138453"/>
                      <a:pt x="30042" y="233259"/>
                      <a:pt x="22422" y="318486"/>
                    </a:cubicBezTo>
                    <a:cubicBezTo>
                      <a:pt x="15565" y="390543"/>
                      <a:pt x="0" y="575801"/>
                      <a:pt x="0" y="575801"/>
                    </a:cubicBezTo>
                    <a:cubicBezTo>
                      <a:pt x="0" y="575801"/>
                      <a:pt x="90670" y="651994"/>
                      <a:pt x="274730" y="613789"/>
                    </a:cubicBezTo>
                    <a:lnTo>
                      <a:pt x="311847" y="276363"/>
                    </a:lnTo>
                    <a:cubicBezTo>
                      <a:pt x="311847" y="276363"/>
                      <a:pt x="311956" y="117446"/>
                      <a:pt x="254049" y="0"/>
                    </a:cubicBezTo>
                    <a:close/>
                  </a:path>
                </a:pathLst>
              </a:custGeom>
              <a:solidFill>
                <a:srgbClr val="FFFFFF">
                  <a:alpha val="65000"/>
                </a:srgbClr>
              </a:solidFill>
              <a:ln w="10878" cap="flat">
                <a:noFill/>
                <a:prstDash val="solid"/>
                <a:miter/>
              </a:ln>
            </p:spPr>
            <p:txBody>
              <a:bodyPr rtlCol="0" anchor="ctr"/>
              <a:lstStyle/>
              <a:p>
                <a:endParaRPr lang="en-US"/>
              </a:p>
            </p:txBody>
          </p:sp>
        </p:grpSp>
        <p:sp>
          <p:nvSpPr>
            <p:cNvPr id="308" name="Freeform: Shape 307">
              <a:extLst>
                <a:ext uri="{FF2B5EF4-FFF2-40B4-BE49-F238E27FC236}">
                  <a16:creationId xmlns:a16="http://schemas.microsoft.com/office/drawing/2014/main" id="{97188D86-4A58-8679-BE4B-8835496D47FA}"/>
                </a:ext>
              </a:extLst>
            </p:cNvPr>
            <p:cNvSpPr/>
            <p:nvPr/>
          </p:nvSpPr>
          <p:spPr>
            <a:xfrm>
              <a:off x="7637344" y="3610451"/>
              <a:ext cx="143629" cy="160156"/>
            </a:xfrm>
            <a:custGeom>
              <a:avLst/>
              <a:gdLst>
                <a:gd name="connsiteX0" fmla="*/ 0 w 143629"/>
                <a:gd name="connsiteY0" fmla="*/ 0 h 160156"/>
                <a:gd name="connsiteX1" fmla="*/ 61716 w 143629"/>
                <a:gd name="connsiteY1" fmla="*/ 90996 h 160156"/>
                <a:gd name="connsiteX2" fmla="*/ 117882 w 143629"/>
                <a:gd name="connsiteY2" fmla="*/ 152821 h 160156"/>
                <a:gd name="connsiteX3" fmla="*/ 142154 w 143629"/>
                <a:gd name="connsiteY3" fmla="*/ 124848 h 160156"/>
                <a:gd name="connsiteX4" fmla="*/ 108194 w 143629"/>
                <a:gd name="connsiteY4" fmla="*/ 40165 h 160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29" h="160156">
                  <a:moveTo>
                    <a:pt x="0" y="0"/>
                  </a:moveTo>
                  <a:cubicBezTo>
                    <a:pt x="11579" y="35545"/>
                    <a:pt x="32975" y="67091"/>
                    <a:pt x="61716" y="90996"/>
                  </a:cubicBezTo>
                  <a:cubicBezTo>
                    <a:pt x="83550" y="108547"/>
                    <a:pt x="102501" y="129408"/>
                    <a:pt x="117882" y="152821"/>
                  </a:cubicBezTo>
                  <a:cubicBezTo>
                    <a:pt x="131052" y="170346"/>
                    <a:pt x="148903" y="154672"/>
                    <a:pt x="142154" y="124848"/>
                  </a:cubicBezTo>
                  <a:cubicBezTo>
                    <a:pt x="136929" y="101663"/>
                    <a:pt x="112874" y="70424"/>
                    <a:pt x="108194" y="40165"/>
                  </a:cubicBezTo>
                  <a:close/>
                </a:path>
              </a:pathLst>
            </a:custGeom>
            <a:solidFill>
              <a:srgbClr val="FFA8A7"/>
            </a:solidFill>
            <a:ln w="10878" cap="flat">
              <a:noFill/>
              <a:prstDash val="solid"/>
              <a:miter/>
            </a:ln>
          </p:spPr>
          <p:txBody>
            <a:bodyPr rtlCol="0" anchor="ctr"/>
            <a:lstStyle/>
            <a:p>
              <a:endParaRPr lang="en-US"/>
            </a:p>
          </p:txBody>
        </p:sp>
      </p:grpSp>
      <p:grpSp>
        <p:nvGrpSpPr>
          <p:cNvPr id="309" name="Graphic 2">
            <a:extLst>
              <a:ext uri="{FF2B5EF4-FFF2-40B4-BE49-F238E27FC236}">
                <a16:creationId xmlns:a16="http://schemas.microsoft.com/office/drawing/2014/main" id="{60151B49-B6D9-7ACB-44D0-55EAD362C01E}"/>
              </a:ext>
            </a:extLst>
          </p:cNvPr>
          <p:cNvGrpSpPr/>
          <p:nvPr/>
        </p:nvGrpSpPr>
        <p:grpSpPr>
          <a:xfrm>
            <a:off x="4344293" y="2454249"/>
            <a:ext cx="1893883" cy="3694310"/>
            <a:chOff x="4344293" y="2454249"/>
            <a:chExt cx="1893883" cy="3694310"/>
          </a:xfrm>
        </p:grpSpPr>
        <p:grpSp>
          <p:nvGrpSpPr>
            <p:cNvPr id="310" name="Graphic 2">
              <a:extLst>
                <a:ext uri="{FF2B5EF4-FFF2-40B4-BE49-F238E27FC236}">
                  <a16:creationId xmlns:a16="http://schemas.microsoft.com/office/drawing/2014/main" id="{5FE04A0A-8036-11ED-1037-22C982DBF831}"/>
                </a:ext>
              </a:extLst>
            </p:cNvPr>
            <p:cNvGrpSpPr/>
            <p:nvPr/>
          </p:nvGrpSpPr>
          <p:grpSpPr>
            <a:xfrm>
              <a:off x="4344293" y="3246946"/>
              <a:ext cx="1738242" cy="2624994"/>
              <a:chOff x="4344293" y="3246946"/>
              <a:chExt cx="1738242" cy="2624994"/>
            </a:xfrm>
          </p:grpSpPr>
          <p:sp>
            <p:nvSpPr>
              <p:cNvPr id="311" name="Freeform: Shape 310">
                <a:extLst>
                  <a:ext uri="{FF2B5EF4-FFF2-40B4-BE49-F238E27FC236}">
                    <a16:creationId xmlns:a16="http://schemas.microsoft.com/office/drawing/2014/main" id="{42D5A31D-8EE0-5D66-88BB-358E7CBC023F}"/>
                  </a:ext>
                </a:extLst>
              </p:cNvPr>
              <p:cNvSpPr/>
              <p:nvPr/>
            </p:nvSpPr>
            <p:spPr>
              <a:xfrm>
                <a:off x="5803379" y="4586591"/>
                <a:ext cx="222483" cy="940740"/>
              </a:xfrm>
              <a:custGeom>
                <a:avLst/>
                <a:gdLst>
                  <a:gd name="connsiteX0" fmla="*/ 222483 w 222483"/>
                  <a:gd name="connsiteY0" fmla="*/ 926615 h 940740"/>
                  <a:gd name="connsiteX1" fmla="*/ 100684 w 222483"/>
                  <a:gd name="connsiteY1" fmla="*/ 5116 h 940740"/>
                  <a:gd name="connsiteX2" fmla="*/ 0 w 222483"/>
                  <a:gd name="connsiteY2" fmla="*/ 0 h 940740"/>
                  <a:gd name="connsiteX3" fmla="*/ 171761 w 222483"/>
                  <a:gd name="connsiteY3" fmla="*/ 926506 h 940740"/>
                  <a:gd name="connsiteX4" fmla="*/ 171761 w 222483"/>
                  <a:gd name="connsiteY4" fmla="*/ 926506 h 940740"/>
                  <a:gd name="connsiteX5" fmla="*/ 178509 w 222483"/>
                  <a:gd name="connsiteY5" fmla="*/ 935540 h 940740"/>
                  <a:gd name="connsiteX6" fmla="*/ 214320 w 222483"/>
                  <a:gd name="connsiteY6" fmla="*/ 937282 h 940740"/>
                  <a:gd name="connsiteX7" fmla="*/ 222266 w 222483"/>
                  <a:gd name="connsiteY7" fmla="*/ 926397 h 94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483" h="940740">
                    <a:moveTo>
                      <a:pt x="222483" y="926615"/>
                    </a:moveTo>
                    <a:lnTo>
                      <a:pt x="100684" y="5116"/>
                    </a:lnTo>
                    <a:lnTo>
                      <a:pt x="0" y="0"/>
                    </a:lnTo>
                    <a:lnTo>
                      <a:pt x="171761" y="926506"/>
                    </a:lnTo>
                    <a:lnTo>
                      <a:pt x="171761" y="926506"/>
                    </a:lnTo>
                    <a:cubicBezTo>
                      <a:pt x="172570" y="930364"/>
                      <a:pt x="175039" y="933670"/>
                      <a:pt x="178509" y="935540"/>
                    </a:cubicBezTo>
                    <a:cubicBezTo>
                      <a:pt x="189486" y="941797"/>
                      <a:pt x="202788" y="942445"/>
                      <a:pt x="214320" y="937282"/>
                    </a:cubicBezTo>
                    <a:cubicBezTo>
                      <a:pt x="218934" y="935605"/>
                      <a:pt x="222074" y="931303"/>
                      <a:pt x="222266" y="926397"/>
                    </a:cubicBezTo>
                    <a:close/>
                  </a:path>
                </a:pathLst>
              </a:custGeom>
              <a:solidFill>
                <a:srgbClr val="455A64"/>
              </a:solidFill>
              <a:ln w="10878"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9C9DAA0C-C60E-7C67-FD96-E8C8E4DEEC64}"/>
                  </a:ext>
                </a:extLst>
              </p:cNvPr>
              <p:cNvSpPr/>
              <p:nvPr/>
            </p:nvSpPr>
            <p:spPr>
              <a:xfrm>
                <a:off x="5803379" y="4586591"/>
                <a:ext cx="119078" cy="192659"/>
              </a:xfrm>
              <a:custGeom>
                <a:avLst/>
                <a:gdLst>
                  <a:gd name="connsiteX0" fmla="*/ 100684 w 119078"/>
                  <a:gd name="connsiteY0" fmla="*/ 5116 h 192659"/>
                  <a:gd name="connsiteX1" fmla="*/ 0 w 119078"/>
                  <a:gd name="connsiteY1" fmla="*/ 0 h 192659"/>
                  <a:gd name="connsiteX2" fmla="*/ 35702 w 119078"/>
                  <a:gd name="connsiteY2" fmla="*/ 192659 h 192659"/>
                  <a:gd name="connsiteX3" fmla="*/ 97309 w 119078"/>
                  <a:gd name="connsiteY3" fmla="*/ 162726 h 192659"/>
                  <a:gd name="connsiteX4" fmla="*/ 119079 w 119078"/>
                  <a:gd name="connsiteY4" fmla="*/ 141828 h 192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78" h="192659">
                    <a:moveTo>
                      <a:pt x="100684" y="5116"/>
                    </a:moveTo>
                    <a:lnTo>
                      <a:pt x="0" y="0"/>
                    </a:lnTo>
                    <a:lnTo>
                      <a:pt x="35702" y="192659"/>
                    </a:lnTo>
                    <a:cubicBezTo>
                      <a:pt x="57271" y="184967"/>
                      <a:pt x="77931" y="174929"/>
                      <a:pt x="97309" y="162726"/>
                    </a:cubicBezTo>
                    <a:cubicBezTo>
                      <a:pt x="106506" y="158113"/>
                      <a:pt x="114094" y="150829"/>
                      <a:pt x="119079" y="141828"/>
                    </a:cubicBezTo>
                    <a:close/>
                  </a:path>
                </a:pathLst>
              </a:custGeom>
              <a:solidFill>
                <a:srgbClr val="37474F"/>
              </a:solidFill>
              <a:ln w="10878"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364C0A0C-8E14-5F03-6793-64C72B0BE28F}"/>
                  </a:ext>
                </a:extLst>
              </p:cNvPr>
              <p:cNvSpPr/>
              <p:nvPr/>
            </p:nvSpPr>
            <p:spPr>
              <a:xfrm>
                <a:off x="4394898" y="4493418"/>
                <a:ext cx="247735" cy="947926"/>
              </a:xfrm>
              <a:custGeom>
                <a:avLst/>
                <a:gdLst>
                  <a:gd name="connsiteX0" fmla="*/ 247736 w 247735"/>
                  <a:gd name="connsiteY0" fmla="*/ 0 h 947926"/>
                  <a:gd name="connsiteX1" fmla="*/ 146944 w 247735"/>
                  <a:gd name="connsiteY1" fmla="*/ 0 h 947926"/>
                  <a:gd name="connsiteX2" fmla="*/ 0 w 247735"/>
                  <a:gd name="connsiteY2" fmla="*/ 932711 h 947926"/>
                  <a:gd name="connsiteX3" fmla="*/ 0 w 247735"/>
                  <a:gd name="connsiteY3" fmla="*/ 932711 h 947926"/>
                  <a:gd name="connsiteX4" fmla="*/ 7402 w 247735"/>
                  <a:gd name="connsiteY4" fmla="*/ 943595 h 947926"/>
                  <a:gd name="connsiteX5" fmla="*/ 43321 w 247735"/>
                  <a:gd name="connsiteY5" fmla="*/ 943595 h 947926"/>
                  <a:gd name="connsiteX6" fmla="*/ 50505 w 247735"/>
                  <a:gd name="connsiteY6" fmla="*/ 934888 h 947926"/>
                  <a:gd name="connsiteX7" fmla="*/ 50505 w 247735"/>
                  <a:gd name="connsiteY7" fmla="*/ 934888 h 94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735" h="947926">
                    <a:moveTo>
                      <a:pt x="247736" y="0"/>
                    </a:moveTo>
                    <a:lnTo>
                      <a:pt x="146944" y="0"/>
                    </a:lnTo>
                    <a:lnTo>
                      <a:pt x="0" y="932711"/>
                    </a:lnTo>
                    <a:lnTo>
                      <a:pt x="0" y="932711"/>
                    </a:lnTo>
                    <a:cubicBezTo>
                      <a:pt x="101" y="937482"/>
                      <a:pt x="3001" y="941747"/>
                      <a:pt x="7402" y="943595"/>
                    </a:cubicBezTo>
                    <a:cubicBezTo>
                      <a:pt x="18678" y="949370"/>
                      <a:pt x="32044" y="949370"/>
                      <a:pt x="43321" y="943595"/>
                    </a:cubicBezTo>
                    <a:cubicBezTo>
                      <a:pt x="46864" y="941870"/>
                      <a:pt x="49484" y="938693"/>
                      <a:pt x="50505" y="934888"/>
                    </a:cubicBezTo>
                    <a:lnTo>
                      <a:pt x="50505" y="934888"/>
                    </a:lnTo>
                    <a:close/>
                  </a:path>
                </a:pathLst>
              </a:custGeom>
              <a:solidFill>
                <a:srgbClr val="455A64"/>
              </a:solidFill>
              <a:ln w="10878"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14C4BC77-CE1B-713F-F355-C6591D243946}"/>
                  </a:ext>
                </a:extLst>
              </p:cNvPr>
              <p:cNvSpPr/>
              <p:nvPr/>
            </p:nvSpPr>
            <p:spPr>
              <a:xfrm>
                <a:off x="4499718" y="4493418"/>
                <a:ext cx="142916" cy="316745"/>
              </a:xfrm>
              <a:custGeom>
                <a:avLst/>
                <a:gdLst>
                  <a:gd name="connsiteX0" fmla="*/ 42124 w 142916"/>
                  <a:gd name="connsiteY0" fmla="*/ 0 h 316745"/>
                  <a:gd name="connsiteX1" fmla="*/ 0 w 142916"/>
                  <a:gd name="connsiteY1" fmla="*/ 268634 h 316745"/>
                  <a:gd name="connsiteX2" fmla="*/ 76193 w 142916"/>
                  <a:gd name="connsiteY2" fmla="*/ 316745 h 316745"/>
                  <a:gd name="connsiteX3" fmla="*/ 142916 w 142916"/>
                  <a:gd name="connsiteY3" fmla="*/ 0 h 316745"/>
                </a:gdLst>
                <a:ahLst/>
                <a:cxnLst>
                  <a:cxn ang="0">
                    <a:pos x="connsiteX0" y="connsiteY0"/>
                  </a:cxn>
                  <a:cxn ang="0">
                    <a:pos x="connsiteX1" y="connsiteY1"/>
                  </a:cxn>
                  <a:cxn ang="0">
                    <a:pos x="connsiteX2" y="connsiteY2"/>
                  </a:cxn>
                  <a:cxn ang="0">
                    <a:pos x="connsiteX3" y="connsiteY3"/>
                  </a:cxn>
                </a:cxnLst>
                <a:rect l="l" t="t" r="r" b="b"/>
                <a:pathLst>
                  <a:path w="142916" h="316745">
                    <a:moveTo>
                      <a:pt x="42124" y="0"/>
                    </a:moveTo>
                    <a:lnTo>
                      <a:pt x="0" y="268634"/>
                    </a:lnTo>
                    <a:cubicBezTo>
                      <a:pt x="23501" y="287495"/>
                      <a:pt x="49061" y="303635"/>
                      <a:pt x="76193" y="316745"/>
                    </a:cubicBezTo>
                    <a:lnTo>
                      <a:pt x="142916" y="0"/>
                    </a:lnTo>
                    <a:close/>
                  </a:path>
                </a:pathLst>
              </a:custGeom>
              <a:solidFill>
                <a:srgbClr val="37474F"/>
              </a:solidFill>
              <a:ln w="10878"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30D867AF-C560-444F-E3E1-EF88E6CFBE31}"/>
                  </a:ext>
                </a:extLst>
              </p:cNvPr>
              <p:cNvSpPr/>
              <p:nvPr/>
            </p:nvSpPr>
            <p:spPr>
              <a:xfrm>
                <a:off x="5158678" y="4913894"/>
                <a:ext cx="194074" cy="958046"/>
              </a:xfrm>
              <a:custGeom>
                <a:avLst/>
                <a:gdLst>
                  <a:gd name="connsiteX0" fmla="*/ 194074 w 194074"/>
                  <a:gd name="connsiteY0" fmla="*/ 943922 h 958046"/>
                  <a:gd name="connsiteX1" fmla="*/ 100684 w 194074"/>
                  <a:gd name="connsiteY1" fmla="*/ 5116 h 958046"/>
                  <a:gd name="connsiteX2" fmla="*/ 0 w 194074"/>
                  <a:gd name="connsiteY2" fmla="*/ 0 h 958046"/>
                  <a:gd name="connsiteX3" fmla="*/ 143352 w 194074"/>
                  <a:gd name="connsiteY3" fmla="*/ 943813 h 958046"/>
                  <a:gd name="connsiteX4" fmla="*/ 143352 w 194074"/>
                  <a:gd name="connsiteY4" fmla="*/ 943813 h 958046"/>
                  <a:gd name="connsiteX5" fmla="*/ 150100 w 194074"/>
                  <a:gd name="connsiteY5" fmla="*/ 952847 h 958046"/>
                  <a:gd name="connsiteX6" fmla="*/ 185911 w 194074"/>
                  <a:gd name="connsiteY6" fmla="*/ 954589 h 958046"/>
                  <a:gd name="connsiteX7" fmla="*/ 193856 w 194074"/>
                  <a:gd name="connsiteY7" fmla="*/ 943704 h 95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074" h="958046">
                    <a:moveTo>
                      <a:pt x="194074" y="943922"/>
                    </a:moveTo>
                    <a:lnTo>
                      <a:pt x="100684" y="5116"/>
                    </a:lnTo>
                    <a:lnTo>
                      <a:pt x="0" y="0"/>
                    </a:lnTo>
                    <a:lnTo>
                      <a:pt x="143352" y="943813"/>
                    </a:lnTo>
                    <a:lnTo>
                      <a:pt x="143352" y="943813"/>
                    </a:lnTo>
                    <a:cubicBezTo>
                      <a:pt x="144188" y="947659"/>
                      <a:pt x="146650" y="950954"/>
                      <a:pt x="150100" y="952847"/>
                    </a:cubicBezTo>
                    <a:cubicBezTo>
                      <a:pt x="161076" y="959104"/>
                      <a:pt x="174379" y="959751"/>
                      <a:pt x="185911" y="954589"/>
                    </a:cubicBezTo>
                    <a:cubicBezTo>
                      <a:pt x="190525" y="952912"/>
                      <a:pt x="193665" y="948609"/>
                      <a:pt x="193856" y="943704"/>
                    </a:cubicBezTo>
                    <a:close/>
                  </a:path>
                </a:pathLst>
              </a:custGeom>
              <a:solidFill>
                <a:srgbClr val="455A64"/>
              </a:solidFill>
              <a:ln w="10878"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DD80A28C-B6D2-17EF-0AB5-F3E27FF9B51B}"/>
                  </a:ext>
                </a:extLst>
              </p:cNvPr>
              <p:cNvSpPr/>
              <p:nvPr/>
            </p:nvSpPr>
            <p:spPr>
              <a:xfrm>
                <a:off x="5158352" y="4913894"/>
                <a:ext cx="115922" cy="168398"/>
              </a:xfrm>
              <a:custGeom>
                <a:avLst/>
                <a:gdLst>
                  <a:gd name="connsiteX0" fmla="*/ 115922 w 115922"/>
                  <a:gd name="connsiteY0" fmla="*/ 158372 h 168398"/>
                  <a:gd name="connsiteX1" fmla="*/ 100684 w 115922"/>
                  <a:gd name="connsiteY1" fmla="*/ 5116 h 168398"/>
                  <a:gd name="connsiteX2" fmla="*/ 0 w 115922"/>
                  <a:gd name="connsiteY2" fmla="*/ 0 h 168398"/>
                  <a:gd name="connsiteX3" fmla="*/ 25144 w 115922"/>
                  <a:gd name="connsiteY3" fmla="*/ 165012 h 168398"/>
                  <a:gd name="connsiteX4" fmla="*/ 115922 w 115922"/>
                  <a:gd name="connsiteY4" fmla="*/ 158372 h 168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22" h="168398">
                    <a:moveTo>
                      <a:pt x="115922" y="158372"/>
                    </a:moveTo>
                    <a:lnTo>
                      <a:pt x="100684" y="5116"/>
                    </a:lnTo>
                    <a:lnTo>
                      <a:pt x="0" y="0"/>
                    </a:lnTo>
                    <a:lnTo>
                      <a:pt x="25144" y="165012"/>
                    </a:lnTo>
                    <a:cubicBezTo>
                      <a:pt x="47566" y="171761"/>
                      <a:pt x="86642" y="167842"/>
                      <a:pt x="115922" y="158372"/>
                    </a:cubicBezTo>
                    <a:close/>
                  </a:path>
                </a:pathLst>
              </a:custGeom>
              <a:solidFill>
                <a:srgbClr val="37474F"/>
              </a:solidFill>
              <a:ln w="10878"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64D20935-0246-EB48-8F87-7DCA7CE2966C}"/>
                  </a:ext>
                </a:extLst>
              </p:cNvPr>
              <p:cNvSpPr/>
              <p:nvPr/>
            </p:nvSpPr>
            <p:spPr>
              <a:xfrm>
                <a:off x="4945011" y="4173625"/>
                <a:ext cx="247735" cy="947834"/>
              </a:xfrm>
              <a:custGeom>
                <a:avLst/>
                <a:gdLst>
                  <a:gd name="connsiteX0" fmla="*/ 247736 w 247735"/>
                  <a:gd name="connsiteY0" fmla="*/ 0 h 947834"/>
                  <a:gd name="connsiteX1" fmla="*/ 146508 w 247735"/>
                  <a:gd name="connsiteY1" fmla="*/ 0 h 947834"/>
                  <a:gd name="connsiteX2" fmla="*/ 0 w 247735"/>
                  <a:gd name="connsiteY2" fmla="*/ 932711 h 947834"/>
                  <a:gd name="connsiteX3" fmla="*/ 0 w 247735"/>
                  <a:gd name="connsiteY3" fmla="*/ 932711 h 947834"/>
                  <a:gd name="connsiteX4" fmla="*/ 7402 w 247735"/>
                  <a:gd name="connsiteY4" fmla="*/ 943595 h 947834"/>
                  <a:gd name="connsiteX5" fmla="*/ 43321 w 247735"/>
                  <a:gd name="connsiteY5" fmla="*/ 943595 h 947834"/>
                  <a:gd name="connsiteX6" fmla="*/ 50396 w 247735"/>
                  <a:gd name="connsiteY6" fmla="*/ 934888 h 947834"/>
                  <a:gd name="connsiteX7" fmla="*/ 50396 w 247735"/>
                  <a:gd name="connsiteY7" fmla="*/ 934888 h 94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735" h="947834">
                    <a:moveTo>
                      <a:pt x="247736" y="0"/>
                    </a:moveTo>
                    <a:lnTo>
                      <a:pt x="146508" y="0"/>
                    </a:lnTo>
                    <a:lnTo>
                      <a:pt x="0" y="932711"/>
                    </a:lnTo>
                    <a:lnTo>
                      <a:pt x="0" y="932711"/>
                    </a:lnTo>
                    <a:cubicBezTo>
                      <a:pt x="101" y="937482"/>
                      <a:pt x="3001" y="941747"/>
                      <a:pt x="7402" y="943595"/>
                    </a:cubicBezTo>
                    <a:cubicBezTo>
                      <a:pt x="18708" y="949248"/>
                      <a:pt x="32015" y="949248"/>
                      <a:pt x="43321" y="943595"/>
                    </a:cubicBezTo>
                    <a:cubicBezTo>
                      <a:pt x="46796" y="941812"/>
                      <a:pt x="49362" y="938653"/>
                      <a:pt x="50396" y="934888"/>
                    </a:cubicBezTo>
                    <a:lnTo>
                      <a:pt x="50396" y="934888"/>
                    </a:lnTo>
                    <a:close/>
                  </a:path>
                </a:pathLst>
              </a:custGeom>
              <a:solidFill>
                <a:srgbClr val="455A64"/>
              </a:solidFill>
              <a:ln w="10878"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FD7CCE46-F3DE-5CF8-79D2-4FF6839371FF}"/>
                  </a:ext>
                </a:extLst>
              </p:cNvPr>
              <p:cNvSpPr/>
              <p:nvPr/>
            </p:nvSpPr>
            <p:spPr>
              <a:xfrm>
                <a:off x="4960903" y="4199095"/>
                <a:ext cx="224333" cy="837904"/>
              </a:xfrm>
              <a:custGeom>
                <a:avLst/>
                <a:gdLst>
                  <a:gd name="connsiteX0" fmla="*/ 141501 w 224333"/>
                  <a:gd name="connsiteY0" fmla="*/ 1415 h 837904"/>
                  <a:gd name="connsiteX1" fmla="*/ 128004 w 224333"/>
                  <a:gd name="connsiteY1" fmla="*/ 0 h 837904"/>
                  <a:gd name="connsiteX2" fmla="*/ 0 w 224333"/>
                  <a:gd name="connsiteY2" fmla="*/ 811129 h 837904"/>
                  <a:gd name="connsiteX3" fmla="*/ 50179 w 224333"/>
                  <a:gd name="connsiteY3" fmla="*/ 837905 h 837904"/>
                  <a:gd name="connsiteX4" fmla="*/ 224334 w 224333"/>
                  <a:gd name="connsiteY4" fmla="*/ 18940 h 837904"/>
                  <a:gd name="connsiteX5" fmla="*/ 141501 w 224333"/>
                  <a:gd name="connsiteY5" fmla="*/ 1415 h 83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33" h="837904">
                    <a:moveTo>
                      <a:pt x="141501" y="1415"/>
                    </a:moveTo>
                    <a:cubicBezTo>
                      <a:pt x="137042" y="623"/>
                      <a:pt x="132531" y="150"/>
                      <a:pt x="128004" y="0"/>
                    </a:cubicBezTo>
                    <a:lnTo>
                      <a:pt x="0" y="811129"/>
                    </a:lnTo>
                    <a:cubicBezTo>
                      <a:pt x="18395" y="821142"/>
                      <a:pt x="31675" y="828435"/>
                      <a:pt x="50179" y="837905"/>
                    </a:cubicBezTo>
                    <a:lnTo>
                      <a:pt x="224334" y="18940"/>
                    </a:lnTo>
                    <a:cubicBezTo>
                      <a:pt x="196469" y="12626"/>
                      <a:pt x="169039" y="6640"/>
                      <a:pt x="141501" y="1415"/>
                    </a:cubicBezTo>
                    <a:close/>
                  </a:path>
                </a:pathLst>
              </a:custGeom>
              <a:solidFill>
                <a:srgbClr val="37474F"/>
              </a:solidFill>
              <a:ln w="10878" cap="flat">
                <a:noFill/>
                <a:prstDash val="solid"/>
                <a:miter/>
              </a:ln>
            </p:spPr>
            <p:txBody>
              <a:bodyPr rtlCol="0" anchor="ctr"/>
              <a:lstStyle/>
              <a:p>
                <a:endParaRPr lang="en-US"/>
              </a:p>
            </p:txBody>
          </p:sp>
          <p:grpSp>
            <p:nvGrpSpPr>
              <p:cNvPr id="319" name="Graphic 2">
                <a:extLst>
                  <a:ext uri="{FF2B5EF4-FFF2-40B4-BE49-F238E27FC236}">
                    <a16:creationId xmlns:a16="http://schemas.microsoft.com/office/drawing/2014/main" id="{B436BB09-981C-B7DB-B0AE-C790F6D2723E}"/>
                  </a:ext>
                </a:extLst>
              </p:cNvPr>
              <p:cNvGrpSpPr/>
              <p:nvPr/>
            </p:nvGrpSpPr>
            <p:grpSpPr>
              <a:xfrm>
                <a:off x="4344293" y="3246946"/>
                <a:ext cx="1738242" cy="1765204"/>
                <a:chOff x="4344293" y="3246946"/>
                <a:chExt cx="1738242" cy="1765204"/>
              </a:xfrm>
            </p:grpSpPr>
            <p:sp>
              <p:nvSpPr>
                <p:cNvPr id="320" name="Freeform: Shape 319">
                  <a:extLst>
                    <a:ext uri="{FF2B5EF4-FFF2-40B4-BE49-F238E27FC236}">
                      <a16:creationId xmlns:a16="http://schemas.microsoft.com/office/drawing/2014/main" id="{F9BA5710-CACD-7B0C-4F99-FE3A2D5F2A55}"/>
                    </a:ext>
                  </a:extLst>
                </p:cNvPr>
                <p:cNvSpPr/>
                <p:nvPr/>
              </p:nvSpPr>
              <p:spPr>
                <a:xfrm>
                  <a:off x="4344293" y="3267253"/>
                  <a:ext cx="1603639" cy="1744897"/>
                </a:xfrm>
                <a:custGeom>
                  <a:avLst/>
                  <a:gdLst>
                    <a:gd name="connsiteX0" fmla="*/ 1603308 w 1603639"/>
                    <a:gd name="connsiteY0" fmla="*/ 1275799 h 1744897"/>
                    <a:gd name="connsiteX1" fmla="*/ 1516231 w 1603639"/>
                    <a:gd name="connsiteY1" fmla="*/ 1171959 h 1744897"/>
                    <a:gd name="connsiteX2" fmla="*/ 938471 w 1603639"/>
                    <a:gd name="connsiteY2" fmla="*/ 840193 h 1744897"/>
                    <a:gd name="connsiteX3" fmla="*/ 937164 w 1603639"/>
                    <a:gd name="connsiteY3" fmla="*/ 838996 h 1744897"/>
                    <a:gd name="connsiteX4" fmla="*/ 703252 w 1603639"/>
                    <a:gd name="connsiteY4" fmla="*/ 206921 h 1744897"/>
                    <a:gd name="connsiteX5" fmla="*/ 698027 w 1603639"/>
                    <a:gd name="connsiteY5" fmla="*/ 191030 h 1744897"/>
                    <a:gd name="connsiteX6" fmla="*/ 693782 w 1603639"/>
                    <a:gd name="connsiteY6" fmla="*/ 179056 h 1744897"/>
                    <a:gd name="connsiteX7" fmla="*/ 677782 w 1603639"/>
                    <a:gd name="connsiteY7" fmla="*/ 140525 h 1744897"/>
                    <a:gd name="connsiteX8" fmla="*/ 674081 w 1603639"/>
                    <a:gd name="connsiteY8" fmla="*/ 132688 h 1744897"/>
                    <a:gd name="connsiteX9" fmla="*/ 657210 w 1603639"/>
                    <a:gd name="connsiteY9" fmla="*/ 102537 h 1744897"/>
                    <a:gd name="connsiteX10" fmla="*/ 652638 w 1603639"/>
                    <a:gd name="connsiteY10" fmla="*/ 95679 h 1744897"/>
                    <a:gd name="connsiteX11" fmla="*/ 643821 w 1603639"/>
                    <a:gd name="connsiteY11" fmla="*/ 83815 h 1744897"/>
                    <a:gd name="connsiteX12" fmla="*/ 638814 w 1603639"/>
                    <a:gd name="connsiteY12" fmla="*/ 77937 h 1744897"/>
                    <a:gd name="connsiteX13" fmla="*/ 630542 w 1603639"/>
                    <a:gd name="connsiteY13" fmla="*/ 68903 h 1744897"/>
                    <a:gd name="connsiteX14" fmla="*/ 623576 w 1603639"/>
                    <a:gd name="connsiteY14" fmla="*/ 62263 h 1744897"/>
                    <a:gd name="connsiteX15" fmla="*/ 601806 w 1603639"/>
                    <a:gd name="connsiteY15" fmla="*/ 46372 h 1744897"/>
                    <a:gd name="connsiteX16" fmla="*/ 596146 w 1603639"/>
                    <a:gd name="connsiteY16" fmla="*/ 43106 h 1744897"/>
                    <a:gd name="connsiteX17" fmla="*/ 595493 w 1603639"/>
                    <a:gd name="connsiteY17" fmla="*/ 43106 h 1744897"/>
                    <a:gd name="connsiteX18" fmla="*/ 594078 w 1603639"/>
                    <a:gd name="connsiteY18" fmla="*/ 42344 h 1744897"/>
                    <a:gd name="connsiteX19" fmla="*/ 591575 w 1603639"/>
                    <a:gd name="connsiteY19" fmla="*/ 40821 h 1744897"/>
                    <a:gd name="connsiteX20" fmla="*/ 567302 w 1603639"/>
                    <a:gd name="connsiteY20" fmla="*/ 27541 h 1744897"/>
                    <a:gd name="connsiteX21" fmla="*/ 560880 w 1603639"/>
                    <a:gd name="connsiteY21" fmla="*/ 23840 h 1744897"/>
                    <a:gd name="connsiteX22" fmla="*/ 557941 w 1603639"/>
                    <a:gd name="connsiteY22" fmla="*/ 22099 h 1744897"/>
                    <a:gd name="connsiteX23" fmla="*/ 549342 w 1603639"/>
                    <a:gd name="connsiteY23" fmla="*/ 17201 h 1744897"/>
                    <a:gd name="connsiteX24" fmla="*/ 525831 w 1603639"/>
                    <a:gd name="connsiteY24" fmla="*/ 6316 h 1744897"/>
                    <a:gd name="connsiteX25" fmla="*/ 517668 w 1603639"/>
                    <a:gd name="connsiteY25" fmla="*/ 3813 h 1744897"/>
                    <a:gd name="connsiteX26" fmla="*/ 508307 w 1603639"/>
                    <a:gd name="connsiteY26" fmla="*/ 1745 h 1744897"/>
                    <a:gd name="connsiteX27" fmla="*/ 415025 w 1603639"/>
                    <a:gd name="connsiteY27" fmla="*/ 11758 h 1744897"/>
                    <a:gd name="connsiteX28" fmla="*/ 407623 w 1603639"/>
                    <a:gd name="connsiteY28" fmla="*/ 14153 h 1744897"/>
                    <a:gd name="connsiteX29" fmla="*/ 385854 w 1603639"/>
                    <a:gd name="connsiteY29" fmla="*/ 22534 h 1744897"/>
                    <a:gd name="connsiteX30" fmla="*/ 385854 w 1603639"/>
                    <a:gd name="connsiteY30" fmla="*/ 22534 h 1744897"/>
                    <a:gd name="connsiteX31" fmla="*/ 354941 w 1603639"/>
                    <a:gd name="connsiteY31" fmla="*/ 35922 h 1744897"/>
                    <a:gd name="connsiteX32" fmla="*/ 235863 w 1603639"/>
                    <a:gd name="connsiteY32" fmla="*/ 97965 h 1744897"/>
                    <a:gd name="connsiteX33" fmla="*/ 220733 w 1603639"/>
                    <a:gd name="connsiteY33" fmla="*/ 106455 h 1744897"/>
                    <a:gd name="connsiteX34" fmla="*/ 202882 w 1603639"/>
                    <a:gd name="connsiteY34" fmla="*/ 117340 h 1744897"/>
                    <a:gd name="connsiteX35" fmla="*/ 191997 w 1603639"/>
                    <a:gd name="connsiteY35" fmla="*/ 124415 h 1744897"/>
                    <a:gd name="connsiteX36" fmla="*/ 164350 w 1603639"/>
                    <a:gd name="connsiteY36" fmla="*/ 143463 h 1744897"/>
                    <a:gd name="connsiteX37" fmla="*/ 150962 w 1603639"/>
                    <a:gd name="connsiteY37" fmla="*/ 153695 h 1744897"/>
                    <a:gd name="connsiteX38" fmla="*/ 138118 w 1603639"/>
                    <a:gd name="connsiteY38" fmla="*/ 164580 h 1744897"/>
                    <a:gd name="connsiteX39" fmla="*/ 119614 w 1603639"/>
                    <a:gd name="connsiteY39" fmla="*/ 181995 h 1744897"/>
                    <a:gd name="connsiteX40" fmla="*/ 107858 w 1603639"/>
                    <a:gd name="connsiteY40" fmla="*/ 194186 h 1744897"/>
                    <a:gd name="connsiteX41" fmla="*/ 86089 w 1603639"/>
                    <a:gd name="connsiteY41" fmla="*/ 220854 h 1744897"/>
                    <a:gd name="connsiteX42" fmla="*/ 86089 w 1603639"/>
                    <a:gd name="connsiteY42" fmla="*/ 220854 h 1744897"/>
                    <a:gd name="connsiteX43" fmla="*/ 81082 w 1603639"/>
                    <a:gd name="connsiteY43" fmla="*/ 227820 h 1744897"/>
                    <a:gd name="connsiteX44" fmla="*/ 70959 w 1603639"/>
                    <a:gd name="connsiteY44" fmla="*/ 243167 h 1744897"/>
                    <a:gd name="connsiteX45" fmla="*/ 57245 w 1603639"/>
                    <a:gd name="connsiteY45" fmla="*/ 267114 h 1744897"/>
                    <a:gd name="connsiteX46" fmla="*/ 52891 w 1603639"/>
                    <a:gd name="connsiteY46" fmla="*/ 275713 h 1744897"/>
                    <a:gd name="connsiteX47" fmla="*/ 48755 w 1603639"/>
                    <a:gd name="connsiteY47" fmla="*/ 284420 h 1744897"/>
                    <a:gd name="connsiteX48" fmla="*/ 44727 w 1603639"/>
                    <a:gd name="connsiteY48" fmla="*/ 293563 h 1744897"/>
                    <a:gd name="connsiteX49" fmla="*/ 4454 w 1603639"/>
                    <a:gd name="connsiteY49" fmla="*/ 470549 h 1744897"/>
                    <a:gd name="connsiteX50" fmla="*/ 31448 w 1603639"/>
                    <a:gd name="connsiteY50" fmla="*/ 1061806 h 1744897"/>
                    <a:gd name="connsiteX51" fmla="*/ 31448 w 1603639"/>
                    <a:gd name="connsiteY51" fmla="*/ 1061806 h 1744897"/>
                    <a:gd name="connsiteX52" fmla="*/ 191453 w 1603639"/>
                    <a:gd name="connsiteY52" fmla="*/ 1445492 h 1744897"/>
                    <a:gd name="connsiteX53" fmla="*/ 703687 w 1603639"/>
                    <a:gd name="connsiteY53" fmla="*/ 1717827 h 1744897"/>
                    <a:gd name="connsiteX54" fmla="*/ 1215269 w 1603639"/>
                    <a:gd name="connsiteY54" fmla="*/ 1608980 h 1744897"/>
                    <a:gd name="connsiteX55" fmla="*/ 1555198 w 1603639"/>
                    <a:gd name="connsiteY55" fmla="*/ 1407613 h 1744897"/>
                    <a:gd name="connsiteX56" fmla="*/ 1603635 w 1603639"/>
                    <a:gd name="connsiteY56" fmla="*/ 1335774 h 1744897"/>
                    <a:gd name="connsiteX57" fmla="*/ 1603308 w 1603639"/>
                    <a:gd name="connsiteY57" fmla="*/ 1275799 h 17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03639" h="1744897">
                      <a:moveTo>
                        <a:pt x="1603308" y="1275799"/>
                      </a:moveTo>
                      <a:cubicBezTo>
                        <a:pt x="1603308" y="1244125"/>
                        <a:pt x="1575335" y="1210491"/>
                        <a:pt x="1516231" y="1171959"/>
                      </a:cubicBezTo>
                      <a:cubicBezTo>
                        <a:pt x="1407384" y="1101426"/>
                        <a:pt x="1090747" y="924550"/>
                        <a:pt x="938471" y="840193"/>
                      </a:cubicBezTo>
                      <a:cubicBezTo>
                        <a:pt x="938336" y="839556"/>
                        <a:pt x="937811" y="839075"/>
                        <a:pt x="937164" y="838996"/>
                      </a:cubicBezTo>
                      <a:cubicBezTo>
                        <a:pt x="819936" y="767810"/>
                        <a:pt x="784778" y="464236"/>
                        <a:pt x="703252" y="206921"/>
                      </a:cubicBezTo>
                      <a:cubicBezTo>
                        <a:pt x="701510" y="201479"/>
                        <a:pt x="699878" y="196036"/>
                        <a:pt x="698027" y="191030"/>
                      </a:cubicBezTo>
                      <a:cubicBezTo>
                        <a:pt x="696177" y="186023"/>
                        <a:pt x="695197" y="182866"/>
                        <a:pt x="693782" y="179056"/>
                      </a:cubicBezTo>
                      <a:cubicBezTo>
                        <a:pt x="688666" y="165015"/>
                        <a:pt x="683442" y="152280"/>
                        <a:pt x="677782" y="140525"/>
                      </a:cubicBezTo>
                      <a:cubicBezTo>
                        <a:pt x="676584" y="137803"/>
                        <a:pt x="675278" y="135191"/>
                        <a:pt x="674081" y="132688"/>
                      </a:cubicBezTo>
                      <a:cubicBezTo>
                        <a:pt x="669070" y="122307"/>
                        <a:pt x="663436" y="112238"/>
                        <a:pt x="657210" y="102537"/>
                      </a:cubicBezTo>
                      <a:lnTo>
                        <a:pt x="652638" y="95679"/>
                      </a:lnTo>
                      <a:cubicBezTo>
                        <a:pt x="649808" y="91434"/>
                        <a:pt x="646869" y="87625"/>
                        <a:pt x="643821" y="83815"/>
                      </a:cubicBezTo>
                      <a:cubicBezTo>
                        <a:pt x="642189" y="81747"/>
                        <a:pt x="640556" y="79897"/>
                        <a:pt x="638814" y="77937"/>
                      </a:cubicBezTo>
                      <a:cubicBezTo>
                        <a:pt x="636227" y="74775"/>
                        <a:pt x="633465" y="71759"/>
                        <a:pt x="630542" y="68903"/>
                      </a:cubicBezTo>
                      <a:cubicBezTo>
                        <a:pt x="628256" y="66508"/>
                        <a:pt x="625971" y="64332"/>
                        <a:pt x="623576" y="62263"/>
                      </a:cubicBezTo>
                      <a:cubicBezTo>
                        <a:pt x="616850" y="56275"/>
                        <a:pt x="609560" y="50953"/>
                        <a:pt x="601806" y="46372"/>
                      </a:cubicBezTo>
                      <a:lnTo>
                        <a:pt x="596146" y="43106"/>
                      </a:lnTo>
                      <a:cubicBezTo>
                        <a:pt x="595935" y="43032"/>
                        <a:pt x="595705" y="43032"/>
                        <a:pt x="595493" y="43106"/>
                      </a:cubicBezTo>
                      <a:lnTo>
                        <a:pt x="594078" y="42344"/>
                      </a:lnTo>
                      <a:lnTo>
                        <a:pt x="591575" y="40821"/>
                      </a:lnTo>
                      <a:lnTo>
                        <a:pt x="567302" y="27541"/>
                      </a:lnTo>
                      <a:lnTo>
                        <a:pt x="560880" y="23840"/>
                      </a:lnTo>
                      <a:cubicBezTo>
                        <a:pt x="559850" y="23349"/>
                        <a:pt x="558867" y="22766"/>
                        <a:pt x="557941" y="22099"/>
                      </a:cubicBezTo>
                      <a:lnTo>
                        <a:pt x="549342" y="17201"/>
                      </a:lnTo>
                      <a:cubicBezTo>
                        <a:pt x="541942" y="12695"/>
                        <a:pt x="534055" y="9043"/>
                        <a:pt x="525831" y="6316"/>
                      </a:cubicBezTo>
                      <a:lnTo>
                        <a:pt x="517668" y="3813"/>
                      </a:lnTo>
                      <a:cubicBezTo>
                        <a:pt x="514620" y="3051"/>
                        <a:pt x="511463" y="2289"/>
                        <a:pt x="508307" y="1745"/>
                      </a:cubicBezTo>
                      <a:cubicBezTo>
                        <a:pt x="476860" y="-2465"/>
                        <a:pt x="444862" y="970"/>
                        <a:pt x="415025" y="11758"/>
                      </a:cubicBezTo>
                      <a:lnTo>
                        <a:pt x="407623" y="14153"/>
                      </a:lnTo>
                      <a:cubicBezTo>
                        <a:pt x="400331" y="16765"/>
                        <a:pt x="392820" y="19486"/>
                        <a:pt x="385854" y="22534"/>
                      </a:cubicBezTo>
                      <a:lnTo>
                        <a:pt x="385854" y="22534"/>
                      </a:lnTo>
                      <a:cubicBezTo>
                        <a:pt x="375840" y="26562"/>
                        <a:pt x="365391" y="31133"/>
                        <a:pt x="354941" y="35922"/>
                      </a:cubicBezTo>
                      <a:cubicBezTo>
                        <a:pt x="318042" y="52903"/>
                        <a:pt x="278204" y="74672"/>
                        <a:pt x="235863" y="97965"/>
                      </a:cubicBezTo>
                      <a:cubicBezTo>
                        <a:pt x="230747" y="100686"/>
                        <a:pt x="225740" y="103516"/>
                        <a:pt x="220733" y="106455"/>
                      </a:cubicBezTo>
                      <a:cubicBezTo>
                        <a:pt x="215726" y="109394"/>
                        <a:pt x="208760" y="113313"/>
                        <a:pt x="202882" y="117340"/>
                      </a:cubicBezTo>
                      <a:lnTo>
                        <a:pt x="191997" y="124415"/>
                      </a:lnTo>
                      <a:cubicBezTo>
                        <a:pt x="182528" y="130402"/>
                        <a:pt x="173276" y="136715"/>
                        <a:pt x="164350" y="143463"/>
                      </a:cubicBezTo>
                      <a:cubicBezTo>
                        <a:pt x="159887" y="146729"/>
                        <a:pt x="155425" y="150212"/>
                        <a:pt x="150962" y="153695"/>
                      </a:cubicBezTo>
                      <a:cubicBezTo>
                        <a:pt x="146499" y="157178"/>
                        <a:pt x="142363" y="160770"/>
                        <a:pt x="138118" y="164580"/>
                      </a:cubicBezTo>
                      <a:cubicBezTo>
                        <a:pt x="131696" y="170131"/>
                        <a:pt x="125601" y="175464"/>
                        <a:pt x="119614" y="181995"/>
                      </a:cubicBezTo>
                      <a:cubicBezTo>
                        <a:pt x="115478" y="185843"/>
                        <a:pt x="111553" y="189913"/>
                        <a:pt x="107858" y="194186"/>
                      </a:cubicBezTo>
                      <a:cubicBezTo>
                        <a:pt x="100090" y="202644"/>
                        <a:pt x="92821" y="211549"/>
                        <a:pt x="86089" y="220854"/>
                      </a:cubicBezTo>
                      <a:lnTo>
                        <a:pt x="86089" y="220854"/>
                      </a:lnTo>
                      <a:cubicBezTo>
                        <a:pt x="84348" y="223139"/>
                        <a:pt x="82715" y="225534"/>
                        <a:pt x="81082" y="227820"/>
                      </a:cubicBezTo>
                      <a:cubicBezTo>
                        <a:pt x="77599" y="232827"/>
                        <a:pt x="74225" y="237943"/>
                        <a:pt x="70959" y="243167"/>
                      </a:cubicBezTo>
                      <a:cubicBezTo>
                        <a:pt x="66170" y="250786"/>
                        <a:pt x="61599" y="258841"/>
                        <a:pt x="57245" y="267114"/>
                      </a:cubicBezTo>
                      <a:cubicBezTo>
                        <a:pt x="55721" y="269944"/>
                        <a:pt x="54306" y="272882"/>
                        <a:pt x="52891" y="275713"/>
                      </a:cubicBezTo>
                      <a:cubicBezTo>
                        <a:pt x="51476" y="278543"/>
                        <a:pt x="50061" y="281481"/>
                        <a:pt x="48755" y="284420"/>
                      </a:cubicBezTo>
                      <a:lnTo>
                        <a:pt x="44727" y="293563"/>
                      </a:lnTo>
                      <a:cubicBezTo>
                        <a:pt x="21984" y="350044"/>
                        <a:pt x="8389" y="409789"/>
                        <a:pt x="4454" y="470549"/>
                      </a:cubicBezTo>
                      <a:cubicBezTo>
                        <a:pt x="-7084" y="606172"/>
                        <a:pt x="4454" y="865446"/>
                        <a:pt x="31448" y="1061806"/>
                      </a:cubicBezTo>
                      <a:lnTo>
                        <a:pt x="31448" y="1061806"/>
                      </a:lnTo>
                      <a:cubicBezTo>
                        <a:pt x="71395" y="1389980"/>
                        <a:pt x="120267" y="1390633"/>
                        <a:pt x="191453" y="1445492"/>
                      </a:cubicBezTo>
                      <a:cubicBezTo>
                        <a:pt x="311838" y="1539318"/>
                        <a:pt x="587656" y="1672111"/>
                        <a:pt x="703687" y="1717827"/>
                      </a:cubicBezTo>
                      <a:cubicBezTo>
                        <a:pt x="914306" y="1800660"/>
                        <a:pt x="1086394" y="1672873"/>
                        <a:pt x="1215269" y="1608980"/>
                      </a:cubicBezTo>
                      <a:cubicBezTo>
                        <a:pt x="1332905" y="1549445"/>
                        <a:pt x="1446464" y="1482176"/>
                        <a:pt x="1555198" y="1407613"/>
                      </a:cubicBezTo>
                      <a:cubicBezTo>
                        <a:pt x="1587308" y="1384211"/>
                        <a:pt x="1603961" y="1360700"/>
                        <a:pt x="1603635" y="1335774"/>
                      </a:cubicBezTo>
                      <a:cubicBezTo>
                        <a:pt x="1602982" y="1326522"/>
                        <a:pt x="1603308" y="1286140"/>
                        <a:pt x="1603308" y="1275799"/>
                      </a:cubicBezTo>
                      <a:close/>
                    </a:path>
                  </a:pathLst>
                </a:custGeom>
                <a:solidFill>
                  <a:srgbClr val="9BA3EB"/>
                </a:solidFill>
                <a:ln w="10878"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1D32BDDE-4942-EA38-EFBA-F39E1CCA2ED3}"/>
                    </a:ext>
                  </a:extLst>
                </p:cNvPr>
                <p:cNvSpPr/>
                <p:nvPr/>
              </p:nvSpPr>
              <p:spPr>
                <a:xfrm>
                  <a:off x="4478896" y="3246946"/>
                  <a:ext cx="1603639" cy="1744897"/>
                </a:xfrm>
                <a:custGeom>
                  <a:avLst/>
                  <a:gdLst>
                    <a:gd name="connsiteX0" fmla="*/ 1603308 w 1603639"/>
                    <a:gd name="connsiteY0" fmla="*/ 1275799 h 1744897"/>
                    <a:gd name="connsiteX1" fmla="*/ 1516231 w 1603639"/>
                    <a:gd name="connsiteY1" fmla="*/ 1171959 h 1744897"/>
                    <a:gd name="connsiteX2" fmla="*/ 938471 w 1603639"/>
                    <a:gd name="connsiteY2" fmla="*/ 840193 h 1744897"/>
                    <a:gd name="connsiteX3" fmla="*/ 937164 w 1603639"/>
                    <a:gd name="connsiteY3" fmla="*/ 838996 h 1744897"/>
                    <a:gd name="connsiteX4" fmla="*/ 703252 w 1603639"/>
                    <a:gd name="connsiteY4" fmla="*/ 206921 h 1744897"/>
                    <a:gd name="connsiteX5" fmla="*/ 698027 w 1603639"/>
                    <a:gd name="connsiteY5" fmla="*/ 191030 h 1744897"/>
                    <a:gd name="connsiteX6" fmla="*/ 693782 w 1603639"/>
                    <a:gd name="connsiteY6" fmla="*/ 179056 h 1744897"/>
                    <a:gd name="connsiteX7" fmla="*/ 677782 w 1603639"/>
                    <a:gd name="connsiteY7" fmla="*/ 140525 h 1744897"/>
                    <a:gd name="connsiteX8" fmla="*/ 674081 w 1603639"/>
                    <a:gd name="connsiteY8" fmla="*/ 132688 h 1744897"/>
                    <a:gd name="connsiteX9" fmla="*/ 657210 w 1603639"/>
                    <a:gd name="connsiteY9" fmla="*/ 102537 h 1744897"/>
                    <a:gd name="connsiteX10" fmla="*/ 652638 w 1603639"/>
                    <a:gd name="connsiteY10" fmla="*/ 95679 h 1744897"/>
                    <a:gd name="connsiteX11" fmla="*/ 643821 w 1603639"/>
                    <a:gd name="connsiteY11" fmla="*/ 83815 h 1744897"/>
                    <a:gd name="connsiteX12" fmla="*/ 638814 w 1603639"/>
                    <a:gd name="connsiteY12" fmla="*/ 77937 h 1744897"/>
                    <a:gd name="connsiteX13" fmla="*/ 630542 w 1603639"/>
                    <a:gd name="connsiteY13" fmla="*/ 68903 h 1744897"/>
                    <a:gd name="connsiteX14" fmla="*/ 623576 w 1603639"/>
                    <a:gd name="connsiteY14" fmla="*/ 62263 h 1744897"/>
                    <a:gd name="connsiteX15" fmla="*/ 601806 w 1603639"/>
                    <a:gd name="connsiteY15" fmla="*/ 46372 h 1744897"/>
                    <a:gd name="connsiteX16" fmla="*/ 596146 w 1603639"/>
                    <a:gd name="connsiteY16" fmla="*/ 43106 h 1744897"/>
                    <a:gd name="connsiteX17" fmla="*/ 595493 w 1603639"/>
                    <a:gd name="connsiteY17" fmla="*/ 43106 h 1744897"/>
                    <a:gd name="connsiteX18" fmla="*/ 594078 w 1603639"/>
                    <a:gd name="connsiteY18" fmla="*/ 42344 h 1744897"/>
                    <a:gd name="connsiteX19" fmla="*/ 591575 w 1603639"/>
                    <a:gd name="connsiteY19" fmla="*/ 40821 h 1744897"/>
                    <a:gd name="connsiteX20" fmla="*/ 567302 w 1603639"/>
                    <a:gd name="connsiteY20" fmla="*/ 27541 h 1744897"/>
                    <a:gd name="connsiteX21" fmla="*/ 560880 w 1603639"/>
                    <a:gd name="connsiteY21" fmla="*/ 23840 h 1744897"/>
                    <a:gd name="connsiteX22" fmla="*/ 557941 w 1603639"/>
                    <a:gd name="connsiteY22" fmla="*/ 22099 h 1744897"/>
                    <a:gd name="connsiteX23" fmla="*/ 549342 w 1603639"/>
                    <a:gd name="connsiteY23" fmla="*/ 17201 h 1744897"/>
                    <a:gd name="connsiteX24" fmla="*/ 525831 w 1603639"/>
                    <a:gd name="connsiteY24" fmla="*/ 6316 h 1744897"/>
                    <a:gd name="connsiteX25" fmla="*/ 517668 w 1603639"/>
                    <a:gd name="connsiteY25" fmla="*/ 3813 h 1744897"/>
                    <a:gd name="connsiteX26" fmla="*/ 508307 w 1603639"/>
                    <a:gd name="connsiteY26" fmla="*/ 1745 h 1744897"/>
                    <a:gd name="connsiteX27" fmla="*/ 415025 w 1603639"/>
                    <a:gd name="connsiteY27" fmla="*/ 11758 h 1744897"/>
                    <a:gd name="connsiteX28" fmla="*/ 407623 w 1603639"/>
                    <a:gd name="connsiteY28" fmla="*/ 14153 h 1744897"/>
                    <a:gd name="connsiteX29" fmla="*/ 385854 w 1603639"/>
                    <a:gd name="connsiteY29" fmla="*/ 22534 h 1744897"/>
                    <a:gd name="connsiteX30" fmla="*/ 385854 w 1603639"/>
                    <a:gd name="connsiteY30" fmla="*/ 22534 h 1744897"/>
                    <a:gd name="connsiteX31" fmla="*/ 354941 w 1603639"/>
                    <a:gd name="connsiteY31" fmla="*/ 35922 h 1744897"/>
                    <a:gd name="connsiteX32" fmla="*/ 235863 w 1603639"/>
                    <a:gd name="connsiteY32" fmla="*/ 97965 h 1744897"/>
                    <a:gd name="connsiteX33" fmla="*/ 220733 w 1603639"/>
                    <a:gd name="connsiteY33" fmla="*/ 106455 h 1744897"/>
                    <a:gd name="connsiteX34" fmla="*/ 202882 w 1603639"/>
                    <a:gd name="connsiteY34" fmla="*/ 117340 h 1744897"/>
                    <a:gd name="connsiteX35" fmla="*/ 191997 w 1603639"/>
                    <a:gd name="connsiteY35" fmla="*/ 124415 h 1744897"/>
                    <a:gd name="connsiteX36" fmla="*/ 164350 w 1603639"/>
                    <a:gd name="connsiteY36" fmla="*/ 143463 h 1744897"/>
                    <a:gd name="connsiteX37" fmla="*/ 150962 w 1603639"/>
                    <a:gd name="connsiteY37" fmla="*/ 153695 h 1744897"/>
                    <a:gd name="connsiteX38" fmla="*/ 138118 w 1603639"/>
                    <a:gd name="connsiteY38" fmla="*/ 164580 h 1744897"/>
                    <a:gd name="connsiteX39" fmla="*/ 119614 w 1603639"/>
                    <a:gd name="connsiteY39" fmla="*/ 181995 h 1744897"/>
                    <a:gd name="connsiteX40" fmla="*/ 107858 w 1603639"/>
                    <a:gd name="connsiteY40" fmla="*/ 194186 h 1744897"/>
                    <a:gd name="connsiteX41" fmla="*/ 86089 w 1603639"/>
                    <a:gd name="connsiteY41" fmla="*/ 220854 h 1744897"/>
                    <a:gd name="connsiteX42" fmla="*/ 86089 w 1603639"/>
                    <a:gd name="connsiteY42" fmla="*/ 220854 h 1744897"/>
                    <a:gd name="connsiteX43" fmla="*/ 81082 w 1603639"/>
                    <a:gd name="connsiteY43" fmla="*/ 227820 h 1744897"/>
                    <a:gd name="connsiteX44" fmla="*/ 70959 w 1603639"/>
                    <a:gd name="connsiteY44" fmla="*/ 243167 h 1744897"/>
                    <a:gd name="connsiteX45" fmla="*/ 57245 w 1603639"/>
                    <a:gd name="connsiteY45" fmla="*/ 267114 h 1744897"/>
                    <a:gd name="connsiteX46" fmla="*/ 52891 w 1603639"/>
                    <a:gd name="connsiteY46" fmla="*/ 275713 h 1744897"/>
                    <a:gd name="connsiteX47" fmla="*/ 48755 w 1603639"/>
                    <a:gd name="connsiteY47" fmla="*/ 284420 h 1744897"/>
                    <a:gd name="connsiteX48" fmla="*/ 44727 w 1603639"/>
                    <a:gd name="connsiteY48" fmla="*/ 293563 h 1744897"/>
                    <a:gd name="connsiteX49" fmla="*/ 4454 w 1603639"/>
                    <a:gd name="connsiteY49" fmla="*/ 470549 h 1744897"/>
                    <a:gd name="connsiteX50" fmla="*/ 31448 w 1603639"/>
                    <a:gd name="connsiteY50" fmla="*/ 1061806 h 1744897"/>
                    <a:gd name="connsiteX51" fmla="*/ 31448 w 1603639"/>
                    <a:gd name="connsiteY51" fmla="*/ 1061806 h 1744897"/>
                    <a:gd name="connsiteX52" fmla="*/ 191453 w 1603639"/>
                    <a:gd name="connsiteY52" fmla="*/ 1445492 h 1744897"/>
                    <a:gd name="connsiteX53" fmla="*/ 703687 w 1603639"/>
                    <a:gd name="connsiteY53" fmla="*/ 1717827 h 1744897"/>
                    <a:gd name="connsiteX54" fmla="*/ 1215269 w 1603639"/>
                    <a:gd name="connsiteY54" fmla="*/ 1608980 h 1744897"/>
                    <a:gd name="connsiteX55" fmla="*/ 1555198 w 1603639"/>
                    <a:gd name="connsiteY55" fmla="*/ 1407613 h 1744897"/>
                    <a:gd name="connsiteX56" fmla="*/ 1603635 w 1603639"/>
                    <a:gd name="connsiteY56" fmla="*/ 1335774 h 1744897"/>
                    <a:gd name="connsiteX57" fmla="*/ 1603308 w 1603639"/>
                    <a:gd name="connsiteY57" fmla="*/ 1275799 h 17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03639" h="1744897">
                      <a:moveTo>
                        <a:pt x="1603308" y="1275799"/>
                      </a:moveTo>
                      <a:cubicBezTo>
                        <a:pt x="1603308" y="1244125"/>
                        <a:pt x="1575335" y="1210491"/>
                        <a:pt x="1516231" y="1171959"/>
                      </a:cubicBezTo>
                      <a:cubicBezTo>
                        <a:pt x="1407384" y="1101426"/>
                        <a:pt x="1090747" y="924550"/>
                        <a:pt x="938471" y="840193"/>
                      </a:cubicBezTo>
                      <a:cubicBezTo>
                        <a:pt x="938336" y="839556"/>
                        <a:pt x="937811" y="839075"/>
                        <a:pt x="937164" y="838996"/>
                      </a:cubicBezTo>
                      <a:cubicBezTo>
                        <a:pt x="819936" y="767810"/>
                        <a:pt x="784778" y="464236"/>
                        <a:pt x="703252" y="206921"/>
                      </a:cubicBezTo>
                      <a:cubicBezTo>
                        <a:pt x="701510" y="201479"/>
                        <a:pt x="699878" y="196036"/>
                        <a:pt x="698027" y="191030"/>
                      </a:cubicBezTo>
                      <a:cubicBezTo>
                        <a:pt x="696177" y="186023"/>
                        <a:pt x="695197" y="182866"/>
                        <a:pt x="693782" y="179056"/>
                      </a:cubicBezTo>
                      <a:cubicBezTo>
                        <a:pt x="688666" y="165015"/>
                        <a:pt x="683442" y="152280"/>
                        <a:pt x="677782" y="140525"/>
                      </a:cubicBezTo>
                      <a:cubicBezTo>
                        <a:pt x="676584" y="137803"/>
                        <a:pt x="675278" y="135191"/>
                        <a:pt x="674081" y="132688"/>
                      </a:cubicBezTo>
                      <a:cubicBezTo>
                        <a:pt x="669070" y="122307"/>
                        <a:pt x="663436" y="112238"/>
                        <a:pt x="657210" y="102537"/>
                      </a:cubicBezTo>
                      <a:lnTo>
                        <a:pt x="652638" y="95679"/>
                      </a:lnTo>
                      <a:cubicBezTo>
                        <a:pt x="649808" y="91434"/>
                        <a:pt x="646869" y="87625"/>
                        <a:pt x="643821" y="83815"/>
                      </a:cubicBezTo>
                      <a:cubicBezTo>
                        <a:pt x="642189" y="81747"/>
                        <a:pt x="640556" y="79897"/>
                        <a:pt x="638814" y="77937"/>
                      </a:cubicBezTo>
                      <a:cubicBezTo>
                        <a:pt x="636227" y="74775"/>
                        <a:pt x="633465" y="71759"/>
                        <a:pt x="630542" y="68903"/>
                      </a:cubicBezTo>
                      <a:cubicBezTo>
                        <a:pt x="628256" y="66508"/>
                        <a:pt x="625971" y="64332"/>
                        <a:pt x="623576" y="62263"/>
                      </a:cubicBezTo>
                      <a:cubicBezTo>
                        <a:pt x="616850" y="56275"/>
                        <a:pt x="609560" y="50953"/>
                        <a:pt x="601806" y="46372"/>
                      </a:cubicBezTo>
                      <a:lnTo>
                        <a:pt x="596146" y="43106"/>
                      </a:lnTo>
                      <a:cubicBezTo>
                        <a:pt x="595935" y="43032"/>
                        <a:pt x="595705" y="43032"/>
                        <a:pt x="595493" y="43106"/>
                      </a:cubicBezTo>
                      <a:lnTo>
                        <a:pt x="594078" y="42344"/>
                      </a:lnTo>
                      <a:lnTo>
                        <a:pt x="591575" y="40821"/>
                      </a:lnTo>
                      <a:lnTo>
                        <a:pt x="567302" y="27541"/>
                      </a:lnTo>
                      <a:lnTo>
                        <a:pt x="560880" y="23840"/>
                      </a:lnTo>
                      <a:cubicBezTo>
                        <a:pt x="559850" y="23349"/>
                        <a:pt x="558867" y="22766"/>
                        <a:pt x="557941" y="22099"/>
                      </a:cubicBezTo>
                      <a:lnTo>
                        <a:pt x="549342" y="17201"/>
                      </a:lnTo>
                      <a:cubicBezTo>
                        <a:pt x="541942" y="12695"/>
                        <a:pt x="534055" y="9043"/>
                        <a:pt x="525831" y="6316"/>
                      </a:cubicBezTo>
                      <a:lnTo>
                        <a:pt x="517668" y="3813"/>
                      </a:lnTo>
                      <a:cubicBezTo>
                        <a:pt x="514620" y="3051"/>
                        <a:pt x="511463" y="2289"/>
                        <a:pt x="508307" y="1745"/>
                      </a:cubicBezTo>
                      <a:cubicBezTo>
                        <a:pt x="476860" y="-2465"/>
                        <a:pt x="444862" y="970"/>
                        <a:pt x="415025" y="11758"/>
                      </a:cubicBezTo>
                      <a:lnTo>
                        <a:pt x="407623" y="14153"/>
                      </a:lnTo>
                      <a:cubicBezTo>
                        <a:pt x="400331" y="16765"/>
                        <a:pt x="392820" y="19486"/>
                        <a:pt x="385854" y="22534"/>
                      </a:cubicBezTo>
                      <a:lnTo>
                        <a:pt x="385854" y="22534"/>
                      </a:lnTo>
                      <a:cubicBezTo>
                        <a:pt x="375840" y="26562"/>
                        <a:pt x="365391" y="31133"/>
                        <a:pt x="354941" y="35922"/>
                      </a:cubicBezTo>
                      <a:cubicBezTo>
                        <a:pt x="318042" y="52903"/>
                        <a:pt x="278204" y="74672"/>
                        <a:pt x="235863" y="97965"/>
                      </a:cubicBezTo>
                      <a:cubicBezTo>
                        <a:pt x="230747" y="100686"/>
                        <a:pt x="225740" y="103516"/>
                        <a:pt x="220733" y="106455"/>
                      </a:cubicBezTo>
                      <a:cubicBezTo>
                        <a:pt x="215726" y="109394"/>
                        <a:pt x="208760" y="113313"/>
                        <a:pt x="202882" y="117340"/>
                      </a:cubicBezTo>
                      <a:lnTo>
                        <a:pt x="191997" y="124415"/>
                      </a:lnTo>
                      <a:cubicBezTo>
                        <a:pt x="182528" y="130402"/>
                        <a:pt x="173276" y="136715"/>
                        <a:pt x="164350" y="143463"/>
                      </a:cubicBezTo>
                      <a:cubicBezTo>
                        <a:pt x="159887" y="146729"/>
                        <a:pt x="155425" y="150212"/>
                        <a:pt x="150962" y="153695"/>
                      </a:cubicBezTo>
                      <a:cubicBezTo>
                        <a:pt x="146499" y="157178"/>
                        <a:pt x="142363" y="160770"/>
                        <a:pt x="138118" y="164580"/>
                      </a:cubicBezTo>
                      <a:cubicBezTo>
                        <a:pt x="131696" y="170131"/>
                        <a:pt x="125601" y="175464"/>
                        <a:pt x="119614" y="181995"/>
                      </a:cubicBezTo>
                      <a:cubicBezTo>
                        <a:pt x="115478" y="185843"/>
                        <a:pt x="111553" y="189913"/>
                        <a:pt x="107858" y="194186"/>
                      </a:cubicBezTo>
                      <a:cubicBezTo>
                        <a:pt x="100090" y="202644"/>
                        <a:pt x="92821" y="211549"/>
                        <a:pt x="86089" y="220854"/>
                      </a:cubicBezTo>
                      <a:lnTo>
                        <a:pt x="86089" y="220854"/>
                      </a:lnTo>
                      <a:cubicBezTo>
                        <a:pt x="84348" y="223139"/>
                        <a:pt x="82715" y="225534"/>
                        <a:pt x="81082" y="227820"/>
                      </a:cubicBezTo>
                      <a:cubicBezTo>
                        <a:pt x="77599" y="232827"/>
                        <a:pt x="74225" y="237943"/>
                        <a:pt x="70959" y="243167"/>
                      </a:cubicBezTo>
                      <a:cubicBezTo>
                        <a:pt x="66170" y="250786"/>
                        <a:pt x="61599" y="258841"/>
                        <a:pt x="57245" y="267114"/>
                      </a:cubicBezTo>
                      <a:cubicBezTo>
                        <a:pt x="55721" y="269944"/>
                        <a:pt x="54306" y="272882"/>
                        <a:pt x="52891" y="275713"/>
                      </a:cubicBezTo>
                      <a:cubicBezTo>
                        <a:pt x="51476" y="278543"/>
                        <a:pt x="50061" y="281481"/>
                        <a:pt x="48755" y="284420"/>
                      </a:cubicBezTo>
                      <a:lnTo>
                        <a:pt x="44727" y="293563"/>
                      </a:lnTo>
                      <a:cubicBezTo>
                        <a:pt x="21984" y="350044"/>
                        <a:pt x="8389" y="409789"/>
                        <a:pt x="4454" y="470549"/>
                      </a:cubicBezTo>
                      <a:cubicBezTo>
                        <a:pt x="-7084" y="606172"/>
                        <a:pt x="4454" y="865446"/>
                        <a:pt x="31448" y="1061806"/>
                      </a:cubicBezTo>
                      <a:lnTo>
                        <a:pt x="31448" y="1061806"/>
                      </a:lnTo>
                      <a:cubicBezTo>
                        <a:pt x="71395" y="1389980"/>
                        <a:pt x="120267" y="1390633"/>
                        <a:pt x="191453" y="1445492"/>
                      </a:cubicBezTo>
                      <a:cubicBezTo>
                        <a:pt x="311838" y="1539318"/>
                        <a:pt x="587656" y="1672111"/>
                        <a:pt x="703687" y="1717827"/>
                      </a:cubicBezTo>
                      <a:cubicBezTo>
                        <a:pt x="914306" y="1800660"/>
                        <a:pt x="1086394" y="1672873"/>
                        <a:pt x="1215269" y="1608980"/>
                      </a:cubicBezTo>
                      <a:cubicBezTo>
                        <a:pt x="1332905" y="1549445"/>
                        <a:pt x="1446464" y="1482176"/>
                        <a:pt x="1555198" y="1407613"/>
                      </a:cubicBezTo>
                      <a:cubicBezTo>
                        <a:pt x="1587308" y="1384211"/>
                        <a:pt x="1603961" y="1360700"/>
                        <a:pt x="1603635" y="1335774"/>
                      </a:cubicBezTo>
                      <a:cubicBezTo>
                        <a:pt x="1602982" y="1326522"/>
                        <a:pt x="1603308" y="1286140"/>
                        <a:pt x="1603308" y="1275799"/>
                      </a:cubicBezTo>
                      <a:close/>
                    </a:path>
                  </a:pathLst>
                </a:custGeom>
                <a:solidFill>
                  <a:srgbClr val="9BA3EB">
                    <a:alpha val="20000"/>
                  </a:srgbClr>
                </a:solidFill>
                <a:ln w="10878"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C97250B3-FCCB-6682-0D0E-EC9C77734E49}"/>
                    </a:ext>
                  </a:extLst>
                </p:cNvPr>
                <p:cNvSpPr/>
                <p:nvPr/>
              </p:nvSpPr>
              <p:spPr>
                <a:xfrm>
                  <a:off x="4481510" y="4061186"/>
                  <a:ext cx="1466514" cy="889907"/>
                </a:xfrm>
                <a:custGeom>
                  <a:avLst/>
                  <a:gdLst>
                    <a:gd name="connsiteX0" fmla="*/ 1078052 w 1466514"/>
                    <a:gd name="connsiteY0" fmla="*/ 754528 h 889907"/>
                    <a:gd name="connsiteX1" fmla="*/ 1417981 w 1466514"/>
                    <a:gd name="connsiteY1" fmla="*/ 553161 h 889907"/>
                    <a:gd name="connsiteX2" fmla="*/ 1379667 w 1466514"/>
                    <a:gd name="connsiteY2" fmla="*/ 378026 h 889907"/>
                    <a:gd name="connsiteX3" fmla="*/ 718203 w 1466514"/>
                    <a:gd name="connsiteY3" fmla="*/ 0 h 889907"/>
                    <a:gd name="connsiteX4" fmla="*/ 1010 w 1466514"/>
                    <a:gd name="connsiteY4" fmla="*/ 523663 h 889907"/>
                    <a:gd name="connsiteX5" fmla="*/ 567015 w 1466514"/>
                    <a:gd name="connsiteY5" fmla="*/ 862831 h 889907"/>
                    <a:gd name="connsiteX6" fmla="*/ 1078052 w 1466514"/>
                    <a:gd name="connsiteY6" fmla="*/ 754528 h 88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6514" h="889907">
                      <a:moveTo>
                        <a:pt x="1078052" y="754528"/>
                      </a:moveTo>
                      <a:cubicBezTo>
                        <a:pt x="1195674" y="694968"/>
                        <a:pt x="1309231" y="627699"/>
                        <a:pt x="1417981" y="553161"/>
                      </a:cubicBezTo>
                      <a:cubicBezTo>
                        <a:pt x="1491017" y="500152"/>
                        <a:pt x="1484269" y="445946"/>
                        <a:pt x="1379667" y="378026"/>
                      </a:cubicBezTo>
                      <a:cubicBezTo>
                        <a:pt x="1234356" y="283764"/>
                        <a:pt x="718203" y="0"/>
                        <a:pt x="718203" y="0"/>
                      </a:cubicBezTo>
                      <a:cubicBezTo>
                        <a:pt x="718203" y="0"/>
                        <a:pt x="-31209" y="441810"/>
                        <a:pt x="1010" y="523663"/>
                      </a:cubicBezTo>
                      <a:cubicBezTo>
                        <a:pt x="33229" y="605516"/>
                        <a:pt x="420506" y="805359"/>
                        <a:pt x="567015" y="862831"/>
                      </a:cubicBezTo>
                      <a:cubicBezTo>
                        <a:pt x="777198" y="945663"/>
                        <a:pt x="949285" y="817877"/>
                        <a:pt x="1078052" y="754528"/>
                      </a:cubicBezTo>
                      <a:close/>
                    </a:path>
                  </a:pathLst>
                </a:custGeom>
                <a:solidFill>
                  <a:srgbClr val="519259"/>
                </a:solidFill>
                <a:ln w="10878"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D273905D-3AD7-01F6-CD2D-8CFC28DB3C95}"/>
                    </a:ext>
                  </a:extLst>
                </p:cNvPr>
                <p:cNvSpPr/>
                <p:nvPr/>
              </p:nvSpPr>
              <p:spPr>
                <a:xfrm>
                  <a:off x="4481510" y="4061186"/>
                  <a:ext cx="1466514" cy="889907"/>
                </a:xfrm>
                <a:custGeom>
                  <a:avLst/>
                  <a:gdLst>
                    <a:gd name="connsiteX0" fmla="*/ 1078052 w 1466514"/>
                    <a:gd name="connsiteY0" fmla="*/ 754528 h 889907"/>
                    <a:gd name="connsiteX1" fmla="*/ 1417981 w 1466514"/>
                    <a:gd name="connsiteY1" fmla="*/ 553161 h 889907"/>
                    <a:gd name="connsiteX2" fmla="*/ 1379667 w 1466514"/>
                    <a:gd name="connsiteY2" fmla="*/ 378026 h 889907"/>
                    <a:gd name="connsiteX3" fmla="*/ 718203 w 1466514"/>
                    <a:gd name="connsiteY3" fmla="*/ 0 h 889907"/>
                    <a:gd name="connsiteX4" fmla="*/ 1010 w 1466514"/>
                    <a:gd name="connsiteY4" fmla="*/ 523663 h 889907"/>
                    <a:gd name="connsiteX5" fmla="*/ 567015 w 1466514"/>
                    <a:gd name="connsiteY5" fmla="*/ 862831 h 889907"/>
                    <a:gd name="connsiteX6" fmla="*/ 1078052 w 1466514"/>
                    <a:gd name="connsiteY6" fmla="*/ 754528 h 88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6514" h="889907">
                      <a:moveTo>
                        <a:pt x="1078052" y="754528"/>
                      </a:moveTo>
                      <a:cubicBezTo>
                        <a:pt x="1195674" y="694968"/>
                        <a:pt x="1309231" y="627699"/>
                        <a:pt x="1417981" y="553161"/>
                      </a:cubicBezTo>
                      <a:cubicBezTo>
                        <a:pt x="1491017" y="500152"/>
                        <a:pt x="1484269" y="445946"/>
                        <a:pt x="1379667" y="378026"/>
                      </a:cubicBezTo>
                      <a:cubicBezTo>
                        <a:pt x="1234356" y="283764"/>
                        <a:pt x="718203" y="0"/>
                        <a:pt x="718203" y="0"/>
                      </a:cubicBezTo>
                      <a:cubicBezTo>
                        <a:pt x="718203" y="0"/>
                        <a:pt x="-31209" y="441810"/>
                        <a:pt x="1010" y="523663"/>
                      </a:cubicBezTo>
                      <a:cubicBezTo>
                        <a:pt x="33229" y="605516"/>
                        <a:pt x="420506" y="805359"/>
                        <a:pt x="567015" y="862831"/>
                      </a:cubicBezTo>
                      <a:cubicBezTo>
                        <a:pt x="777198" y="945663"/>
                        <a:pt x="949285" y="817877"/>
                        <a:pt x="1078052" y="754528"/>
                      </a:cubicBezTo>
                      <a:close/>
                    </a:path>
                  </a:pathLst>
                </a:custGeom>
                <a:solidFill>
                  <a:srgbClr val="FFFFFF"/>
                </a:solidFill>
                <a:ln w="10878"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3BF9D5F2-142C-3D9E-8DF8-15594479C37D}"/>
                    </a:ext>
                  </a:extLst>
                </p:cNvPr>
                <p:cNvSpPr/>
                <p:nvPr/>
              </p:nvSpPr>
              <p:spPr>
                <a:xfrm>
                  <a:off x="4613880" y="4214728"/>
                  <a:ext cx="1290944" cy="705914"/>
                </a:xfrm>
                <a:custGeom>
                  <a:avLst/>
                  <a:gdLst>
                    <a:gd name="connsiteX0" fmla="*/ 731797 w 1290944"/>
                    <a:gd name="connsiteY0" fmla="*/ 705915 h 705914"/>
                    <a:gd name="connsiteX1" fmla="*/ 945246 w 1290944"/>
                    <a:gd name="connsiteY1" fmla="*/ 600986 h 705914"/>
                    <a:gd name="connsiteX2" fmla="*/ 1285176 w 1290944"/>
                    <a:gd name="connsiteY2" fmla="*/ 399619 h 705914"/>
                    <a:gd name="connsiteX3" fmla="*/ 1290945 w 1290944"/>
                    <a:gd name="connsiteY3" fmla="*/ 395048 h 705914"/>
                    <a:gd name="connsiteX4" fmla="*/ 1247406 w 1290944"/>
                    <a:gd name="connsiteY4" fmla="*/ 331916 h 705914"/>
                    <a:gd name="connsiteX5" fmla="*/ 667360 w 1290944"/>
                    <a:gd name="connsiteY5" fmla="*/ 42 h 705914"/>
                    <a:gd name="connsiteX6" fmla="*/ 42251 w 1290944"/>
                    <a:gd name="connsiteY6" fmla="*/ 253437 h 705914"/>
                    <a:gd name="connsiteX7" fmla="*/ 84810 w 1290944"/>
                    <a:gd name="connsiteY7" fmla="*/ 432600 h 705914"/>
                    <a:gd name="connsiteX8" fmla="*/ 562867 w 1290944"/>
                    <a:gd name="connsiteY8" fmla="*/ 663791 h 705914"/>
                    <a:gd name="connsiteX9" fmla="*/ 731797 w 1290944"/>
                    <a:gd name="connsiteY9" fmla="*/ 705915 h 70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0944" h="705914">
                      <a:moveTo>
                        <a:pt x="731797" y="705915"/>
                      </a:moveTo>
                      <a:cubicBezTo>
                        <a:pt x="812562" y="676200"/>
                        <a:pt x="884183" y="631246"/>
                        <a:pt x="945246" y="600986"/>
                      </a:cubicBezTo>
                      <a:cubicBezTo>
                        <a:pt x="1062869" y="541426"/>
                        <a:pt x="1176426" y="474157"/>
                        <a:pt x="1285176" y="399619"/>
                      </a:cubicBezTo>
                      <a:cubicBezTo>
                        <a:pt x="1287244" y="398095"/>
                        <a:pt x="1289094" y="396572"/>
                        <a:pt x="1290945" y="395048"/>
                      </a:cubicBezTo>
                      <a:cubicBezTo>
                        <a:pt x="1281587" y="370879"/>
                        <a:pt x="1266672" y="349252"/>
                        <a:pt x="1247406" y="331916"/>
                      </a:cubicBezTo>
                      <a:cubicBezTo>
                        <a:pt x="1152818" y="241029"/>
                        <a:pt x="818657" y="-3659"/>
                        <a:pt x="667360" y="42"/>
                      </a:cubicBezTo>
                      <a:cubicBezTo>
                        <a:pt x="516062" y="3742"/>
                        <a:pt x="88620" y="216974"/>
                        <a:pt x="42251" y="253437"/>
                      </a:cubicBezTo>
                      <a:cubicBezTo>
                        <a:pt x="-37316" y="315480"/>
                        <a:pt x="6114" y="386231"/>
                        <a:pt x="84810" y="432600"/>
                      </a:cubicBezTo>
                      <a:cubicBezTo>
                        <a:pt x="163507" y="478969"/>
                        <a:pt x="417556" y="614157"/>
                        <a:pt x="562867" y="663791"/>
                      </a:cubicBezTo>
                      <a:cubicBezTo>
                        <a:pt x="631767" y="687520"/>
                        <a:pt x="686735" y="695139"/>
                        <a:pt x="731797" y="705915"/>
                      </a:cubicBezTo>
                      <a:close/>
                    </a:path>
                  </a:pathLst>
                </a:custGeom>
                <a:solidFill>
                  <a:srgbClr val="000000">
                    <a:alpha val="10000"/>
                  </a:srgbClr>
                </a:solidFill>
                <a:ln w="10878"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6723F936-64DD-BE0A-295A-A1A18EA335C1}"/>
                    </a:ext>
                  </a:extLst>
                </p:cNvPr>
                <p:cNvSpPr/>
                <p:nvPr/>
              </p:nvSpPr>
              <p:spPr>
                <a:xfrm>
                  <a:off x="4387497" y="3266491"/>
                  <a:ext cx="553922" cy="324584"/>
                </a:xfrm>
                <a:custGeom>
                  <a:avLst/>
                  <a:gdLst>
                    <a:gd name="connsiteX0" fmla="*/ 553923 w 553922"/>
                    <a:gd name="connsiteY0" fmla="*/ 44412 h 324584"/>
                    <a:gd name="connsiteX1" fmla="*/ 245886 w 553922"/>
                    <a:gd name="connsiteY1" fmla="*/ 128660 h 324584"/>
                    <a:gd name="connsiteX2" fmla="*/ 53553 w 553922"/>
                    <a:gd name="connsiteY2" fmla="*/ 324585 h 324584"/>
                    <a:gd name="connsiteX3" fmla="*/ 0 w 553922"/>
                    <a:gd name="connsiteY3" fmla="*/ 293672 h 324584"/>
                    <a:gd name="connsiteX4" fmla="*/ 192006 w 553922"/>
                    <a:gd name="connsiteY4" fmla="*/ 98292 h 324584"/>
                    <a:gd name="connsiteX5" fmla="*/ 506139 w 553922"/>
                    <a:gd name="connsiteY5" fmla="*/ 17527 h 32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922" h="324584">
                      <a:moveTo>
                        <a:pt x="553923" y="44412"/>
                      </a:moveTo>
                      <a:cubicBezTo>
                        <a:pt x="475117" y="3050"/>
                        <a:pt x="372584" y="59325"/>
                        <a:pt x="245886" y="128660"/>
                      </a:cubicBezTo>
                      <a:cubicBezTo>
                        <a:pt x="164686" y="173178"/>
                        <a:pt x="95568" y="225969"/>
                        <a:pt x="53553" y="324585"/>
                      </a:cubicBezTo>
                      <a:lnTo>
                        <a:pt x="0" y="293672"/>
                      </a:lnTo>
                      <a:cubicBezTo>
                        <a:pt x="42015" y="195710"/>
                        <a:pt x="111024" y="142701"/>
                        <a:pt x="192006" y="98292"/>
                      </a:cubicBezTo>
                      <a:cubicBezTo>
                        <a:pt x="322623" y="26997"/>
                        <a:pt x="426572" y="-30148"/>
                        <a:pt x="506139" y="17527"/>
                      </a:cubicBezTo>
                      <a:close/>
                    </a:path>
                  </a:pathLst>
                </a:custGeom>
                <a:solidFill>
                  <a:srgbClr val="DBDFFD"/>
                </a:solidFill>
                <a:ln w="10878"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E473B4FF-3288-258C-E38A-F6E8366C9990}"/>
                    </a:ext>
                  </a:extLst>
                </p:cNvPr>
                <p:cNvSpPr/>
                <p:nvPr/>
              </p:nvSpPr>
              <p:spPr>
                <a:xfrm>
                  <a:off x="4459051" y="3266491"/>
                  <a:ext cx="553922" cy="324584"/>
                </a:xfrm>
                <a:custGeom>
                  <a:avLst/>
                  <a:gdLst>
                    <a:gd name="connsiteX0" fmla="*/ 553923 w 553922"/>
                    <a:gd name="connsiteY0" fmla="*/ 44412 h 324584"/>
                    <a:gd name="connsiteX1" fmla="*/ 245886 w 553922"/>
                    <a:gd name="connsiteY1" fmla="*/ 128660 h 324584"/>
                    <a:gd name="connsiteX2" fmla="*/ 53553 w 553922"/>
                    <a:gd name="connsiteY2" fmla="*/ 324585 h 324584"/>
                    <a:gd name="connsiteX3" fmla="*/ 0 w 553922"/>
                    <a:gd name="connsiteY3" fmla="*/ 293672 h 324584"/>
                    <a:gd name="connsiteX4" fmla="*/ 192006 w 553922"/>
                    <a:gd name="connsiteY4" fmla="*/ 98292 h 324584"/>
                    <a:gd name="connsiteX5" fmla="*/ 506139 w 553922"/>
                    <a:gd name="connsiteY5" fmla="*/ 17527 h 32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922" h="324584">
                      <a:moveTo>
                        <a:pt x="553923" y="44412"/>
                      </a:moveTo>
                      <a:cubicBezTo>
                        <a:pt x="475117" y="3050"/>
                        <a:pt x="372584" y="59325"/>
                        <a:pt x="245886" y="128660"/>
                      </a:cubicBezTo>
                      <a:cubicBezTo>
                        <a:pt x="164686" y="173178"/>
                        <a:pt x="95568" y="225969"/>
                        <a:pt x="53553" y="324585"/>
                      </a:cubicBezTo>
                      <a:lnTo>
                        <a:pt x="0" y="293672"/>
                      </a:lnTo>
                      <a:cubicBezTo>
                        <a:pt x="42015" y="195710"/>
                        <a:pt x="111024" y="142701"/>
                        <a:pt x="192006" y="98292"/>
                      </a:cubicBezTo>
                      <a:cubicBezTo>
                        <a:pt x="322623" y="26997"/>
                        <a:pt x="426572" y="-30148"/>
                        <a:pt x="506139" y="17527"/>
                      </a:cubicBezTo>
                      <a:close/>
                    </a:path>
                  </a:pathLst>
                </a:custGeom>
                <a:solidFill>
                  <a:srgbClr val="DBDFFD">
                    <a:alpha val="50000"/>
                  </a:srgbClr>
                </a:solidFill>
                <a:ln w="10878"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A9CDA6E4-8524-FB5D-6133-5FBE68B6B4E9}"/>
                    </a:ext>
                  </a:extLst>
                </p:cNvPr>
                <p:cNvSpPr/>
                <p:nvPr/>
              </p:nvSpPr>
              <p:spPr>
                <a:xfrm>
                  <a:off x="4396911" y="3297298"/>
                  <a:ext cx="884982" cy="1312477"/>
                </a:xfrm>
                <a:custGeom>
                  <a:avLst/>
                  <a:gdLst>
                    <a:gd name="connsiteX0" fmla="*/ 651070 w 884982"/>
                    <a:gd name="connsiteY0" fmla="*/ 176876 h 1312477"/>
                    <a:gd name="connsiteX1" fmla="*/ 645845 w 884982"/>
                    <a:gd name="connsiteY1" fmla="*/ 160985 h 1312477"/>
                    <a:gd name="connsiteX2" fmla="*/ 641600 w 884982"/>
                    <a:gd name="connsiteY2" fmla="*/ 149012 h 1312477"/>
                    <a:gd name="connsiteX3" fmla="*/ 625600 w 884982"/>
                    <a:gd name="connsiteY3" fmla="*/ 110480 h 1312477"/>
                    <a:gd name="connsiteX4" fmla="*/ 621899 w 884982"/>
                    <a:gd name="connsiteY4" fmla="*/ 102643 h 1312477"/>
                    <a:gd name="connsiteX5" fmla="*/ 605028 w 884982"/>
                    <a:gd name="connsiteY5" fmla="*/ 72492 h 1312477"/>
                    <a:gd name="connsiteX6" fmla="*/ 600456 w 884982"/>
                    <a:gd name="connsiteY6" fmla="*/ 65635 h 1312477"/>
                    <a:gd name="connsiteX7" fmla="*/ 591640 w 884982"/>
                    <a:gd name="connsiteY7" fmla="*/ 53770 h 1312477"/>
                    <a:gd name="connsiteX8" fmla="*/ 586633 w 884982"/>
                    <a:gd name="connsiteY8" fmla="*/ 47893 h 1312477"/>
                    <a:gd name="connsiteX9" fmla="*/ 578360 w 884982"/>
                    <a:gd name="connsiteY9" fmla="*/ 38858 h 1312477"/>
                    <a:gd name="connsiteX10" fmla="*/ 571394 w 884982"/>
                    <a:gd name="connsiteY10" fmla="*/ 32219 h 1312477"/>
                    <a:gd name="connsiteX11" fmla="*/ 559965 w 884982"/>
                    <a:gd name="connsiteY11" fmla="*/ 23076 h 1312477"/>
                    <a:gd name="connsiteX12" fmla="*/ 552346 w 884982"/>
                    <a:gd name="connsiteY12" fmla="*/ 18177 h 1312477"/>
                    <a:gd name="connsiteX13" fmla="*/ 549516 w 884982"/>
                    <a:gd name="connsiteY13" fmla="*/ 16327 h 1312477"/>
                    <a:gd name="connsiteX14" fmla="*/ 543856 w 884982"/>
                    <a:gd name="connsiteY14" fmla="*/ 13062 h 1312477"/>
                    <a:gd name="connsiteX15" fmla="*/ 543203 w 884982"/>
                    <a:gd name="connsiteY15" fmla="*/ 13062 h 1312477"/>
                    <a:gd name="connsiteX16" fmla="*/ 541788 w 884982"/>
                    <a:gd name="connsiteY16" fmla="*/ 12300 h 1312477"/>
                    <a:gd name="connsiteX17" fmla="*/ 537760 w 884982"/>
                    <a:gd name="connsiteY17" fmla="*/ 10449 h 1312477"/>
                    <a:gd name="connsiteX18" fmla="*/ 531883 w 884982"/>
                    <a:gd name="connsiteY18" fmla="*/ 7946 h 1312477"/>
                    <a:gd name="connsiteX19" fmla="*/ 508480 w 884982"/>
                    <a:gd name="connsiteY19" fmla="*/ 1742 h 1312477"/>
                    <a:gd name="connsiteX20" fmla="*/ 502167 w 884982"/>
                    <a:gd name="connsiteY20" fmla="*/ 762 h 1312477"/>
                    <a:gd name="connsiteX21" fmla="*/ 492915 w 884982"/>
                    <a:gd name="connsiteY21" fmla="*/ 0 h 1312477"/>
                    <a:gd name="connsiteX22" fmla="*/ 485187 w 884982"/>
                    <a:gd name="connsiteY22" fmla="*/ 0 h 1312477"/>
                    <a:gd name="connsiteX23" fmla="*/ 236798 w 884982"/>
                    <a:gd name="connsiteY23" fmla="*/ 97962 h 1312477"/>
                    <a:gd name="connsiteX24" fmla="*/ 212852 w 884982"/>
                    <a:gd name="connsiteY24" fmla="*/ 111568 h 1312477"/>
                    <a:gd name="connsiteX25" fmla="*/ 203818 w 884982"/>
                    <a:gd name="connsiteY25" fmla="*/ 117011 h 1312477"/>
                    <a:gd name="connsiteX26" fmla="*/ 192933 w 884982"/>
                    <a:gd name="connsiteY26" fmla="*/ 123650 h 1312477"/>
                    <a:gd name="connsiteX27" fmla="*/ 185096 w 884982"/>
                    <a:gd name="connsiteY27" fmla="*/ 128766 h 1312477"/>
                    <a:gd name="connsiteX28" fmla="*/ 136224 w 884982"/>
                    <a:gd name="connsiteY28" fmla="*/ 165883 h 1312477"/>
                    <a:gd name="connsiteX29" fmla="*/ 128931 w 884982"/>
                    <a:gd name="connsiteY29" fmla="*/ 172631 h 1312477"/>
                    <a:gd name="connsiteX30" fmla="*/ 101284 w 884982"/>
                    <a:gd name="connsiteY30" fmla="*/ 201367 h 1312477"/>
                    <a:gd name="connsiteX31" fmla="*/ 96603 w 884982"/>
                    <a:gd name="connsiteY31" fmla="*/ 206809 h 1312477"/>
                    <a:gd name="connsiteX32" fmla="*/ 91161 w 884982"/>
                    <a:gd name="connsiteY32" fmla="*/ 213667 h 1312477"/>
                    <a:gd name="connsiteX33" fmla="*/ 85718 w 884982"/>
                    <a:gd name="connsiteY33" fmla="*/ 220742 h 1312477"/>
                    <a:gd name="connsiteX34" fmla="*/ 80603 w 884982"/>
                    <a:gd name="connsiteY34" fmla="*/ 227926 h 1312477"/>
                    <a:gd name="connsiteX35" fmla="*/ 61119 w 884982"/>
                    <a:gd name="connsiteY35" fmla="*/ 258730 h 1312477"/>
                    <a:gd name="connsiteX36" fmla="*/ 58833 w 884982"/>
                    <a:gd name="connsiteY36" fmla="*/ 262866 h 1312477"/>
                    <a:gd name="connsiteX37" fmla="*/ 54262 w 884982"/>
                    <a:gd name="connsiteY37" fmla="*/ 271682 h 1312477"/>
                    <a:gd name="connsiteX38" fmla="*/ 48057 w 884982"/>
                    <a:gd name="connsiteY38" fmla="*/ 284635 h 1312477"/>
                    <a:gd name="connsiteX39" fmla="*/ 4519 w 884982"/>
                    <a:gd name="connsiteY39" fmla="*/ 469675 h 1312477"/>
                    <a:gd name="connsiteX40" fmla="*/ 103678 w 884982"/>
                    <a:gd name="connsiteY40" fmla="*/ 1312478 h 1312477"/>
                    <a:gd name="connsiteX41" fmla="*/ 246050 w 884982"/>
                    <a:gd name="connsiteY41" fmla="*/ 1143438 h 1312477"/>
                    <a:gd name="connsiteX42" fmla="*/ 536128 w 884982"/>
                    <a:gd name="connsiteY42" fmla="*/ 967324 h 1312477"/>
                    <a:gd name="connsiteX43" fmla="*/ 884983 w 884982"/>
                    <a:gd name="connsiteY43" fmla="*/ 808407 h 1312477"/>
                    <a:gd name="connsiteX44" fmla="*/ 651070 w 884982"/>
                    <a:gd name="connsiteY44" fmla="*/ 176876 h 131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84982" h="1312477">
                      <a:moveTo>
                        <a:pt x="651070" y="176876"/>
                      </a:moveTo>
                      <a:cubicBezTo>
                        <a:pt x="649329" y="171434"/>
                        <a:pt x="647696" y="165992"/>
                        <a:pt x="645845" y="160985"/>
                      </a:cubicBezTo>
                      <a:cubicBezTo>
                        <a:pt x="643995" y="155978"/>
                        <a:pt x="643015" y="152821"/>
                        <a:pt x="641600" y="149012"/>
                      </a:cubicBezTo>
                      <a:cubicBezTo>
                        <a:pt x="636485" y="134970"/>
                        <a:pt x="631260" y="122235"/>
                        <a:pt x="625600" y="110480"/>
                      </a:cubicBezTo>
                      <a:cubicBezTo>
                        <a:pt x="624403" y="107759"/>
                        <a:pt x="623096" y="105146"/>
                        <a:pt x="621899" y="102643"/>
                      </a:cubicBezTo>
                      <a:cubicBezTo>
                        <a:pt x="616888" y="92262"/>
                        <a:pt x="611254" y="82194"/>
                        <a:pt x="605028" y="72492"/>
                      </a:cubicBezTo>
                      <a:lnTo>
                        <a:pt x="600456" y="65635"/>
                      </a:lnTo>
                      <a:cubicBezTo>
                        <a:pt x="597626" y="61390"/>
                        <a:pt x="594687" y="57580"/>
                        <a:pt x="591640" y="53770"/>
                      </a:cubicBezTo>
                      <a:cubicBezTo>
                        <a:pt x="590007" y="51702"/>
                        <a:pt x="588374" y="49852"/>
                        <a:pt x="586633" y="47893"/>
                      </a:cubicBezTo>
                      <a:cubicBezTo>
                        <a:pt x="584045" y="44730"/>
                        <a:pt x="581283" y="41714"/>
                        <a:pt x="578360" y="38858"/>
                      </a:cubicBezTo>
                      <a:cubicBezTo>
                        <a:pt x="576075" y="36464"/>
                        <a:pt x="573789" y="34287"/>
                        <a:pt x="571394" y="32219"/>
                      </a:cubicBezTo>
                      <a:cubicBezTo>
                        <a:pt x="568999" y="30151"/>
                        <a:pt x="563775" y="25906"/>
                        <a:pt x="559965" y="23076"/>
                      </a:cubicBezTo>
                      <a:cubicBezTo>
                        <a:pt x="556155" y="20246"/>
                        <a:pt x="554849" y="19701"/>
                        <a:pt x="552346" y="18177"/>
                      </a:cubicBezTo>
                      <a:lnTo>
                        <a:pt x="549516" y="16327"/>
                      </a:lnTo>
                      <a:lnTo>
                        <a:pt x="543856" y="13062"/>
                      </a:lnTo>
                      <a:cubicBezTo>
                        <a:pt x="543645" y="12987"/>
                        <a:pt x="543414" y="12987"/>
                        <a:pt x="543203" y="13062"/>
                      </a:cubicBezTo>
                      <a:lnTo>
                        <a:pt x="541788" y="12300"/>
                      </a:lnTo>
                      <a:lnTo>
                        <a:pt x="537760" y="10449"/>
                      </a:lnTo>
                      <a:lnTo>
                        <a:pt x="531883" y="7946"/>
                      </a:lnTo>
                      <a:cubicBezTo>
                        <a:pt x="524299" y="5130"/>
                        <a:pt x="516462" y="3053"/>
                        <a:pt x="508480" y="1742"/>
                      </a:cubicBezTo>
                      <a:cubicBezTo>
                        <a:pt x="506395" y="1301"/>
                        <a:pt x="504288" y="974"/>
                        <a:pt x="502167" y="762"/>
                      </a:cubicBezTo>
                      <a:cubicBezTo>
                        <a:pt x="499120" y="762"/>
                        <a:pt x="496072" y="109"/>
                        <a:pt x="492915" y="0"/>
                      </a:cubicBezTo>
                      <a:lnTo>
                        <a:pt x="485187" y="0"/>
                      </a:lnTo>
                      <a:cubicBezTo>
                        <a:pt x="416396" y="0"/>
                        <a:pt x="333672" y="45498"/>
                        <a:pt x="236798" y="97962"/>
                      </a:cubicBezTo>
                      <a:cubicBezTo>
                        <a:pt x="228743" y="102316"/>
                        <a:pt x="220689" y="106888"/>
                        <a:pt x="212852" y="111568"/>
                      </a:cubicBezTo>
                      <a:lnTo>
                        <a:pt x="203818" y="117011"/>
                      </a:lnTo>
                      <a:cubicBezTo>
                        <a:pt x="200226" y="119079"/>
                        <a:pt x="196634" y="121365"/>
                        <a:pt x="192933" y="123650"/>
                      </a:cubicBezTo>
                      <a:lnTo>
                        <a:pt x="185096" y="128766"/>
                      </a:lnTo>
                      <a:cubicBezTo>
                        <a:pt x="167981" y="140014"/>
                        <a:pt x="151653" y="152415"/>
                        <a:pt x="136224" y="165883"/>
                      </a:cubicBezTo>
                      <a:cubicBezTo>
                        <a:pt x="133720" y="168060"/>
                        <a:pt x="131325" y="170237"/>
                        <a:pt x="128931" y="172631"/>
                      </a:cubicBezTo>
                      <a:cubicBezTo>
                        <a:pt x="119090" y="181589"/>
                        <a:pt x="109854" y="191188"/>
                        <a:pt x="101284" y="201367"/>
                      </a:cubicBezTo>
                      <a:cubicBezTo>
                        <a:pt x="99651" y="203109"/>
                        <a:pt x="98018" y="204959"/>
                        <a:pt x="96603" y="206809"/>
                      </a:cubicBezTo>
                      <a:cubicBezTo>
                        <a:pt x="95188" y="208660"/>
                        <a:pt x="92794" y="211381"/>
                        <a:pt x="91161" y="213667"/>
                      </a:cubicBezTo>
                      <a:cubicBezTo>
                        <a:pt x="89528" y="215953"/>
                        <a:pt x="87569" y="218347"/>
                        <a:pt x="85718" y="220742"/>
                      </a:cubicBezTo>
                      <a:lnTo>
                        <a:pt x="80603" y="227926"/>
                      </a:lnTo>
                      <a:cubicBezTo>
                        <a:pt x="73596" y="237861"/>
                        <a:pt x="67093" y="248142"/>
                        <a:pt x="61119" y="258730"/>
                      </a:cubicBezTo>
                      <a:lnTo>
                        <a:pt x="58833" y="262866"/>
                      </a:lnTo>
                      <a:lnTo>
                        <a:pt x="54262" y="271682"/>
                      </a:lnTo>
                      <a:cubicBezTo>
                        <a:pt x="52085" y="276036"/>
                        <a:pt x="50125" y="280281"/>
                        <a:pt x="48057" y="284635"/>
                      </a:cubicBezTo>
                      <a:cubicBezTo>
                        <a:pt x="23059" y="343368"/>
                        <a:pt x="8332" y="405958"/>
                        <a:pt x="4519" y="469675"/>
                      </a:cubicBezTo>
                      <a:cubicBezTo>
                        <a:pt x="-14312" y="692594"/>
                        <a:pt x="27050" y="1249020"/>
                        <a:pt x="103678" y="1312478"/>
                      </a:cubicBezTo>
                      <a:cubicBezTo>
                        <a:pt x="103678" y="1312478"/>
                        <a:pt x="91923" y="1240421"/>
                        <a:pt x="246050" y="1143438"/>
                      </a:cubicBezTo>
                      <a:cubicBezTo>
                        <a:pt x="350761" y="1077586"/>
                        <a:pt x="424342" y="1022183"/>
                        <a:pt x="536128" y="967324"/>
                      </a:cubicBezTo>
                      <a:cubicBezTo>
                        <a:pt x="808245" y="833442"/>
                        <a:pt x="884983" y="808407"/>
                        <a:pt x="884983" y="808407"/>
                      </a:cubicBezTo>
                      <a:cubicBezTo>
                        <a:pt x="767428" y="737657"/>
                        <a:pt x="731943" y="434191"/>
                        <a:pt x="651070" y="176876"/>
                      </a:cubicBezTo>
                      <a:close/>
                    </a:path>
                  </a:pathLst>
                </a:custGeom>
                <a:solidFill>
                  <a:srgbClr val="9BA3EB"/>
                </a:solidFill>
                <a:ln w="10878" cap="flat">
                  <a:noFill/>
                  <a:prstDash val="solid"/>
                  <a:miter/>
                </a:ln>
              </p:spPr>
              <p:txBody>
                <a:bodyPr rtlCol="0" anchor="ctr"/>
                <a:lstStyle/>
                <a:p>
                  <a:endParaRPr lang="en-US"/>
                </a:p>
              </p:txBody>
            </p:sp>
          </p:grpSp>
        </p:grpSp>
        <p:grpSp>
          <p:nvGrpSpPr>
            <p:cNvPr id="328" name="Graphic 2">
              <a:extLst>
                <a:ext uri="{FF2B5EF4-FFF2-40B4-BE49-F238E27FC236}">
                  <a16:creationId xmlns:a16="http://schemas.microsoft.com/office/drawing/2014/main" id="{CA9EE710-8107-9C59-C4DA-29E53A8C1E5A}"/>
                </a:ext>
              </a:extLst>
            </p:cNvPr>
            <p:cNvGrpSpPr/>
            <p:nvPr/>
          </p:nvGrpSpPr>
          <p:grpSpPr>
            <a:xfrm>
              <a:off x="4601288" y="2454249"/>
              <a:ext cx="1636888" cy="3694310"/>
              <a:chOff x="4601288" y="2454249"/>
              <a:chExt cx="1636888" cy="3694310"/>
            </a:xfrm>
          </p:grpSpPr>
          <p:sp>
            <p:nvSpPr>
              <p:cNvPr id="329" name="Freeform: Shape 328">
                <a:extLst>
                  <a:ext uri="{FF2B5EF4-FFF2-40B4-BE49-F238E27FC236}">
                    <a16:creationId xmlns:a16="http://schemas.microsoft.com/office/drawing/2014/main" id="{53DC76D9-7EEA-2063-9FE4-0BCAB7AEE524}"/>
                  </a:ext>
                </a:extLst>
              </p:cNvPr>
              <p:cNvSpPr/>
              <p:nvPr/>
            </p:nvSpPr>
            <p:spPr>
              <a:xfrm>
                <a:off x="5392337" y="5091897"/>
                <a:ext cx="310356" cy="682799"/>
              </a:xfrm>
              <a:custGeom>
                <a:avLst/>
                <a:gdLst>
                  <a:gd name="connsiteX0" fmla="*/ 126733 w 310356"/>
                  <a:gd name="connsiteY0" fmla="*/ 507 h 682799"/>
                  <a:gd name="connsiteX1" fmla="*/ 2539 w 310356"/>
                  <a:gd name="connsiteY1" fmla="*/ 65815 h 682799"/>
                  <a:gd name="connsiteX2" fmla="*/ 29207 w 310356"/>
                  <a:gd name="connsiteY2" fmla="*/ 189683 h 682799"/>
                  <a:gd name="connsiteX3" fmla="*/ 64908 w 310356"/>
                  <a:gd name="connsiteY3" fmla="*/ 365907 h 682799"/>
                  <a:gd name="connsiteX4" fmla="*/ 97563 w 310356"/>
                  <a:gd name="connsiteY4" fmla="*/ 609942 h 682799"/>
                  <a:gd name="connsiteX5" fmla="*/ 307528 w 310356"/>
                  <a:gd name="connsiteY5" fmla="*/ 634323 h 682799"/>
                  <a:gd name="connsiteX6" fmla="*/ 274004 w 310356"/>
                  <a:gd name="connsiteY6" fmla="*/ 432738 h 682799"/>
                  <a:gd name="connsiteX7" fmla="*/ 219580 w 310356"/>
                  <a:gd name="connsiteY7" fmla="*/ 143423 h 68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356" h="682799">
                    <a:moveTo>
                      <a:pt x="126733" y="507"/>
                    </a:moveTo>
                    <a:cubicBezTo>
                      <a:pt x="61425" y="-5806"/>
                      <a:pt x="7002" y="48617"/>
                      <a:pt x="2539" y="65815"/>
                    </a:cubicBezTo>
                    <a:cubicBezTo>
                      <a:pt x="-3774" y="88673"/>
                      <a:pt x="471" y="134280"/>
                      <a:pt x="29207" y="189683"/>
                    </a:cubicBezTo>
                    <a:cubicBezTo>
                      <a:pt x="54132" y="237576"/>
                      <a:pt x="67630" y="314204"/>
                      <a:pt x="64908" y="365907"/>
                    </a:cubicBezTo>
                    <a:cubicBezTo>
                      <a:pt x="62187" y="417609"/>
                      <a:pt x="43139" y="547355"/>
                      <a:pt x="97563" y="609942"/>
                    </a:cubicBezTo>
                    <a:cubicBezTo>
                      <a:pt x="151986" y="672529"/>
                      <a:pt x="269867" y="724558"/>
                      <a:pt x="307528" y="634323"/>
                    </a:cubicBezTo>
                    <a:cubicBezTo>
                      <a:pt x="319828" y="604935"/>
                      <a:pt x="288916" y="505557"/>
                      <a:pt x="274004" y="432738"/>
                    </a:cubicBezTo>
                    <a:cubicBezTo>
                      <a:pt x="244288" y="287754"/>
                      <a:pt x="219580" y="143423"/>
                      <a:pt x="219580" y="143423"/>
                    </a:cubicBezTo>
                    <a:close/>
                  </a:path>
                </a:pathLst>
              </a:custGeom>
              <a:solidFill>
                <a:srgbClr val="263238"/>
              </a:solidFill>
              <a:ln w="10878"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95FD2290-D284-67BC-C87A-18030B530CB4}"/>
                  </a:ext>
                </a:extLst>
              </p:cNvPr>
              <p:cNvSpPr/>
              <p:nvPr/>
            </p:nvSpPr>
            <p:spPr>
              <a:xfrm>
                <a:off x="5503070" y="5209632"/>
                <a:ext cx="169642" cy="408691"/>
              </a:xfrm>
              <a:custGeom>
                <a:avLst/>
                <a:gdLst>
                  <a:gd name="connsiteX0" fmla="*/ 0 w 169642"/>
                  <a:gd name="connsiteY0" fmla="*/ 0 h 408691"/>
                  <a:gd name="connsiteX1" fmla="*/ 24926 w 169642"/>
                  <a:gd name="connsiteY1" fmla="*/ 213449 h 408691"/>
                  <a:gd name="connsiteX2" fmla="*/ 73581 w 169642"/>
                  <a:gd name="connsiteY2" fmla="*/ 376720 h 408691"/>
                  <a:gd name="connsiteX3" fmla="*/ 168386 w 169642"/>
                  <a:gd name="connsiteY3" fmla="*/ 352447 h 408691"/>
                  <a:gd name="connsiteX4" fmla="*/ 108956 w 169642"/>
                  <a:gd name="connsiteY4" fmla="*/ 25905 h 40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642" h="408691">
                    <a:moveTo>
                      <a:pt x="0" y="0"/>
                    </a:moveTo>
                    <a:cubicBezTo>
                      <a:pt x="13687" y="70418"/>
                      <a:pt x="22020" y="141772"/>
                      <a:pt x="24926" y="213449"/>
                    </a:cubicBezTo>
                    <a:cubicBezTo>
                      <a:pt x="26667" y="291819"/>
                      <a:pt x="45172" y="342650"/>
                      <a:pt x="73581" y="376720"/>
                    </a:cubicBezTo>
                    <a:cubicBezTo>
                      <a:pt x="104929" y="414054"/>
                      <a:pt x="180251" y="432667"/>
                      <a:pt x="168386" y="352447"/>
                    </a:cubicBezTo>
                    <a:cubicBezTo>
                      <a:pt x="160005" y="296499"/>
                      <a:pt x="108956" y="25905"/>
                      <a:pt x="108956" y="25905"/>
                    </a:cubicBezTo>
                    <a:close/>
                  </a:path>
                </a:pathLst>
              </a:custGeom>
              <a:solidFill>
                <a:srgbClr val="FFA8A7"/>
              </a:solidFill>
              <a:ln w="10878"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2B1BC46C-11C9-B348-D973-D39EB69E5105}"/>
                  </a:ext>
                </a:extLst>
              </p:cNvPr>
              <p:cNvSpPr/>
              <p:nvPr/>
            </p:nvSpPr>
            <p:spPr>
              <a:xfrm>
                <a:off x="5415530" y="5092403"/>
                <a:ext cx="286622" cy="615530"/>
              </a:xfrm>
              <a:custGeom>
                <a:avLst/>
                <a:gdLst>
                  <a:gd name="connsiteX0" fmla="*/ 28 w 286622"/>
                  <a:gd name="connsiteY0" fmla="*/ 38423 h 615530"/>
                  <a:gd name="connsiteX1" fmla="*/ 99296 w 286622"/>
                  <a:gd name="connsiteY1" fmla="*/ 318487 h 615530"/>
                  <a:gd name="connsiteX2" fmla="*/ 286622 w 286622"/>
                  <a:gd name="connsiteY2" fmla="*/ 615530 h 615530"/>
                  <a:gd name="connsiteX3" fmla="*/ 257124 w 286622"/>
                  <a:gd name="connsiteY3" fmla="*/ 463144 h 615530"/>
                  <a:gd name="connsiteX4" fmla="*/ 256254 w 286622"/>
                  <a:gd name="connsiteY4" fmla="*/ 459443 h 615530"/>
                  <a:gd name="connsiteX5" fmla="*/ 254077 w 286622"/>
                  <a:gd name="connsiteY5" fmla="*/ 449756 h 615530"/>
                  <a:gd name="connsiteX6" fmla="*/ 252879 w 286622"/>
                  <a:gd name="connsiteY6" fmla="*/ 444640 h 615530"/>
                  <a:gd name="connsiteX7" fmla="*/ 250267 w 286622"/>
                  <a:gd name="connsiteY7" fmla="*/ 432341 h 615530"/>
                  <a:gd name="connsiteX8" fmla="*/ 250267 w 286622"/>
                  <a:gd name="connsiteY8" fmla="*/ 431579 h 615530"/>
                  <a:gd name="connsiteX9" fmla="*/ 224579 w 286622"/>
                  <a:gd name="connsiteY9" fmla="*/ 300200 h 615530"/>
                  <a:gd name="connsiteX10" fmla="*/ 208688 w 286622"/>
                  <a:gd name="connsiteY10" fmla="*/ 213123 h 615530"/>
                  <a:gd name="connsiteX11" fmla="*/ 202919 w 286622"/>
                  <a:gd name="connsiteY11" fmla="*/ 180469 h 615530"/>
                  <a:gd name="connsiteX12" fmla="*/ 200633 w 286622"/>
                  <a:gd name="connsiteY12" fmla="*/ 167407 h 615530"/>
                  <a:gd name="connsiteX13" fmla="*/ 196388 w 286622"/>
                  <a:gd name="connsiteY13" fmla="*/ 142590 h 615530"/>
                  <a:gd name="connsiteX14" fmla="*/ 103432 w 286622"/>
                  <a:gd name="connsiteY14" fmla="*/ 0 h 615530"/>
                  <a:gd name="connsiteX15" fmla="*/ 90697 w 286622"/>
                  <a:gd name="connsiteY15" fmla="*/ 0 h 615530"/>
                  <a:gd name="connsiteX16" fmla="*/ 28 w 286622"/>
                  <a:gd name="connsiteY16" fmla="*/ 38423 h 6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22" h="615530">
                    <a:moveTo>
                      <a:pt x="28" y="38423"/>
                    </a:moveTo>
                    <a:cubicBezTo>
                      <a:pt x="-1061" y="86751"/>
                      <a:pt x="29852" y="213776"/>
                      <a:pt x="99296" y="318487"/>
                    </a:cubicBezTo>
                    <a:cubicBezTo>
                      <a:pt x="167326" y="421129"/>
                      <a:pt x="265832" y="541188"/>
                      <a:pt x="286622" y="615530"/>
                    </a:cubicBezTo>
                    <a:cubicBezTo>
                      <a:pt x="286622" y="581026"/>
                      <a:pt x="270077" y="518439"/>
                      <a:pt x="257124" y="463144"/>
                    </a:cubicBezTo>
                    <a:cubicBezTo>
                      <a:pt x="257124" y="461838"/>
                      <a:pt x="257124" y="460641"/>
                      <a:pt x="256254" y="459443"/>
                    </a:cubicBezTo>
                    <a:cubicBezTo>
                      <a:pt x="255492" y="456178"/>
                      <a:pt x="254839" y="452913"/>
                      <a:pt x="254077" y="449756"/>
                    </a:cubicBezTo>
                    <a:lnTo>
                      <a:pt x="252879" y="444640"/>
                    </a:lnTo>
                    <a:lnTo>
                      <a:pt x="250267" y="432341"/>
                    </a:lnTo>
                    <a:lnTo>
                      <a:pt x="250267" y="431579"/>
                    </a:lnTo>
                    <a:cubicBezTo>
                      <a:pt x="240906" y="386298"/>
                      <a:pt x="232199" y="341018"/>
                      <a:pt x="224579" y="300200"/>
                    </a:cubicBezTo>
                    <a:cubicBezTo>
                      <a:pt x="218484" y="267546"/>
                      <a:pt x="213041" y="237831"/>
                      <a:pt x="208688" y="213123"/>
                    </a:cubicBezTo>
                    <a:cubicBezTo>
                      <a:pt x="206511" y="200823"/>
                      <a:pt x="204551" y="189720"/>
                      <a:pt x="202919" y="180469"/>
                    </a:cubicBezTo>
                    <a:cubicBezTo>
                      <a:pt x="202048" y="175824"/>
                      <a:pt x="201286" y="171470"/>
                      <a:pt x="200633" y="167407"/>
                    </a:cubicBezTo>
                    <a:cubicBezTo>
                      <a:pt x="197912" y="151624"/>
                      <a:pt x="196388" y="142590"/>
                      <a:pt x="196388" y="142590"/>
                    </a:cubicBezTo>
                    <a:lnTo>
                      <a:pt x="103432" y="0"/>
                    </a:lnTo>
                    <a:cubicBezTo>
                      <a:pt x="98970" y="0"/>
                      <a:pt x="94833" y="0"/>
                      <a:pt x="90697" y="0"/>
                    </a:cubicBezTo>
                    <a:cubicBezTo>
                      <a:pt x="56883" y="1690"/>
                      <a:pt x="24760" y="15303"/>
                      <a:pt x="28" y="38423"/>
                    </a:cubicBezTo>
                    <a:close/>
                  </a:path>
                </a:pathLst>
              </a:custGeom>
              <a:solidFill>
                <a:srgbClr val="000000">
                  <a:alpha val="15000"/>
                </a:srgbClr>
              </a:solidFill>
              <a:ln w="10878"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85B5C8B2-E733-CC09-9DD9-5BCEB718ECDC}"/>
                  </a:ext>
                </a:extLst>
              </p:cNvPr>
              <p:cNvSpPr/>
              <p:nvPr/>
            </p:nvSpPr>
            <p:spPr>
              <a:xfrm>
                <a:off x="5066049" y="4040179"/>
                <a:ext cx="894015" cy="1150078"/>
              </a:xfrm>
              <a:custGeom>
                <a:avLst/>
                <a:gdLst>
                  <a:gd name="connsiteX0" fmla="*/ 639585 w 894015"/>
                  <a:gd name="connsiteY0" fmla="*/ 273315 h 1150078"/>
                  <a:gd name="connsiteX1" fmla="*/ 208986 w 894015"/>
                  <a:gd name="connsiteY1" fmla="*/ 0 h 1150078"/>
                  <a:gd name="connsiteX2" fmla="*/ 0 w 894015"/>
                  <a:gd name="connsiteY2" fmla="*/ 239464 h 1150078"/>
                  <a:gd name="connsiteX3" fmla="*/ 235001 w 894015"/>
                  <a:gd name="connsiteY3" fmla="*/ 422326 h 1150078"/>
                  <a:gd name="connsiteX4" fmla="*/ 483281 w 894015"/>
                  <a:gd name="connsiteY4" fmla="*/ 653953 h 1150078"/>
                  <a:gd name="connsiteX5" fmla="*/ 509622 w 894015"/>
                  <a:gd name="connsiteY5" fmla="*/ 732432 h 1150078"/>
                  <a:gd name="connsiteX6" fmla="*/ 476206 w 894015"/>
                  <a:gd name="connsiteY6" fmla="*/ 876110 h 1150078"/>
                  <a:gd name="connsiteX7" fmla="*/ 701955 w 894015"/>
                  <a:gd name="connsiteY7" fmla="*/ 1150078 h 1150078"/>
                  <a:gd name="connsiteX8" fmla="*/ 796869 w 894015"/>
                  <a:gd name="connsiteY8" fmla="*/ 864246 h 1150078"/>
                  <a:gd name="connsiteX9" fmla="*/ 891349 w 894015"/>
                  <a:gd name="connsiteY9" fmla="*/ 518221 h 1150078"/>
                  <a:gd name="connsiteX10" fmla="*/ 639585 w 894015"/>
                  <a:gd name="connsiteY10" fmla="*/ 273315 h 115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015" h="1150078">
                    <a:moveTo>
                      <a:pt x="639585" y="273315"/>
                    </a:moveTo>
                    <a:cubicBezTo>
                      <a:pt x="436803" y="129201"/>
                      <a:pt x="208986" y="0"/>
                      <a:pt x="208986" y="0"/>
                    </a:cubicBezTo>
                    <a:lnTo>
                      <a:pt x="0" y="239464"/>
                    </a:lnTo>
                    <a:lnTo>
                      <a:pt x="235001" y="422326"/>
                    </a:lnTo>
                    <a:lnTo>
                      <a:pt x="483281" y="653953"/>
                    </a:lnTo>
                    <a:cubicBezTo>
                      <a:pt x="483281" y="653953"/>
                      <a:pt x="536943" y="646116"/>
                      <a:pt x="509622" y="732432"/>
                    </a:cubicBezTo>
                    <a:cubicBezTo>
                      <a:pt x="501023" y="759861"/>
                      <a:pt x="488832" y="814393"/>
                      <a:pt x="476206" y="876110"/>
                    </a:cubicBezTo>
                    <a:lnTo>
                      <a:pt x="701955" y="1150078"/>
                    </a:lnTo>
                    <a:cubicBezTo>
                      <a:pt x="701955" y="1150078"/>
                      <a:pt x="754528" y="980821"/>
                      <a:pt x="796869" y="864246"/>
                    </a:cubicBezTo>
                    <a:cubicBezTo>
                      <a:pt x="871647" y="658851"/>
                      <a:pt x="903975" y="564481"/>
                      <a:pt x="891349" y="518221"/>
                    </a:cubicBezTo>
                    <a:cubicBezTo>
                      <a:pt x="874477" y="457593"/>
                      <a:pt x="800897" y="387931"/>
                      <a:pt x="639585" y="273315"/>
                    </a:cubicBezTo>
                    <a:close/>
                  </a:path>
                </a:pathLst>
              </a:custGeom>
              <a:solidFill>
                <a:srgbClr val="3E4DBC"/>
              </a:solidFill>
              <a:ln w="10878"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69FC740-AE4C-6C31-2CD4-6E6038B7228F}"/>
                  </a:ext>
                </a:extLst>
              </p:cNvPr>
              <p:cNvSpPr/>
              <p:nvPr/>
            </p:nvSpPr>
            <p:spPr>
              <a:xfrm>
                <a:off x="5068758" y="4047105"/>
                <a:ext cx="894015" cy="1150078"/>
              </a:xfrm>
              <a:custGeom>
                <a:avLst/>
                <a:gdLst>
                  <a:gd name="connsiteX0" fmla="*/ 639585 w 894015"/>
                  <a:gd name="connsiteY0" fmla="*/ 273315 h 1150078"/>
                  <a:gd name="connsiteX1" fmla="*/ 208986 w 894015"/>
                  <a:gd name="connsiteY1" fmla="*/ 0 h 1150078"/>
                  <a:gd name="connsiteX2" fmla="*/ 0 w 894015"/>
                  <a:gd name="connsiteY2" fmla="*/ 239464 h 1150078"/>
                  <a:gd name="connsiteX3" fmla="*/ 235001 w 894015"/>
                  <a:gd name="connsiteY3" fmla="*/ 422326 h 1150078"/>
                  <a:gd name="connsiteX4" fmla="*/ 483281 w 894015"/>
                  <a:gd name="connsiteY4" fmla="*/ 653953 h 1150078"/>
                  <a:gd name="connsiteX5" fmla="*/ 509622 w 894015"/>
                  <a:gd name="connsiteY5" fmla="*/ 732432 h 1150078"/>
                  <a:gd name="connsiteX6" fmla="*/ 476206 w 894015"/>
                  <a:gd name="connsiteY6" fmla="*/ 876110 h 1150078"/>
                  <a:gd name="connsiteX7" fmla="*/ 701955 w 894015"/>
                  <a:gd name="connsiteY7" fmla="*/ 1150078 h 1150078"/>
                  <a:gd name="connsiteX8" fmla="*/ 796869 w 894015"/>
                  <a:gd name="connsiteY8" fmla="*/ 864246 h 1150078"/>
                  <a:gd name="connsiteX9" fmla="*/ 891349 w 894015"/>
                  <a:gd name="connsiteY9" fmla="*/ 518221 h 1150078"/>
                  <a:gd name="connsiteX10" fmla="*/ 639585 w 894015"/>
                  <a:gd name="connsiteY10" fmla="*/ 273315 h 115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015" h="1150078">
                    <a:moveTo>
                      <a:pt x="639585" y="273315"/>
                    </a:moveTo>
                    <a:cubicBezTo>
                      <a:pt x="436803" y="129201"/>
                      <a:pt x="208986" y="0"/>
                      <a:pt x="208986" y="0"/>
                    </a:cubicBezTo>
                    <a:lnTo>
                      <a:pt x="0" y="239464"/>
                    </a:lnTo>
                    <a:lnTo>
                      <a:pt x="235001" y="422326"/>
                    </a:lnTo>
                    <a:lnTo>
                      <a:pt x="483281" y="653953"/>
                    </a:lnTo>
                    <a:cubicBezTo>
                      <a:pt x="483281" y="653953"/>
                      <a:pt x="536943" y="646116"/>
                      <a:pt x="509622" y="732432"/>
                    </a:cubicBezTo>
                    <a:cubicBezTo>
                      <a:pt x="501023" y="759861"/>
                      <a:pt x="488832" y="814393"/>
                      <a:pt x="476206" y="876110"/>
                    </a:cubicBezTo>
                    <a:lnTo>
                      <a:pt x="701955" y="1150078"/>
                    </a:lnTo>
                    <a:cubicBezTo>
                      <a:pt x="701955" y="1150078"/>
                      <a:pt x="754528" y="980821"/>
                      <a:pt x="796869" y="864246"/>
                    </a:cubicBezTo>
                    <a:cubicBezTo>
                      <a:pt x="871647" y="658851"/>
                      <a:pt x="903975" y="564481"/>
                      <a:pt x="891349" y="518221"/>
                    </a:cubicBezTo>
                    <a:cubicBezTo>
                      <a:pt x="874477" y="457593"/>
                      <a:pt x="800897" y="387931"/>
                      <a:pt x="639585" y="273315"/>
                    </a:cubicBezTo>
                    <a:close/>
                  </a:path>
                </a:pathLst>
              </a:custGeom>
              <a:solidFill>
                <a:srgbClr val="FFFFFF">
                  <a:alpha val="65000"/>
                </a:srgbClr>
              </a:solidFill>
              <a:ln w="10878"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776CF62B-04E1-532D-6236-21D80E5EAC04}"/>
                  </a:ext>
                </a:extLst>
              </p:cNvPr>
              <p:cNvSpPr/>
              <p:nvPr/>
            </p:nvSpPr>
            <p:spPr>
              <a:xfrm>
                <a:off x="5052833" y="4104863"/>
                <a:ext cx="894015" cy="1150078"/>
              </a:xfrm>
              <a:custGeom>
                <a:avLst/>
                <a:gdLst>
                  <a:gd name="connsiteX0" fmla="*/ 639585 w 894015"/>
                  <a:gd name="connsiteY0" fmla="*/ 273315 h 1150078"/>
                  <a:gd name="connsiteX1" fmla="*/ 208986 w 894015"/>
                  <a:gd name="connsiteY1" fmla="*/ 0 h 1150078"/>
                  <a:gd name="connsiteX2" fmla="*/ 0 w 894015"/>
                  <a:gd name="connsiteY2" fmla="*/ 239464 h 1150078"/>
                  <a:gd name="connsiteX3" fmla="*/ 235001 w 894015"/>
                  <a:gd name="connsiteY3" fmla="*/ 422326 h 1150078"/>
                  <a:gd name="connsiteX4" fmla="*/ 483281 w 894015"/>
                  <a:gd name="connsiteY4" fmla="*/ 653953 h 1150078"/>
                  <a:gd name="connsiteX5" fmla="*/ 509622 w 894015"/>
                  <a:gd name="connsiteY5" fmla="*/ 732432 h 1150078"/>
                  <a:gd name="connsiteX6" fmla="*/ 476206 w 894015"/>
                  <a:gd name="connsiteY6" fmla="*/ 876110 h 1150078"/>
                  <a:gd name="connsiteX7" fmla="*/ 701955 w 894015"/>
                  <a:gd name="connsiteY7" fmla="*/ 1150078 h 1150078"/>
                  <a:gd name="connsiteX8" fmla="*/ 796869 w 894015"/>
                  <a:gd name="connsiteY8" fmla="*/ 864246 h 1150078"/>
                  <a:gd name="connsiteX9" fmla="*/ 891349 w 894015"/>
                  <a:gd name="connsiteY9" fmla="*/ 518221 h 1150078"/>
                  <a:gd name="connsiteX10" fmla="*/ 639585 w 894015"/>
                  <a:gd name="connsiteY10" fmla="*/ 273315 h 115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015" h="1150078">
                    <a:moveTo>
                      <a:pt x="639585" y="273315"/>
                    </a:moveTo>
                    <a:cubicBezTo>
                      <a:pt x="436803" y="129201"/>
                      <a:pt x="208986" y="0"/>
                      <a:pt x="208986" y="0"/>
                    </a:cubicBezTo>
                    <a:lnTo>
                      <a:pt x="0" y="239464"/>
                    </a:lnTo>
                    <a:lnTo>
                      <a:pt x="235001" y="422326"/>
                    </a:lnTo>
                    <a:lnTo>
                      <a:pt x="483281" y="653953"/>
                    </a:lnTo>
                    <a:cubicBezTo>
                      <a:pt x="483281" y="653953"/>
                      <a:pt x="536943" y="646116"/>
                      <a:pt x="509622" y="732432"/>
                    </a:cubicBezTo>
                    <a:cubicBezTo>
                      <a:pt x="501023" y="759861"/>
                      <a:pt x="488832" y="814393"/>
                      <a:pt x="476206" y="876110"/>
                    </a:cubicBezTo>
                    <a:lnTo>
                      <a:pt x="701955" y="1150078"/>
                    </a:lnTo>
                    <a:cubicBezTo>
                      <a:pt x="701955" y="1150078"/>
                      <a:pt x="754528" y="980821"/>
                      <a:pt x="796869" y="864246"/>
                    </a:cubicBezTo>
                    <a:cubicBezTo>
                      <a:pt x="871647" y="658851"/>
                      <a:pt x="903975" y="564481"/>
                      <a:pt x="891349" y="518221"/>
                    </a:cubicBezTo>
                    <a:cubicBezTo>
                      <a:pt x="874477" y="457593"/>
                      <a:pt x="800897" y="387931"/>
                      <a:pt x="639585" y="273315"/>
                    </a:cubicBezTo>
                    <a:close/>
                  </a:path>
                </a:pathLst>
              </a:custGeom>
              <a:solidFill>
                <a:srgbClr val="000000">
                  <a:alpha val="10000"/>
                </a:srgbClr>
              </a:solidFill>
              <a:ln w="10878"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69B400F7-0C81-6973-AF7C-E8045190AB84}"/>
                  </a:ext>
                </a:extLst>
              </p:cNvPr>
              <p:cNvSpPr/>
              <p:nvPr/>
            </p:nvSpPr>
            <p:spPr>
              <a:xfrm>
                <a:off x="5208530" y="4350611"/>
                <a:ext cx="542058" cy="808515"/>
              </a:xfrm>
              <a:custGeom>
                <a:avLst/>
                <a:gdLst>
                  <a:gd name="connsiteX0" fmla="*/ 69771 w 542058"/>
                  <a:gd name="connsiteY0" fmla="*/ 0 h 808515"/>
                  <a:gd name="connsiteX1" fmla="*/ 390108 w 542058"/>
                  <a:gd name="connsiteY1" fmla="*/ 270485 h 808515"/>
                  <a:gd name="connsiteX2" fmla="*/ 497975 w 542058"/>
                  <a:gd name="connsiteY2" fmla="*/ 483934 h 808515"/>
                  <a:gd name="connsiteX3" fmla="*/ 542058 w 542058"/>
                  <a:gd name="connsiteY3" fmla="*/ 808516 h 808515"/>
                  <a:gd name="connsiteX4" fmla="*/ 133338 w 542058"/>
                  <a:gd name="connsiteY4" fmla="*/ 366815 h 808515"/>
                  <a:gd name="connsiteX5" fmla="*/ 0 w 542058"/>
                  <a:gd name="connsiteY5" fmla="*/ 55294 h 80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058" h="808515">
                    <a:moveTo>
                      <a:pt x="69771" y="0"/>
                    </a:moveTo>
                    <a:cubicBezTo>
                      <a:pt x="69771" y="0"/>
                      <a:pt x="331875" y="212905"/>
                      <a:pt x="390108" y="270485"/>
                    </a:cubicBezTo>
                    <a:cubicBezTo>
                      <a:pt x="448341" y="328065"/>
                      <a:pt x="482084" y="343848"/>
                      <a:pt x="497975" y="483934"/>
                    </a:cubicBezTo>
                    <a:cubicBezTo>
                      <a:pt x="511472" y="602251"/>
                      <a:pt x="542058" y="808516"/>
                      <a:pt x="542058" y="808516"/>
                    </a:cubicBezTo>
                    <a:lnTo>
                      <a:pt x="133338" y="366815"/>
                    </a:lnTo>
                    <a:lnTo>
                      <a:pt x="0" y="55294"/>
                    </a:lnTo>
                    <a:close/>
                  </a:path>
                </a:pathLst>
              </a:custGeom>
              <a:solidFill>
                <a:srgbClr val="000000">
                  <a:alpha val="10000"/>
                </a:srgbClr>
              </a:solidFill>
              <a:ln w="10878"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FA06DEAF-B0E2-2E30-0E1E-36CDFFC36DC5}"/>
                  </a:ext>
                </a:extLst>
              </p:cNvPr>
              <p:cNvSpPr/>
              <p:nvPr/>
            </p:nvSpPr>
            <p:spPr>
              <a:xfrm>
                <a:off x="5644087" y="5684858"/>
                <a:ext cx="594089" cy="463701"/>
              </a:xfrm>
              <a:custGeom>
                <a:avLst/>
                <a:gdLst>
                  <a:gd name="connsiteX0" fmla="*/ 31179 w 594089"/>
                  <a:gd name="connsiteY0" fmla="*/ 0 h 463701"/>
                  <a:gd name="connsiteX1" fmla="*/ 7886 w 594089"/>
                  <a:gd name="connsiteY1" fmla="*/ 61825 h 463701"/>
                  <a:gd name="connsiteX2" fmla="*/ 7886 w 594089"/>
                  <a:gd name="connsiteY2" fmla="*/ 165012 h 463701"/>
                  <a:gd name="connsiteX3" fmla="*/ 129033 w 594089"/>
                  <a:gd name="connsiteY3" fmla="*/ 269070 h 463701"/>
                  <a:gd name="connsiteX4" fmla="*/ 342917 w 594089"/>
                  <a:gd name="connsiteY4" fmla="*/ 454110 h 463701"/>
                  <a:gd name="connsiteX5" fmla="*/ 584776 w 594089"/>
                  <a:gd name="connsiteY5" fmla="*/ 406544 h 463701"/>
                  <a:gd name="connsiteX6" fmla="*/ 509997 w 594089"/>
                  <a:gd name="connsiteY6" fmla="*/ 288445 h 463701"/>
                  <a:gd name="connsiteX7" fmla="*/ 403219 w 594089"/>
                  <a:gd name="connsiteY7" fmla="*/ 224552 h 46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089" h="463701">
                    <a:moveTo>
                      <a:pt x="31179" y="0"/>
                    </a:moveTo>
                    <a:cubicBezTo>
                      <a:pt x="15288" y="0"/>
                      <a:pt x="15723" y="26994"/>
                      <a:pt x="7886" y="61825"/>
                    </a:cubicBezTo>
                    <a:cubicBezTo>
                      <a:pt x="2879" y="84465"/>
                      <a:pt x="-7026" y="122235"/>
                      <a:pt x="7886" y="165012"/>
                    </a:cubicBezTo>
                    <a:cubicBezTo>
                      <a:pt x="22798" y="207789"/>
                      <a:pt x="92243" y="213123"/>
                      <a:pt x="129033" y="269070"/>
                    </a:cubicBezTo>
                    <a:cubicBezTo>
                      <a:pt x="165823" y="325018"/>
                      <a:pt x="219702" y="426028"/>
                      <a:pt x="342917" y="454110"/>
                    </a:cubicBezTo>
                    <a:cubicBezTo>
                      <a:pt x="466132" y="482193"/>
                      <a:pt x="561156" y="443225"/>
                      <a:pt x="584776" y="406544"/>
                    </a:cubicBezTo>
                    <a:cubicBezTo>
                      <a:pt x="608395" y="369862"/>
                      <a:pt x="588368" y="334923"/>
                      <a:pt x="509997" y="288445"/>
                    </a:cubicBezTo>
                    <a:cubicBezTo>
                      <a:pt x="426730" y="239028"/>
                      <a:pt x="403219" y="224552"/>
                      <a:pt x="403219" y="224552"/>
                    </a:cubicBezTo>
                    <a:close/>
                  </a:path>
                </a:pathLst>
              </a:custGeom>
              <a:solidFill>
                <a:srgbClr val="263238"/>
              </a:solidFill>
              <a:ln w="10878"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9568EE49-88FB-65B9-E8B8-804963AE73A6}"/>
                  </a:ext>
                </a:extLst>
              </p:cNvPr>
              <p:cNvSpPr/>
              <p:nvPr/>
            </p:nvSpPr>
            <p:spPr>
              <a:xfrm>
                <a:off x="5636190" y="5466402"/>
                <a:ext cx="483332" cy="547487"/>
              </a:xfrm>
              <a:custGeom>
                <a:avLst/>
                <a:gdLst>
                  <a:gd name="connsiteX0" fmla="*/ 198646 w 483332"/>
                  <a:gd name="connsiteY0" fmla="*/ 0 h 547487"/>
                  <a:gd name="connsiteX1" fmla="*/ 265805 w 483332"/>
                  <a:gd name="connsiteY1" fmla="*/ 216388 h 547487"/>
                  <a:gd name="connsiteX2" fmla="*/ 419714 w 483332"/>
                  <a:gd name="connsiteY2" fmla="*/ 434082 h 547487"/>
                  <a:gd name="connsiteX3" fmla="*/ 475335 w 483332"/>
                  <a:gd name="connsiteY3" fmla="*/ 488506 h 547487"/>
                  <a:gd name="connsiteX4" fmla="*/ 477308 w 483332"/>
                  <a:gd name="connsiteY4" fmla="*/ 522159 h 547487"/>
                  <a:gd name="connsiteX5" fmla="*/ 473920 w 483332"/>
                  <a:gd name="connsiteY5" fmla="*/ 525296 h 547487"/>
                  <a:gd name="connsiteX6" fmla="*/ 268635 w 483332"/>
                  <a:gd name="connsiteY6" fmla="*/ 515391 h 547487"/>
                  <a:gd name="connsiteX7" fmla="*/ 102752 w 483332"/>
                  <a:gd name="connsiteY7" fmla="*/ 331766 h 547487"/>
                  <a:gd name="connsiteX8" fmla="*/ 60737 w 483332"/>
                  <a:gd name="connsiteY8" fmla="*/ 288227 h 547487"/>
                  <a:gd name="connsiteX9" fmla="*/ 39620 w 483332"/>
                  <a:gd name="connsiteY9" fmla="*/ 237940 h 547487"/>
                  <a:gd name="connsiteX10" fmla="*/ 32654 w 483332"/>
                  <a:gd name="connsiteY10" fmla="*/ 164577 h 547487"/>
                  <a:gd name="connsiteX11" fmla="*/ 0 w 483332"/>
                  <a:gd name="connsiteY11" fmla="*/ 70642 h 54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3332" h="547487">
                    <a:moveTo>
                      <a:pt x="198646" y="0"/>
                    </a:moveTo>
                    <a:cubicBezTo>
                      <a:pt x="198646" y="0"/>
                      <a:pt x="221830" y="145746"/>
                      <a:pt x="265805" y="216388"/>
                    </a:cubicBezTo>
                    <a:cubicBezTo>
                      <a:pt x="309779" y="287030"/>
                      <a:pt x="357127" y="365617"/>
                      <a:pt x="419714" y="434082"/>
                    </a:cubicBezTo>
                    <a:cubicBezTo>
                      <a:pt x="433320" y="448885"/>
                      <a:pt x="464233" y="476315"/>
                      <a:pt x="475335" y="488506"/>
                    </a:cubicBezTo>
                    <a:cubicBezTo>
                      <a:pt x="485173" y="497254"/>
                      <a:pt x="486056" y="512321"/>
                      <a:pt x="477308" y="522159"/>
                    </a:cubicBezTo>
                    <a:cubicBezTo>
                      <a:pt x="476283" y="523312"/>
                      <a:pt x="475148" y="524363"/>
                      <a:pt x="473920" y="525296"/>
                    </a:cubicBezTo>
                    <a:cubicBezTo>
                      <a:pt x="447797" y="551746"/>
                      <a:pt x="333943" y="561324"/>
                      <a:pt x="268635" y="515391"/>
                    </a:cubicBezTo>
                    <a:cubicBezTo>
                      <a:pt x="203326" y="469457"/>
                      <a:pt x="141937" y="369100"/>
                      <a:pt x="102752" y="331766"/>
                    </a:cubicBezTo>
                    <a:cubicBezTo>
                      <a:pt x="87948" y="317725"/>
                      <a:pt x="74016" y="303248"/>
                      <a:pt x="60737" y="288227"/>
                    </a:cubicBezTo>
                    <a:cubicBezTo>
                      <a:pt x="47953" y="274502"/>
                      <a:pt x="40468" y="256677"/>
                      <a:pt x="39620" y="237940"/>
                    </a:cubicBezTo>
                    <a:cubicBezTo>
                      <a:pt x="41251" y="213270"/>
                      <a:pt x="38899" y="188499"/>
                      <a:pt x="32654" y="164577"/>
                    </a:cubicBezTo>
                    <a:cubicBezTo>
                      <a:pt x="22640" y="124630"/>
                      <a:pt x="13388" y="109391"/>
                      <a:pt x="0" y="70642"/>
                    </a:cubicBezTo>
                    <a:close/>
                  </a:path>
                </a:pathLst>
              </a:custGeom>
              <a:solidFill>
                <a:srgbClr val="FFA8A7"/>
              </a:solidFill>
              <a:ln w="10878"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C6040180-C2E0-F9A7-C073-78B336F364B1}"/>
                  </a:ext>
                </a:extLst>
              </p:cNvPr>
              <p:cNvSpPr/>
              <p:nvPr/>
            </p:nvSpPr>
            <p:spPr>
              <a:xfrm>
                <a:off x="4601288" y="4010246"/>
                <a:ext cx="1247044" cy="1563135"/>
              </a:xfrm>
              <a:custGeom>
                <a:avLst/>
                <a:gdLst>
                  <a:gd name="connsiteX0" fmla="*/ 71170 w 1247044"/>
                  <a:gd name="connsiteY0" fmla="*/ 13824 h 1563135"/>
                  <a:gd name="connsiteX1" fmla="*/ 19794 w 1247044"/>
                  <a:gd name="connsiteY1" fmla="*/ 444314 h 1563135"/>
                  <a:gd name="connsiteX2" fmla="*/ 326525 w 1247044"/>
                  <a:gd name="connsiteY2" fmla="*/ 704676 h 1563135"/>
                  <a:gd name="connsiteX3" fmla="*/ 757015 w 1247044"/>
                  <a:gd name="connsiteY3" fmla="*/ 887212 h 1563135"/>
                  <a:gd name="connsiteX4" fmla="*/ 803058 w 1247044"/>
                  <a:gd name="connsiteY4" fmla="*/ 1007706 h 1563135"/>
                  <a:gd name="connsiteX5" fmla="*/ 934871 w 1247044"/>
                  <a:gd name="connsiteY5" fmla="*/ 1346874 h 1563135"/>
                  <a:gd name="connsiteX6" fmla="*/ 1042848 w 1247044"/>
                  <a:gd name="connsiteY6" fmla="*/ 1561194 h 1563135"/>
                  <a:gd name="connsiteX7" fmla="*/ 1247045 w 1247044"/>
                  <a:gd name="connsiteY7" fmla="*/ 1501110 h 1563135"/>
                  <a:gd name="connsiteX8" fmla="*/ 1056018 w 1247044"/>
                  <a:gd name="connsiteY8" fmla="*/ 711969 h 1563135"/>
                  <a:gd name="connsiteX9" fmla="*/ 569690 w 1247044"/>
                  <a:gd name="connsiteY9" fmla="*/ 320881 h 1563135"/>
                  <a:gd name="connsiteX10" fmla="*/ 684088 w 1247044"/>
                  <a:gd name="connsiteY10" fmla="*/ 0 h 156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7044" h="1563135">
                    <a:moveTo>
                      <a:pt x="71170" y="13824"/>
                    </a:moveTo>
                    <a:cubicBezTo>
                      <a:pt x="2487" y="185693"/>
                      <a:pt x="-20371" y="355495"/>
                      <a:pt x="19794" y="444314"/>
                    </a:cubicBezTo>
                    <a:cubicBezTo>
                      <a:pt x="74218" y="565352"/>
                      <a:pt x="148342" y="611285"/>
                      <a:pt x="326525" y="704676"/>
                    </a:cubicBezTo>
                    <a:cubicBezTo>
                      <a:pt x="474013" y="781957"/>
                      <a:pt x="713912" y="867947"/>
                      <a:pt x="757015" y="887212"/>
                    </a:cubicBezTo>
                    <a:cubicBezTo>
                      <a:pt x="789669" y="901471"/>
                      <a:pt x="796418" y="923785"/>
                      <a:pt x="803058" y="1007706"/>
                    </a:cubicBezTo>
                    <a:cubicBezTo>
                      <a:pt x="809588" y="1089777"/>
                      <a:pt x="844202" y="1178705"/>
                      <a:pt x="934871" y="1346874"/>
                    </a:cubicBezTo>
                    <a:cubicBezTo>
                      <a:pt x="1028698" y="1521029"/>
                      <a:pt x="1042848" y="1561194"/>
                      <a:pt x="1042848" y="1561194"/>
                    </a:cubicBezTo>
                    <a:cubicBezTo>
                      <a:pt x="1042848" y="1561194"/>
                      <a:pt x="1162579" y="1579915"/>
                      <a:pt x="1247045" y="1501110"/>
                    </a:cubicBezTo>
                    <a:cubicBezTo>
                      <a:pt x="1247045" y="1501110"/>
                      <a:pt x="1097380" y="817441"/>
                      <a:pt x="1056018" y="711969"/>
                    </a:cubicBezTo>
                    <a:cubicBezTo>
                      <a:pt x="1014656" y="606496"/>
                      <a:pt x="569690" y="320881"/>
                      <a:pt x="569690" y="320881"/>
                    </a:cubicBezTo>
                    <a:cubicBezTo>
                      <a:pt x="569690" y="320881"/>
                      <a:pt x="736879" y="193095"/>
                      <a:pt x="684088" y="0"/>
                    </a:cubicBezTo>
                    <a:close/>
                  </a:path>
                </a:pathLst>
              </a:custGeom>
              <a:solidFill>
                <a:srgbClr val="3E4DBC"/>
              </a:solidFill>
              <a:ln w="10878"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C2F4BF13-E1D6-0F75-E995-6E286082D76F}"/>
                  </a:ext>
                </a:extLst>
              </p:cNvPr>
              <p:cNvSpPr/>
              <p:nvPr/>
            </p:nvSpPr>
            <p:spPr>
              <a:xfrm>
                <a:off x="4601288" y="4010245"/>
                <a:ext cx="1247044" cy="1563135"/>
              </a:xfrm>
              <a:custGeom>
                <a:avLst/>
                <a:gdLst>
                  <a:gd name="connsiteX0" fmla="*/ 71170 w 1247044"/>
                  <a:gd name="connsiteY0" fmla="*/ 13824 h 1563135"/>
                  <a:gd name="connsiteX1" fmla="*/ 19794 w 1247044"/>
                  <a:gd name="connsiteY1" fmla="*/ 444314 h 1563135"/>
                  <a:gd name="connsiteX2" fmla="*/ 326525 w 1247044"/>
                  <a:gd name="connsiteY2" fmla="*/ 704676 h 1563135"/>
                  <a:gd name="connsiteX3" fmla="*/ 757015 w 1247044"/>
                  <a:gd name="connsiteY3" fmla="*/ 887212 h 1563135"/>
                  <a:gd name="connsiteX4" fmla="*/ 803058 w 1247044"/>
                  <a:gd name="connsiteY4" fmla="*/ 1007706 h 1563135"/>
                  <a:gd name="connsiteX5" fmla="*/ 934871 w 1247044"/>
                  <a:gd name="connsiteY5" fmla="*/ 1346874 h 1563135"/>
                  <a:gd name="connsiteX6" fmla="*/ 1042848 w 1247044"/>
                  <a:gd name="connsiteY6" fmla="*/ 1561194 h 1563135"/>
                  <a:gd name="connsiteX7" fmla="*/ 1247045 w 1247044"/>
                  <a:gd name="connsiteY7" fmla="*/ 1501110 h 1563135"/>
                  <a:gd name="connsiteX8" fmla="*/ 1056018 w 1247044"/>
                  <a:gd name="connsiteY8" fmla="*/ 711969 h 1563135"/>
                  <a:gd name="connsiteX9" fmla="*/ 569690 w 1247044"/>
                  <a:gd name="connsiteY9" fmla="*/ 320881 h 1563135"/>
                  <a:gd name="connsiteX10" fmla="*/ 684088 w 1247044"/>
                  <a:gd name="connsiteY10" fmla="*/ 0 h 156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7044" h="1563135">
                    <a:moveTo>
                      <a:pt x="71170" y="13824"/>
                    </a:moveTo>
                    <a:cubicBezTo>
                      <a:pt x="2487" y="185693"/>
                      <a:pt x="-20371" y="355495"/>
                      <a:pt x="19794" y="444314"/>
                    </a:cubicBezTo>
                    <a:cubicBezTo>
                      <a:pt x="74218" y="565352"/>
                      <a:pt x="148342" y="611285"/>
                      <a:pt x="326525" y="704676"/>
                    </a:cubicBezTo>
                    <a:cubicBezTo>
                      <a:pt x="474013" y="781957"/>
                      <a:pt x="713912" y="867947"/>
                      <a:pt x="757015" y="887212"/>
                    </a:cubicBezTo>
                    <a:cubicBezTo>
                      <a:pt x="789669" y="901471"/>
                      <a:pt x="796418" y="923785"/>
                      <a:pt x="803058" y="1007706"/>
                    </a:cubicBezTo>
                    <a:cubicBezTo>
                      <a:pt x="809588" y="1089777"/>
                      <a:pt x="844202" y="1178705"/>
                      <a:pt x="934871" y="1346874"/>
                    </a:cubicBezTo>
                    <a:cubicBezTo>
                      <a:pt x="1028698" y="1521029"/>
                      <a:pt x="1042848" y="1561194"/>
                      <a:pt x="1042848" y="1561194"/>
                    </a:cubicBezTo>
                    <a:cubicBezTo>
                      <a:pt x="1042848" y="1561194"/>
                      <a:pt x="1162579" y="1579915"/>
                      <a:pt x="1247045" y="1501110"/>
                    </a:cubicBezTo>
                    <a:cubicBezTo>
                      <a:pt x="1247045" y="1501110"/>
                      <a:pt x="1097380" y="817441"/>
                      <a:pt x="1056018" y="711969"/>
                    </a:cubicBezTo>
                    <a:cubicBezTo>
                      <a:pt x="1014656" y="606496"/>
                      <a:pt x="569690" y="320881"/>
                      <a:pt x="569690" y="320881"/>
                    </a:cubicBezTo>
                    <a:cubicBezTo>
                      <a:pt x="569690" y="320881"/>
                      <a:pt x="736879" y="193095"/>
                      <a:pt x="684088" y="0"/>
                    </a:cubicBezTo>
                    <a:close/>
                  </a:path>
                </a:pathLst>
              </a:custGeom>
              <a:solidFill>
                <a:srgbClr val="FFFFFF">
                  <a:alpha val="65000"/>
                </a:srgbClr>
              </a:solidFill>
              <a:ln w="10878"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6E8B4A39-7822-7509-A14D-EA83E8D7B8A3}"/>
                  </a:ext>
                </a:extLst>
              </p:cNvPr>
              <p:cNvSpPr/>
              <p:nvPr/>
            </p:nvSpPr>
            <p:spPr>
              <a:xfrm>
                <a:off x="5214517" y="4212266"/>
                <a:ext cx="107431" cy="172631"/>
              </a:xfrm>
              <a:custGeom>
                <a:avLst/>
                <a:gdLst>
                  <a:gd name="connsiteX0" fmla="*/ 107432 w 107431"/>
                  <a:gd name="connsiteY0" fmla="*/ 0 h 172631"/>
                  <a:gd name="connsiteX1" fmla="*/ 0 w 107431"/>
                  <a:gd name="connsiteY1" fmla="*/ 146944 h 172631"/>
                  <a:gd name="connsiteX2" fmla="*/ 38423 w 107431"/>
                  <a:gd name="connsiteY2" fmla="*/ 172631 h 172631"/>
                  <a:gd name="connsiteX3" fmla="*/ 107432 w 107431"/>
                  <a:gd name="connsiteY3" fmla="*/ 0 h 172631"/>
                </a:gdLst>
                <a:ahLst/>
                <a:cxnLst>
                  <a:cxn ang="0">
                    <a:pos x="connsiteX0" y="connsiteY0"/>
                  </a:cxn>
                  <a:cxn ang="0">
                    <a:pos x="connsiteX1" y="connsiteY1"/>
                  </a:cxn>
                  <a:cxn ang="0">
                    <a:pos x="connsiteX2" y="connsiteY2"/>
                  </a:cxn>
                  <a:cxn ang="0">
                    <a:pos x="connsiteX3" y="connsiteY3"/>
                  </a:cxn>
                </a:cxnLst>
                <a:rect l="l" t="t" r="r" b="b"/>
                <a:pathLst>
                  <a:path w="107431" h="172631">
                    <a:moveTo>
                      <a:pt x="107432" y="0"/>
                    </a:moveTo>
                    <a:cubicBezTo>
                      <a:pt x="107432" y="0"/>
                      <a:pt x="71295" y="103513"/>
                      <a:pt x="0" y="146944"/>
                    </a:cubicBezTo>
                    <a:lnTo>
                      <a:pt x="38423" y="172631"/>
                    </a:lnTo>
                    <a:cubicBezTo>
                      <a:pt x="82137" y="125699"/>
                      <a:pt x="106748" y="64133"/>
                      <a:pt x="107432" y="0"/>
                    </a:cubicBezTo>
                    <a:close/>
                  </a:path>
                </a:pathLst>
              </a:custGeom>
              <a:solidFill>
                <a:srgbClr val="263238"/>
              </a:solidFill>
              <a:ln w="10878"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51F6EA68-A3FA-FBB5-32D7-2B7AB7601CE1}"/>
                  </a:ext>
                </a:extLst>
              </p:cNvPr>
              <p:cNvSpPr/>
              <p:nvPr/>
            </p:nvSpPr>
            <p:spPr>
              <a:xfrm>
                <a:off x="5143657" y="3206238"/>
                <a:ext cx="919540" cy="1086684"/>
              </a:xfrm>
              <a:custGeom>
                <a:avLst/>
                <a:gdLst>
                  <a:gd name="connsiteX0" fmla="*/ 0 w 919540"/>
                  <a:gd name="connsiteY0" fmla="*/ 390 h 1086684"/>
                  <a:gd name="connsiteX1" fmla="*/ 242076 w 919540"/>
                  <a:gd name="connsiteY1" fmla="*/ 188478 h 1086684"/>
                  <a:gd name="connsiteX2" fmla="*/ 318269 w 919540"/>
                  <a:gd name="connsiteY2" fmla="*/ 636493 h 1086684"/>
                  <a:gd name="connsiteX3" fmla="*/ 654715 w 919540"/>
                  <a:gd name="connsiteY3" fmla="*/ 846894 h 1086684"/>
                  <a:gd name="connsiteX4" fmla="*/ 761603 w 919540"/>
                  <a:gd name="connsiteY4" fmla="*/ 907304 h 1086684"/>
                  <a:gd name="connsiteX5" fmla="*/ 919540 w 919540"/>
                  <a:gd name="connsiteY5" fmla="*/ 1086684 h 1086684"/>
                  <a:gd name="connsiteX6" fmla="*/ 567420 w 919540"/>
                  <a:gd name="connsiteY6" fmla="*/ 985239 h 1086684"/>
                  <a:gd name="connsiteX7" fmla="*/ 221830 w 919540"/>
                  <a:gd name="connsiteY7" fmla="*/ 833941 h 1086684"/>
                  <a:gd name="connsiteX8" fmla="*/ 90343 w 919540"/>
                  <a:gd name="connsiteY8" fmla="*/ 657282 h 1086684"/>
                  <a:gd name="connsiteX9" fmla="*/ 7619 w 919540"/>
                  <a:gd name="connsiteY9" fmla="*/ 209812 h 108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9540" h="1086684">
                    <a:moveTo>
                      <a:pt x="0" y="390"/>
                    </a:moveTo>
                    <a:cubicBezTo>
                      <a:pt x="128440" y="-2440"/>
                      <a:pt x="205286" y="5397"/>
                      <a:pt x="242076" y="188478"/>
                    </a:cubicBezTo>
                    <a:cubicBezTo>
                      <a:pt x="278866" y="371559"/>
                      <a:pt x="318269" y="636493"/>
                      <a:pt x="318269" y="636493"/>
                    </a:cubicBezTo>
                    <a:cubicBezTo>
                      <a:pt x="318269" y="636493"/>
                      <a:pt x="600183" y="815437"/>
                      <a:pt x="654715" y="846894"/>
                    </a:cubicBezTo>
                    <a:cubicBezTo>
                      <a:pt x="676485" y="859194"/>
                      <a:pt x="731888" y="874977"/>
                      <a:pt x="761603" y="907304"/>
                    </a:cubicBezTo>
                    <a:cubicBezTo>
                      <a:pt x="807972" y="957482"/>
                      <a:pt x="919540" y="1086684"/>
                      <a:pt x="919540" y="1086684"/>
                    </a:cubicBezTo>
                    <a:cubicBezTo>
                      <a:pt x="919540" y="1086684"/>
                      <a:pt x="709465" y="1030519"/>
                      <a:pt x="567420" y="985239"/>
                    </a:cubicBezTo>
                    <a:cubicBezTo>
                      <a:pt x="567420" y="985239"/>
                      <a:pt x="252852" y="849397"/>
                      <a:pt x="221830" y="833941"/>
                    </a:cubicBezTo>
                    <a:cubicBezTo>
                      <a:pt x="143461" y="795192"/>
                      <a:pt x="114943" y="779518"/>
                      <a:pt x="90343" y="657282"/>
                    </a:cubicBezTo>
                    <a:cubicBezTo>
                      <a:pt x="65744" y="535047"/>
                      <a:pt x="7619" y="209812"/>
                      <a:pt x="7619" y="209812"/>
                    </a:cubicBezTo>
                    <a:close/>
                  </a:path>
                </a:pathLst>
              </a:custGeom>
              <a:solidFill>
                <a:srgbClr val="FFA8A7"/>
              </a:solidFill>
              <a:ln w="10878"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1E5CB476-9E23-7FA7-78A3-D06C404E20BA}"/>
                  </a:ext>
                </a:extLst>
              </p:cNvPr>
              <p:cNvSpPr/>
              <p:nvPr/>
            </p:nvSpPr>
            <p:spPr>
              <a:xfrm>
                <a:off x="4612593" y="3206598"/>
                <a:ext cx="752685" cy="1051120"/>
              </a:xfrm>
              <a:custGeom>
                <a:avLst/>
                <a:gdLst>
                  <a:gd name="connsiteX0" fmla="*/ 43539 w 752685"/>
                  <a:gd name="connsiteY0" fmla="*/ 818451 h 1051120"/>
                  <a:gd name="connsiteX1" fmla="*/ 80982 w 752685"/>
                  <a:gd name="connsiteY1" fmla="*/ 685658 h 1051120"/>
                  <a:gd name="connsiteX2" fmla="*/ 58233 w 752685"/>
                  <a:gd name="connsiteY2" fmla="*/ 502904 h 1051120"/>
                  <a:gd name="connsiteX3" fmla="*/ 63240 w 752685"/>
                  <a:gd name="connsiteY3" fmla="*/ 76223 h 1051120"/>
                  <a:gd name="connsiteX4" fmla="*/ 236089 w 752685"/>
                  <a:gd name="connsiteY4" fmla="*/ 22453 h 1051120"/>
                  <a:gd name="connsiteX5" fmla="*/ 414272 w 752685"/>
                  <a:gd name="connsiteY5" fmla="*/ 7541 h 1051120"/>
                  <a:gd name="connsiteX6" fmla="*/ 531065 w 752685"/>
                  <a:gd name="connsiteY6" fmla="*/ 30 h 1051120"/>
                  <a:gd name="connsiteX7" fmla="*/ 742010 w 752685"/>
                  <a:gd name="connsiteY7" fmla="*/ 296965 h 1051120"/>
                  <a:gd name="connsiteX8" fmla="*/ 677682 w 752685"/>
                  <a:gd name="connsiteY8" fmla="*/ 522496 h 1051120"/>
                  <a:gd name="connsiteX9" fmla="*/ 661028 w 752685"/>
                  <a:gd name="connsiteY9" fmla="*/ 707536 h 1051120"/>
                  <a:gd name="connsiteX10" fmla="*/ 711533 w 752685"/>
                  <a:gd name="connsiteY10" fmla="*/ 859922 h 1051120"/>
                  <a:gd name="connsiteX11" fmla="*/ 345698 w 752685"/>
                  <a:gd name="connsiteY11" fmla="*/ 1044962 h 1051120"/>
                  <a:gd name="connsiteX12" fmla="*/ 0 w 752685"/>
                  <a:gd name="connsiteY12" fmla="*/ 1008172 h 1051120"/>
                  <a:gd name="connsiteX13" fmla="*/ 43539 w 752685"/>
                  <a:gd name="connsiteY13" fmla="*/ 818451 h 105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2685" h="1051120">
                    <a:moveTo>
                      <a:pt x="43539" y="818451"/>
                    </a:moveTo>
                    <a:cubicBezTo>
                      <a:pt x="58560" y="763375"/>
                      <a:pt x="76193" y="723428"/>
                      <a:pt x="80982" y="685658"/>
                    </a:cubicBezTo>
                    <a:cubicBezTo>
                      <a:pt x="85989" y="645929"/>
                      <a:pt x="82397" y="586389"/>
                      <a:pt x="58233" y="502904"/>
                    </a:cubicBezTo>
                    <a:cubicBezTo>
                      <a:pt x="16109" y="357375"/>
                      <a:pt x="40382" y="151654"/>
                      <a:pt x="63240" y="76223"/>
                    </a:cubicBezTo>
                    <a:cubicBezTo>
                      <a:pt x="117664" y="55433"/>
                      <a:pt x="236089" y="22453"/>
                      <a:pt x="236089" y="22453"/>
                    </a:cubicBezTo>
                    <a:cubicBezTo>
                      <a:pt x="236089" y="22453"/>
                      <a:pt x="344936" y="16466"/>
                      <a:pt x="414272" y="7541"/>
                    </a:cubicBezTo>
                    <a:cubicBezTo>
                      <a:pt x="452969" y="2202"/>
                      <a:pt x="492003" y="-308"/>
                      <a:pt x="531065" y="30"/>
                    </a:cubicBezTo>
                    <a:cubicBezTo>
                      <a:pt x="580373" y="47596"/>
                      <a:pt x="711207" y="203248"/>
                      <a:pt x="742010" y="296965"/>
                    </a:cubicBezTo>
                    <a:cubicBezTo>
                      <a:pt x="769096" y="378215"/>
                      <a:pt x="743555" y="467761"/>
                      <a:pt x="677682" y="522496"/>
                    </a:cubicBezTo>
                    <a:cubicBezTo>
                      <a:pt x="669192" y="586498"/>
                      <a:pt x="663532" y="656269"/>
                      <a:pt x="661028" y="707536"/>
                    </a:cubicBezTo>
                    <a:cubicBezTo>
                      <a:pt x="658525" y="758803"/>
                      <a:pt x="685628" y="818451"/>
                      <a:pt x="711533" y="859922"/>
                    </a:cubicBezTo>
                    <a:cubicBezTo>
                      <a:pt x="677355" y="949939"/>
                      <a:pt x="553705" y="1023192"/>
                      <a:pt x="345698" y="1044962"/>
                    </a:cubicBezTo>
                    <a:cubicBezTo>
                      <a:pt x="101663" y="1070541"/>
                      <a:pt x="0" y="1008172"/>
                      <a:pt x="0" y="1008172"/>
                    </a:cubicBezTo>
                    <a:cubicBezTo>
                      <a:pt x="0" y="1008172"/>
                      <a:pt x="3374" y="965612"/>
                      <a:pt x="43539" y="818451"/>
                    </a:cubicBezTo>
                    <a:close/>
                  </a:path>
                </a:pathLst>
              </a:custGeom>
              <a:solidFill>
                <a:srgbClr val="646FD4"/>
              </a:solidFill>
              <a:ln w="10878"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837E45A3-65EC-7D4D-54A5-CF4BF522F07D}"/>
                  </a:ext>
                </a:extLst>
              </p:cNvPr>
              <p:cNvSpPr/>
              <p:nvPr/>
            </p:nvSpPr>
            <p:spPr>
              <a:xfrm>
                <a:off x="4618757" y="3206598"/>
                <a:ext cx="752685" cy="1051120"/>
              </a:xfrm>
              <a:custGeom>
                <a:avLst/>
                <a:gdLst>
                  <a:gd name="connsiteX0" fmla="*/ 43539 w 752685"/>
                  <a:gd name="connsiteY0" fmla="*/ 818451 h 1051120"/>
                  <a:gd name="connsiteX1" fmla="*/ 80982 w 752685"/>
                  <a:gd name="connsiteY1" fmla="*/ 685658 h 1051120"/>
                  <a:gd name="connsiteX2" fmla="*/ 58233 w 752685"/>
                  <a:gd name="connsiteY2" fmla="*/ 502904 h 1051120"/>
                  <a:gd name="connsiteX3" fmla="*/ 63240 w 752685"/>
                  <a:gd name="connsiteY3" fmla="*/ 76223 h 1051120"/>
                  <a:gd name="connsiteX4" fmla="*/ 236089 w 752685"/>
                  <a:gd name="connsiteY4" fmla="*/ 22453 h 1051120"/>
                  <a:gd name="connsiteX5" fmla="*/ 414272 w 752685"/>
                  <a:gd name="connsiteY5" fmla="*/ 7541 h 1051120"/>
                  <a:gd name="connsiteX6" fmla="*/ 531065 w 752685"/>
                  <a:gd name="connsiteY6" fmla="*/ 30 h 1051120"/>
                  <a:gd name="connsiteX7" fmla="*/ 742010 w 752685"/>
                  <a:gd name="connsiteY7" fmla="*/ 296965 h 1051120"/>
                  <a:gd name="connsiteX8" fmla="*/ 677682 w 752685"/>
                  <a:gd name="connsiteY8" fmla="*/ 522496 h 1051120"/>
                  <a:gd name="connsiteX9" fmla="*/ 661028 w 752685"/>
                  <a:gd name="connsiteY9" fmla="*/ 707536 h 1051120"/>
                  <a:gd name="connsiteX10" fmla="*/ 711533 w 752685"/>
                  <a:gd name="connsiteY10" fmla="*/ 859922 h 1051120"/>
                  <a:gd name="connsiteX11" fmla="*/ 345698 w 752685"/>
                  <a:gd name="connsiteY11" fmla="*/ 1044962 h 1051120"/>
                  <a:gd name="connsiteX12" fmla="*/ 0 w 752685"/>
                  <a:gd name="connsiteY12" fmla="*/ 1008172 h 1051120"/>
                  <a:gd name="connsiteX13" fmla="*/ 43539 w 752685"/>
                  <a:gd name="connsiteY13" fmla="*/ 818451 h 105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2685" h="1051120">
                    <a:moveTo>
                      <a:pt x="43539" y="818451"/>
                    </a:moveTo>
                    <a:cubicBezTo>
                      <a:pt x="58560" y="763375"/>
                      <a:pt x="76193" y="723428"/>
                      <a:pt x="80982" y="685658"/>
                    </a:cubicBezTo>
                    <a:cubicBezTo>
                      <a:pt x="85989" y="645929"/>
                      <a:pt x="82397" y="586389"/>
                      <a:pt x="58233" y="502904"/>
                    </a:cubicBezTo>
                    <a:cubicBezTo>
                      <a:pt x="16109" y="357375"/>
                      <a:pt x="40382" y="151654"/>
                      <a:pt x="63240" y="76223"/>
                    </a:cubicBezTo>
                    <a:cubicBezTo>
                      <a:pt x="117664" y="55433"/>
                      <a:pt x="236089" y="22453"/>
                      <a:pt x="236089" y="22453"/>
                    </a:cubicBezTo>
                    <a:cubicBezTo>
                      <a:pt x="236089" y="22453"/>
                      <a:pt x="344936" y="16466"/>
                      <a:pt x="414272" y="7541"/>
                    </a:cubicBezTo>
                    <a:cubicBezTo>
                      <a:pt x="452969" y="2202"/>
                      <a:pt x="492003" y="-308"/>
                      <a:pt x="531065" y="30"/>
                    </a:cubicBezTo>
                    <a:cubicBezTo>
                      <a:pt x="580373" y="47596"/>
                      <a:pt x="711207" y="203248"/>
                      <a:pt x="742010" y="296965"/>
                    </a:cubicBezTo>
                    <a:cubicBezTo>
                      <a:pt x="769096" y="378215"/>
                      <a:pt x="743555" y="467761"/>
                      <a:pt x="677682" y="522496"/>
                    </a:cubicBezTo>
                    <a:cubicBezTo>
                      <a:pt x="669192" y="586498"/>
                      <a:pt x="663532" y="656269"/>
                      <a:pt x="661028" y="707536"/>
                    </a:cubicBezTo>
                    <a:cubicBezTo>
                      <a:pt x="658525" y="758803"/>
                      <a:pt x="685628" y="818451"/>
                      <a:pt x="711533" y="859922"/>
                    </a:cubicBezTo>
                    <a:cubicBezTo>
                      <a:pt x="677355" y="949939"/>
                      <a:pt x="553705" y="1023192"/>
                      <a:pt x="345698" y="1044962"/>
                    </a:cubicBezTo>
                    <a:cubicBezTo>
                      <a:pt x="101663" y="1070541"/>
                      <a:pt x="0" y="1008172"/>
                      <a:pt x="0" y="1008172"/>
                    </a:cubicBezTo>
                    <a:cubicBezTo>
                      <a:pt x="0" y="1008172"/>
                      <a:pt x="3374" y="965612"/>
                      <a:pt x="43539" y="818451"/>
                    </a:cubicBezTo>
                    <a:close/>
                  </a:path>
                </a:pathLst>
              </a:custGeom>
              <a:solidFill>
                <a:srgbClr val="000000">
                  <a:alpha val="30000"/>
                </a:srgbClr>
              </a:solidFill>
              <a:ln w="10878"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E1B10D70-1BCF-28C5-EBB5-70581C5244CB}"/>
                  </a:ext>
                </a:extLst>
              </p:cNvPr>
              <p:cNvSpPr/>
              <p:nvPr/>
            </p:nvSpPr>
            <p:spPr>
              <a:xfrm>
                <a:off x="4807429" y="3718753"/>
                <a:ext cx="315112" cy="139486"/>
              </a:xfrm>
              <a:custGeom>
                <a:avLst/>
                <a:gdLst>
                  <a:gd name="connsiteX0" fmla="*/ 315112 w 315112"/>
                  <a:gd name="connsiteY0" fmla="*/ 39947 h 139486"/>
                  <a:gd name="connsiteX1" fmla="*/ 145420 w 315112"/>
                  <a:gd name="connsiteY1" fmla="*/ 105255 h 139486"/>
                  <a:gd name="connsiteX2" fmla="*/ 0 w 315112"/>
                  <a:gd name="connsiteY2" fmla="*/ 0 h 139486"/>
                  <a:gd name="connsiteX3" fmla="*/ 141501 w 315112"/>
                  <a:gd name="connsiteY3" fmla="*/ 138453 h 139486"/>
                  <a:gd name="connsiteX4" fmla="*/ 315112 w 315112"/>
                  <a:gd name="connsiteY4" fmla="*/ 39947 h 139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112" h="139486">
                    <a:moveTo>
                      <a:pt x="315112" y="39947"/>
                    </a:moveTo>
                    <a:cubicBezTo>
                      <a:pt x="315112" y="39947"/>
                      <a:pt x="260689" y="113310"/>
                      <a:pt x="145420" y="105255"/>
                    </a:cubicBezTo>
                    <a:cubicBezTo>
                      <a:pt x="26885" y="96874"/>
                      <a:pt x="0" y="0"/>
                      <a:pt x="0" y="0"/>
                    </a:cubicBezTo>
                    <a:cubicBezTo>
                      <a:pt x="0" y="0"/>
                      <a:pt x="0" y="128331"/>
                      <a:pt x="141501" y="138453"/>
                    </a:cubicBezTo>
                    <a:cubicBezTo>
                      <a:pt x="214564" y="146515"/>
                      <a:pt x="284556" y="106801"/>
                      <a:pt x="315112" y="39947"/>
                    </a:cubicBezTo>
                    <a:close/>
                  </a:path>
                </a:pathLst>
              </a:custGeom>
              <a:solidFill>
                <a:srgbClr val="000000">
                  <a:alpha val="10000"/>
                </a:srgbClr>
              </a:solidFill>
              <a:ln w="10878"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7E6C6EBE-47B5-4B5B-838C-493540E6B413}"/>
                  </a:ext>
                </a:extLst>
              </p:cNvPr>
              <p:cNvSpPr/>
              <p:nvPr/>
            </p:nvSpPr>
            <p:spPr>
              <a:xfrm>
                <a:off x="4644209" y="2454249"/>
                <a:ext cx="794353" cy="722045"/>
              </a:xfrm>
              <a:custGeom>
                <a:avLst/>
                <a:gdLst>
                  <a:gd name="connsiteX0" fmla="*/ 224718 w 794353"/>
                  <a:gd name="connsiteY0" fmla="*/ 83405 h 722045"/>
                  <a:gd name="connsiteX1" fmla="*/ 81911 w 794353"/>
                  <a:gd name="connsiteY1" fmla="*/ 166564 h 722045"/>
                  <a:gd name="connsiteX2" fmla="*/ 70482 w 794353"/>
                  <a:gd name="connsiteY2" fmla="*/ 367713 h 722045"/>
                  <a:gd name="connsiteX3" fmla="*/ 30726 w 794353"/>
                  <a:gd name="connsiteY3" fmla="*/ 600476 h 722045"/>
                  <a:gd name="connsiteX4" fmla="*/ 118592 w 794353"/>
                  <a:gd name="connsiteY4" fmla="*/ 663777 h 722045"/>
                  <a:gd name="connsiteX5" fmla="*/ 126756 w 794353"/>
                  <a:gd name="connsiteY5" fmla="*/ 606197 h 722045"/>
                  <a:gd name="connsiteX6" fmla="*/ 178349 w 794353"/>
                  <a:gd name="connsiteY6" fmla="*/ 693275 h 722045"/>
                  <a:gd name="connsiteX7" fmla="*/ 434031 w 794353"/>
                  <a:gd name="connsiteY7" fmla="*/ 679451 h 722045"/>
                  <a:gd name="connsiteX8" fmla="*/ 528946 w 794353"/>
                  <a:gd name="connsiteY8" fmla="*/ 597816 h 722045"/>
                  <a:gd name="connsiteX9" fmla="*/ 532864 w 794353"/>
                  <a:gd name="connsiteY9" fmla="*/ 594224 h 722045"/>
                  <a:gd name="connsiteX10" fmla="*/ 652596 w 794353"/>
                  <a:gd name="connsiteY10" fmla="*/ 496262 h 722045"/>
                  <a:gd name="connsiteX11" fmla="*/ 746966 w 794353"/>
                  <a:gd name="connsiteY11" fmla="*/ 367495 h 722045"/>
                  <a:gd name="connsiteX12" fmla="*/ 750558 w 794353"/>
                  <a:gd name="connsiteY12" fmla="*/ 433783 h 722045"/>
                  <a:gd name="connsiteX13" fmla="*/ 785716 w 794353"/>
                  <a:gd name="connsiteY13" fmla="*/ 260608 h 722045"/>
                  <a:gd name="connsiteX14" fmla="*/ 647915 w 794353"/>
                  <a:gd name="connsiteY14" fmla="*/ 144686 h 722045"/>
                  <a:gd name="connsiteX15" fmla="*/ 531231 w 794353"/>
                  <a:gd name="connsiteY15" fmla="*/ 22450 h 722045"/>
                  <a:gd name="connsiteX16" fmla="*/ 224718 w 794353"/>
                  <a:gd name="connsiteY16" fmla="*/ 83405 h 72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4353" h="722045">
                    <a:moveTo>
                      <a:pt x="224718" y="83405"/>
                    </a:moveTo>
                    <a:cubicBezTo>
                      <a:pt x="166559" y="86703"/>
                      <a:pt x="113484" y="117610"/>
                      <a:pt x="81911" y="166564"/>
                    </a:cubicBezTo>
                    <a:cubicBezTo>
                      <a:pt x="41278" y="226369"/>
                      <a:pt x="36884" y="303691"/>
                      <a:pt x="70482" y="367713"/>
                    </a:cubicBezTo>
                    <a:cubicBezTo>
                      <a:pt x="-4772" y="421010"/>
                      <a:pt x="-22572" y="525222"/>
                      <a:pt x="30726" y="600476"/>
                    </a:cubicBezTo>
                    <a:cubicBezTo>
                      <a:pt x="52168" y="630752"/>
                      <a:pt x="83084" y="653025"/>
                      <a:pt x="118592" y="663777"/>
                    </a:cubicBezTo>
                    <a:cubicBezTo>
                      <a:pt x="117830" y="645926"/>
                      <a:pt x="117721" y="621653"/>
                      <a:pt x="126756" y="606197"/>
                    </a:cubicBezTo>
                    <a:cubicBezTo>
                      <a:pt x="127665" y="642213"/>
                      <a:pt x="147197" y="675178"/>
                      <a:pt x="178349" y="693275"/>
                    </a:cubicBezTo>
                    <a:cubicBezTo>
                      <a:pt x="276965" y="755100"/>
                      <a:pt x="412370" y="701330"/>
                      <a:pt x="434031" y="679451"/>
                    </a:cubicBezTo>
                    <a:cubicBezTo>
                      <a:pt x="463529" y="649736"/>
                      <a:pt x="497815" y="626007"/>
                      <a:pt x="528946" y="597816"/>
                    </a:cubicBezTo>
                    <a:lnTo>
                      <a:pt x="532864" y="594224"/>
                    </a:lnTo>
                    <a:cubicBezTo>
                      <a:pt x="571178" y="558305"/>
                      <a:pt x="604050" y="517378"/>
                      <a:pt x="652596" y="496262"/>
                    </a:cubicBezTo>
                    <a:cubicBezTo>
                      <a:pt x="738150" y="458056"/>
                      <a:pt x="748272" y="413647"/>
                      <a:pt x="746966" y="367495"/>
                    </a:cubicBezTo>
                    <a:cubicBezTo>
                      <a:pt x="754855" y="388716"/>
                      <a:pt x="756108" y="411834"/>
                      <a:pt x="750558" y="433783"/>
                    </a:cubicBezTo>
                    <a:cubicBezTo>
                      <a:pt x="791611" y="386107"/>
                      <a:pt x="804927" y="320518"/>
                      <a:pt x="785716" y="260608"/>
                    </a:cubicBezTo>
                    <a:cubicBezTo>
                      <a:pt x="766994" y="204225"/>
                      <a:pt x="709523" y="145774"/>
                      <a:pt x="647915" y="144686"/>
                    </a:cubicBezTo>
                    <a:cubicBezTo>
                      <a:pt x="641385" y="104739"/>
                      <a:pt x="601329" y="49880"/>
                      <a:pt x="531231" y="22450"/>
                    </a:cubicBezTo>
                    <a:cubicBezTo>
                      <a:pt x="461134" y="-4979"/>
                      <a:pt x="296557" y="-27510"/>
                      <a:pt x="224718" y="83405"/>
                    </a:cubicBezTo>
                    <a:close/>
                  </a:path>
                </a:pathLst>
              </a:custGeom>
              <a:solidFill>
                <a:srgbClr val="455A64"/>
              </a:solidFill>
              <a:ln w="10878"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2BD64490-8D77-E7C0-8DAB-F6CF16452F2E}"/>
                  </a:ext>
                </a:extLst>
              </p:cNvPr>
              <p:cNvSpPr/>
              <p:nvPr/>
            </p:nvSpPr>
            <p:spPr>
              <a:xfrm>
                <a:off x="4768457" y="2675999"/>
                <a:ext cx="560082" cy="694358"/>
              </a:xfrm>
              <a:custGeom>
                <a:avLst/>
                <a:gdLst>
                  <a:gd name="connsiteX0" fmla="*/ 512674 w 560082"/>
                  <a:gd name="connsiteY0" fmla="*/ 0 h 694358"/>
                  <a:gd name="connsiteX1" fmla="*/ 554798 w 560082"/>
                  <a:gd name="connsiteY1" fmla="*/ 252525 h 694358"/>
                  <a:gd name="connsiteX2" fmla="*/ 436590 w 560082"/>
                  <a:gd name="connsiteY2" fmla="*/ 483390 h 694358"/>
                  <a:gd name="connsiteX3" fmla="*/ 299225 w 560082"/>
                  <a:gd name="connsiteY3" fmla="*/ 472505 h 694358"/>
                  <a:gd name="connsiteX4" fmla="*/ 289755 w 560082"/>
                  <a:gd name="connsiteY4" fmla="*/ 560236 h 694358"/>
                  <a:gd name="connsiteX5" fmla="*/ 351036 w 560082"/>
                  <a:gd name="connsiteY5" fmla="*/ 643939 h 694358"/>
                  <a:gd name="connsiteX6" fmla="*/ 167411 w 560082"/>
                  <a:gd name="connsiteY6" fmla="*/ 655586 h 694358"/>
                  <a:gd name="connsiteX7" fmla="*/ 78483 w 560082"/>
                  <a:gd name="connsiteY7" fmla="*/ 569488 h 694358"/>
                  <a:gd name="connsiteX8" fmla="*/ 100252 w 560082"/>
                  <a:gd name="connsiteY8" fmla="*/ 324691 h 694358"/>
                  <a:gd name="connsiteX9" fmla="*/ 39298 w 560082"/>
                  <a:gd name="connsiteY9" fmla="*/ 321099 h 694358"/>
                  <a:gd name="connsiteX10" fmla="*/ 21121 w 560082"/>
                  <a:gd name="connsiteY10" fmla="*/ 184931 h 694358"/>
                  <a:gd name="connsiteX11" fmla="*/ 125178 w 560082"/>
                  <a:gd name="connsiteY11" fmla="*/ 201803 h 694358"/>
                  <a:gd name="connsiteX12" fmla="*/ 316096 w 560082"/>
                  <a:gd name="connsiteY12" fmla="*/ 182428 h 694358"/>
                  <a:gd name="connsiteX13" fmla="*/ 512674 w 560082"/>
                  <a:gd name="connsiteY13" fmla="*/ 0 h 69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082" h="694358">
                    <a:moveTo>
                      <a:pt x="512674" y="0"/>
                    </a:moveTo>
                    <a:cubicBezTo>
                      <a:pt x="531940" y="20028"/>
                      <a:pt x="575043" y="84356"/>
                      <a:pt x="554798" y="252525"/>
                    </a:cubicBezTo>
                    <a:cubicBezTo>
                      <a:pt x="533682" y="427551"/>
                      <a:pt x="464890" y="472396"/>
                      <a:pt x="436590" y="483390"/>
                    </a:cubicBezTo>
                    <a:cubicBezTo>
                      <a:pt x="408290" y="494384"/>
                      <a:pt x="363227" y="490683"/>
                      <a:pt x="299225" y="472505"/>
                    </a:cubicBezTo>
                    <a:lnTo>
                      <a:pt x="289755" y="560236"/>
                    </a:lnTo>
                    <a:cubicBezTo>
                      <a:pt x="318899" y="580569"/>
                      <a:pt x="340457" y="610014"/>
                      <a:pt x="351036" y="643939"/>
                    </a:cubicBezTo>
                    <a:cubicBezTo>
                      <a:pt x="364642" y="689111"/>
                      <a:pt x="274843" y="724704"/>
                      <a:pt x="167411" y="655586"/>
                    </a:cubicBezTo>
                    <a:cubicBezTo>
                      <a:pt x="131778" y="633800"/>
                      <a:pt x="101410" y="604398"/>
                      <a:pt x="78483" y="569488"/>
                    </a:cubicBezTo>
                    <a:lnTo>
                      <a:pt x="100252" y="324691"/>
                    </a:lnTo>
                    <a:cubicBezTo>
                      <a:pt x="100252" y="324691"/>
                      <a:pt x="74020" y="350270"/>
                      <a:pt x="39298" y="321099"/>
                    </a:cubicBezTo>
                    <a:cubicBezTo>
                      <a:pt x="-7397" y="281914"/>
                      <a:pt x="-11207" y="219980"/>
                      <a:pt x="21121" y="184931"/>
                    </a:cubicBezTo>
                    <a:cubicBezTo>
                      <a:pt x="44087" y="160114"/>
                      <a:pt x="100035" y="160549"/>
                      <a:pt x="125178" y="201803"/>
                    </a:cubicBezTo>
                    <a:cubicBezTo>
                      <a:pt x="125178" y="201803"/>
                      <a:pt x="203113" y="220742"/>
                      <a:pt x="316096" y="182428"/>
                    </a:cubicBezTo>
                    <a:cubicBezTo>
                      <a:pt x="435284" y="141501"/>
                      <a:pt x="474578" y="88928"/>
                      <a:pt x="512674" y="0"/>
                    </a:cubicBezTo>
                    <a:close/>
                  </a:path>
                </a:pathLst>
              </a:custGeom>
              <a:solidFill>
                <a:srgbClr val="FFA8A7"/>
              </a:solidFill>
              <a:ln w="10878"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17DD3455-7F07-173F-953B-7627C1DEF464}"/>
                  </a:ext>
                </a:extLst>
              </p:cNvPr>
              <p:cNvSpPr/>
              <p:nvPr/>
            </p:nvSpPr>
            <p:spPr>
              <a:xfrm>
                <a:off x="4890697" y="2848630"/>
                <a:ext cx="61063" cy="89852"/>
              </a:xfrm>
              <a:custGeom>
                <a:avLst/>
                <a:gdLst>
                  <a:gd name="connsiteX0" fmla="*/ 0 w 61063"/>
                  <a:gd name="connsiteY0" fmla="*/ 89799 h 89852"/>
                  <a:gd name="connsiteX1" fmla="*/ 0 w 61063"/>
                  <a:gd name="connsiteY1" fmla="*/ 89799 h 89852"/>
                  <a:gd name="connsiteX2" fmla="*/ 3810 w 61063"/>
                  <a:gd name="connsiteY2" fmla="*/ 0 h 89852"/>
                  <a:gd name="connsiteX3" fmla="*/ 61063 w 61063"/>
                  <a:gd name="connsiteY3" fmla="*/ 2504 h 89852"/>
                  <a:gd name="connsiteX4" fmla="*/ 59648 w 61063"/>
                  <a:gd name="connsiteY4" fmla="*/ 35158 h 89852"/>
                  <a:gd name="connsiteX5" fmla="*/ 0 w 61063"/>
                  <a:gd name="connsiteY5" fmla="*/ 89799 h 8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63" h="89852">
                    <a:moveTo>
                      <a:pt x="0" y="89799"/>
                    </a:moveTo>
                    <a:lnTo>
                      <a:pt x="0" y="89799"/>
                    </a:lnTo>
                    <a:lnTo>
                      <a:pt x="3810" y="0"/>
                    </a:lnTo>
                    <a:lnTo>
                      <a:pt x="61063" y="2504"/>
                    </a:lnTo>
                    <a:lnTo>
                      <a:pt x="59648" y="35158"/>
                    </a:lnTo>
                    <a:cubicBezTo>
                      <a:pt x="58236" y="66704"/>
                      <a:pt x="31549" y="91151"/>
                      <a:pt x="0" y="89799"/>
                    </a:cubicBezTo>
                    <a:close/>
                  </a:path>
                </a:pathLst>
              </a:custGeom>
              <a:solidFill>
                <a:srgbClr val="455A64"/>
              </a:solidFill>
              <a:ln w="10878"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718FC5F4-4983-B2CA-2F4F-4F0AC780CE89}"/>
                  </a:ext>
                </a:extLst>
              </p:cNvPr>
              <p:cNvSpPr/>
              <p:nvPr/>
            </p:nvSpPr>
            <p:spPr>
              <a:xfrm>
                <a:off x="5083465" y="2884332"/>
                <a:ext cx="43538" cy="43538"/>
              </a:xfrm>
              <a:custGeom>
                <a:avLst/>
                <a:gdLst>
                  <a:gd name="connsiteX0" fmla="*/ 43539 w 43538"/>
                  <a:gd name="connsiteY0" fmla="*/ 21769 h 43538"/>
                  <a:gd name="connsiteX1" fmla="*/ 21769 w 43538"/>
                  <a:gd name="connsiteY1" fmla="*/ 43539 h 43538"/>
                  <a:gd name="connsiteX2" fmla="*/ 0 w 43538"/>
                  <a:gd name="connsiteY2" fmla="*/ 21769 h 43538"/>
                  <a:gd name="connsiteX3" fmla="*/ 21769 w 43538"/>
                  <a:gd name="connsiteY3" fmla="*/ 0 h 43538"/>
                  <a:gd name="connsiteX4" fmla="*/ 43539 w 43538"/>
                  <a:gd name="connsiteY4" fmla="*/ 21769 h 43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38" h="43538">
                    <a:moveTo>
                      <a:pt x="43539" y="21769"/>
                    </a:moveTo>
                    <a:cubicBezTo>
                      <a:pt x="43539" y="33792"/>
                      <a:pt x="33792" y="43539"/>
                      <a:pt x="21769" y="43539"/>
                    </a:cubicBezTo>
                    <a:cubicBezTo>
                      <a:pt x="9747" y="43539"/>
                      <a:pt x="0" y="33792"/>
                      <a:pt x="0" y="21769"/>
                    </a:cubicBezTo>
                    <a:cubicBezTo>
                      <a:pt x="0" y="9747"/>
                      <a:pt x="9747" y="0"/>
                      <a:pt x="21769" y="0"/>
                    </a:cubicBezTo>
                    <a:cubicBezTo>
                      <a:pt x="33792" y="0"/>
                      <a:pt x="43539" y="9747"/>
                      <a:pt x="43539" y="21769"/>
                    </a:cubicBezTo>
                    <a:close/>
                  </a:path>
                </a:pathLst>
              </a:custGeom>
              <a:solidFill>
                <a:srgbClr val="263238"/>
              </a:solidFill>
              <a:ln w="10878"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05EA4422-898F-348E-CB49-8DE46A9C6791}"/>
                  </a:ext>
                </a:extLst>
              </p:cNvPr>
              <p:cNvSpPr/>
              <p:nvPr/>
            </p:nvSpPr>
            <p:spPr>
              <a:xfrm>
                <a:off x="5258709" y="2807948"/>
                <a:ext cx="50729" cy="36872"/>
              </a:xfrm>
              <a:custGeom>
                <a:avLst/>
                <a:gdLst>
                  <a:gd name="connsiteX0" fmla="*/ 49090 w 50729"/>
                  <a:gd name="connsiteY0" fmla="*/ 36872 h 36872"/>
                  <a:gd name="connsiteX1" fmla="*/ 0 w 50729"/>
                  <a:gd name="connsiteY1" fmla="*/ 17171 h 36872"/>
                  <a:gd name="connsiteX2" fmla="*/ 32384 w 50729"/>
                  <a:gd name="connsiteY2" fmla="*/ 1399 h 36872"/>
                  <a:gd name="connsiteX3" fmla="*/ 33525 w 50729"/>
                  <a:gd name="connsiteY3" fmla="*/ 1824 h 36872"/>
                  <a:gd name="connsiteX4" fmla="*/ 49090 w 50729"/>
                  <a:gd name="connsiteY4" fmla="*/ 36872 h 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9" h="36872">
                    <a:moveTo>
                      <a:pt x="49090" y="36872"/>
                    </a:moveTo>
                    <a:lnTo>
                      <a:pt x="0" y="17171"/>
                    </a:lnTo>
                    <a:cubicBezTo>
                      <a:pt x="4587" y="3873"/>
                      <a:pt x="19086" y="-3188"/>
                      <a:pt x="32384" y="1399"/>
                    </a:cubicBezTo>
                    <a:cubicBezTo>
                      <a:pt x="32768" y="1532"/>
                      <a:pt x="33148" y="1673"/>
                      <a:pt x="33525" y="1824"/>
                    </a:cubicBezTo>
                    <a:cubicBezTo>
                      <a:pt x="47248" y="7468"/>
                      <a:pt x="54104" y="22907"/>
                      <a:pt x="49090" y="36872"/>
                    </a:cubicBezTo>
                    <a:close/>
                  </a:path>
                </a:pathLst>
              </a:custGeom>
              <a:solidFill>
                <a:srgbClr val="263238"/>
              </a:solidFill>
              <a:ln w="10878"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9C879DBA-9685-5E40-5F66-CB7256181D3C}"/>
                  </a:ext>
                </a:extLst>
              </p:cNvPr>
              <p:cNvSpPr/>
              <p:nvPr/>
            </p:nvSpPr>
            <p:spPr>
              <a:xfrm>
                <a:off x="5096512" y="3021806"/>
                <a:ext cx="61077" cy="46602"/>
              </a:xfrm>
              <a:custGeom>
                <a:avLst/>
                <a:gdLst>
                  <a:gd name="connsiteX0" fmla="*/ 2627 w 61077"/>
                  <a:gd name="connsiteY0" fmla="*/ 0 h 46602"/>
                  <a:gd name="connsiteX1" fmla="*/ 61078 w 61077"/>
                  <a:gd name="connsiteY1" fmla="*/ 27321 h 46602"/>
                  <a:gd name="connsiteX2" fmla="*/ 20619 w 61077"/>
                  <a:gd name="connsiteY2" fmla="*/ 44283 h 46602"/>
                  <a:gd name="connsiteX3" fmla="*/ 19172 w 61077"/>
                  <a:gd name="connsiteY3" fmla="*/ 43648 h 46602"/>
                  <a:gd name="connsiteX4" fmla="*/ 2627 w 61077"/>
                  <a:gd name="connsiteY4" fmla="*/ 0 h 4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77" h="46602">
                    <a:moveTo>
                      <a:pt x="2627" y="0"/>
                    </a:moveTo>
                    <a:lnTo>
                      <a:pt x="61078" y="27321"/>
                    </a:lnTo>
                    <a:cubicBezTo>
                      <a:pt x="54590" y="43177"/>
                      <a:pt x="36475" y="50772"/>
                      <a:pt x="20619" y="44283"/>
                    </a:cubicBezTo>
                    <a:cubicBezTo>
                      <a:pt x="20131" y="44084"/>
                      <a:pt x="19649" y="43872"/>
                      <a:pt x="19172" y="43648"/>
                    </a:cubicBezTo>
                    <a:cubicBezTo>
                      <a:pt x="2947" y="35795"/>
                      <a:pt x="-4315" y="16634"/>
                      <a:pt x="2627" y="0"/>
                    </a:cubicBezTo>
                    <a:close/>
                  </a:path>
                </a:pathLst>
              </a:custGeom>
              <a:solidFill>
                <a:srgbClr val="F28F8F"/>
              </a:solidFill>
              <a:ln w="10878"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3619BB53-DB3B-5835-613E-962CA9DDD4B2}"/>
                  </a:ext>
                </a:extLst>
              </p:cNvPr>
              <p:cNvSpPr/>
              <p:nvPr/>
            </p:nvSpPr>
            <p:spPr>
              <a:xfrm>
                <a:off x="5057219" y="2800601"/>
                <a:ext cx="56832" cy="42477"/>
              </a:xfrm>
              <a:custGeom>
                <a:avLst/>
                <a:gdLst>
                  <a:gd name="connsiteX0" fmla="*/ 56832 w 56832"/>
                  <a:gd name="connsiteY0" fmla="*/ 16246 h 42477"/>
                  <a:gd name="connsiteX1" fmla="*/ 3606 w 56832"/>
                  <a:gd name="connsiteY1" fmla="*/ 42478 h 42477"/>
                  <a:gd name="connsiteX2" fmla="*/ 14572 w 56832"/>
                  <a:gd name="connsiteY2" fmla="*/ 3827 h 42477"/>
                  <a:gd name="connsiteX3" fmla="*/ 16014 w 56832"/>
                  <a:gd name="connsiteY3" fmla="*/ 3075 h 42477"/>
                  <a:gd name="connsiteX4" fmla="*/ 56832 w 56832"/>
                  <a:gd name="connsiteY4" fmla="*/ 16246 h 4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2" h="42477">
                    <a:moveTo>
                      <a:pt x="56832" y="16246"/>
                    </a:moveTo>
                    <a:lnTo>
                      <a:pt x="3606" y="42478"/>
                    </a:lnTo>
                    <a:cubicBezTo>
                      <a:pt x="-4039" y="28776"/>
                      <a:pt x="870" y="11472"/>
                      <a:pt x="14572" y="3827"/>
                    </a:cubicBezTo>
                    <a:cubicBezTo>
                      <a:pt x="15045" y="3563"/>
                      <a:pt x="15526" y="3312"/>
                      <a:pt x="16014" y="3075"/>
                    </a:cubicBezTo>
                    <a:cubicBezTo>
                      <a:pt x="30957" y="-4103"/>
                      <a:pt x="48903" y="1688"/>
                      <a:pt x="56832" y="16246"/>
                    </a:cubicBezTo>
                    <a:close/>
                  </a:path>
                </a:pathLst>
              </a:custGeom>
              <a:solidFill>
                <a:srgbClr val="263238"/>
              </a:solidFill>
              <a:ln w="10878"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470B6B92-0500-DC58-5CC4-78632D34ED35}"/>
                  </a:ext>
                </a:extLst>
              </p:cNvPr>
              <p:cNvSpPr/>
              <p:nvPr/>
            </p:nvSpPr>
            <p:spPr>
              <a:xfrm>
                <a:off x="5246735" y="2884332"/>
                <a:ext cx="43538" cy="43538"/>
              </a:xfrm>
              <a:custGeom>
                <a:avLst/>
                <a:gdLst>
                  <a:gd name="connsiteX0" fmla="*/ 43539 w 43538"/>
                  <a:gd name="connsiteY0" fmla="*/ 21769 h 43538"/>
                  <a:gd name="connsiteX1" fmla="*/ 21769 w 43538"/>
                  <a:gd name="connsiteY1" fmla="*/ 43539 h 43538"/>
                  <a:gd name="connsiteX2" fmla="*/ 0 w 43538"/>
                  <a:gd name="connsiteY2" fmla="*/ 21769 h 43538"/>
                  <a:gd name="connsiteX3" fmla="*/ 21769 w 43538"/>
                  <a:gd name="connsiteY3" fmla="*/ 0 h 43538"/>
                  <a:gd name="connsiteX4" fmla="*/ 43539 w 43538"/>
                  <a:gd name="connsiteY4" fmla="*/ 21769 h 43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38" h="43538">
                    <a:moveTo>
                      <a:pt x="43539" y="21769"/>
                    </a:moveTo>
                    <a:cubicBezTo>
                      <a:pt x="43539" y="33792"/>
                      <a:pt x="33792" y="43539"/>
                      <a:pt x="21769" y="43539"/>
                    </a:cubicBezTo>
                    <a:cubicBezTo>
                      <a:pt x="9747" y="43539"/>
                      <a:pt x="0" y="33792"/>
                      <a:pt x="0" y="21769"/>
                    </a:cubicBezTo>
                    <a:cubicBezTo>
                      <a:pt x="0" y="9747"/>
                      <a:pt x="9747" y="0"/>
                      <a:pt x="21769" y="0"/>
                    </a:cubicBezTo>
                    <a:cubicBezTo>
                      <a:pt x="33792" y="0"/>
                      <a:pt x="43539" y="9747"/>
                      <a:pt x="43539" y="21769"/>
                    </a:cubicBezTo>
                    <a:close/>
                  </a:path>
                </a:pathLst>
              </a:custGeom>
              <a:solidFill>
                <a:srgbClr val="263238"/>
              </a:solidFill>
              <a:ln w="10878"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CD3238CC-DA7B-7CDA-50EF-ADCE2BF94904}"/>
                  </a:ext>
                </a:extLst>
              </p:cNvPr>
              <p:cNvSpPr/>
              <p:nvPr/>
            </p:nvSpPr>
            <p:spPr>
              <a:xfrm>
                <a:off x="5175005" y="2873991"/>
                <a:ext cx="74777" cy="130616"/>
              </a:xfrm>
              <a:custGeom>
                <a:avLst/>
                <a:gdLst>
                  <a:gd name="connsiteX0" fmla="*/ 11756 w 74777"/>
                  <a:gd name="connsiteY0" fmla="*/ 0 h 130616"/>
                  <a:gd name="connsiteX1" fmla="*/ 0 w 74777"/>
                  <a:gd name="connsiteY1" fmla="*/ 130616 h 130616"/>
                  <a:gd name="connsiteX2" fmla="*/ 74778 w 74777"/>
                  <a:gd name="connsiteY2" fmla="*/ 118426 h 130616"/>
                  <a:gd name="connsiteX3" fmla="*/ 11756 w 74777"/>
                  <a:gd name="connsiteY3" fmla="*/ 0 h 130616"/>
                </a:gdLst>
                <a:ahLst/>
                <a:cxnLst>
                  <a:cxn ang="0">
                    <a:pos x="connsiteX0" y="connsiteY0"/>
                  </a:cxn>
                  <a:cxn ang="0">
                    <a:pos x="connsiteX1" y="connsiteY1"/>
                  </a:cxn>
                  <a:cxn ang="0">
                    <a:pos x="connsiteX2" y="connsiteY2"/>
                  </a:cxn>
                  <a:cxn ang="0">
                    <a:pos x="connsiteX3" y="connsiteY3"/>
                  </a:cxn>
                </a:cxnLst>
                <a:rect l="l" t="t" r="r" b="b"/>
                <a:pathLst>
                  <a:path w="74777" h="130616">
                    <a:moveTo>
                      <a:pt x="11756" y="0"/>
                    </a:moveTo>
                    <a:lnTo>
                      <a:pt x="0" y="130616"/>
                    </a:lnTo>
                    <a:lnTo>
                      <a:pt x="74778" y="118426"/>
                    </a:lnTo>
                    <a:lnTo>
                      <a:pt x="11756" y="0"/>
                    </a:lnTo>
                    <a:close/>
                  </a:path>
                </a:pathLst>
              </a:custGeom>
              <a:solidFill>
                <a:srgbClr val="F28F8F"/>
              </a:solidFill>
              <a:ln w="10878"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F897856D-53CD-9345-9CE7-FDD1A00F3E28}"/>
                  </a:ext>
                </a:extLst>
              </p:cNvPr>
              <p:cNvSpPr/>
              <p:nvPr/>
            </p:nvSpPr>
            <p:spPr>
              <a:xfrm>
                <a:off x="4917582" y="3042160"/>
                <a:ext cx="150100" cy="138453"/>
              </a:xfrm>
              <a:custGeom>
                <a:avLst/>
                <a:gdLst>
                  <a:gd name="connsiteX0" fmla="*/ 150100 w 150100"/>
                  <a:gd name="connsiteY0" fmla="*/ 106017 h 138453"/>
                  <a:gd name="connsiteX1" fmla="*/ 0 w 150100"/>
                  <a:gd name="connsiteY1" fmla="*/ 0 h 138453"/>
                  <a:gd name="connsiteX2" fmla="*/ 32654 w 150100"/>
                  <a:gd name="connsiteY2" fmla="*/ 73907 h 138453"/>
                  <a:gd name="connsiteX3" fmla="*/ 146726 w 150100"/>
                  <a:gd name="connsiteY3" fmla="*/ 138453 h 138453"/>
                </a:gdLst>
                <a:ahLst/>
                <a:cxnLst>
                  <a:cxn ang="0">
                    <a:pos x="connsiteX0" y="connsiteY0"/>
                  </a:cxn>
                  <a:cxn ang="0">
                    <a:pos x="connsiteX1" y="connsiteY1"/>
                  </a:cxn>
                  <a:cxn ang="0">
                    <a:pos x="connsiteX2" y="connsiteY2"/>
                  </a:cxn>
                  <a:cxn ang="0">
                    <a:pos x="connsiteX3" y="connsiteY3"/>
                  </a:cxn>
                </a:cxnLst>
                <a:rect l="l" t="t" r="r" b="b"/>
                <a:pathLst>
                  <a:path w="150100" h="138453">
                    <a:moveTo>
                      <a:pt x="150100" y="106017"/>
                    </a:moveTo>
                    <a:cubicBezTo>
                      <a:pt x="84792" y="84248"/>
                      <a:pt x="15674" y="45498"/>
                      <a:pt x="0" y="0"/>
                    </a:cubicBezTo>
                    <a:cubicBezTo>
                      <a:pt x="1152" y="27878"/>
                      <a:pt x="12819" y="54285"/>
                      <a:pt x="32654" y="73907"/>
                    </a:cubicBezTo>
                    <a:cubicBezTo>
                      <a:pt x="65308" y="104276"/>
                      <a:pt x="146726" y="138453"/>
                      <a:pt x="146726" y="138453"/>
                    </a:cubicBezTo>
                    <a:close/>
                  </a:path>
                </a:pathLst>
              </a:custGeom>
              <a:solidFill>
                <a:srgbClr val="F28F8F"/>
              </a:solidFill>
              <a:ln w="10878"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126CD2E7-2B54-FACB-C0D0-A91DE7220E0B}"/>
                  </a:ext>
                </a:extLst>
              </p:cNvPr>
              <p:cNvSpPr/>
              <p:nvPr/>
            </p:nvSpPr>
            <p:spPr>
              <a:xfrm>
                <a:off x="4872134" y="2777924"/>
                <a:ext cx="38046" cy="70516"/>
              </a:xfrm>
              <a:custGeom>
                <a:avLst/>
                <a:gdLst>
                  <a:gd name="connsiteX0" fmla="*/ 31951 w 38046"/>
                  <a:gd name="connsiteY0" fmla="*/ 609 h 70516"/>
                  <a:gd name="connsiteX1" fmla="*/ 38046 w 38046"/>
                  <a:gd name="connsiteY1" fmla="*/ 62651 h 70516"/>
                  <a:gd name="connsiteX2" fmla="*/ 9637 w 38046"/>
                  <a:gd name="connsiteY2" fmla="*/ 70380 h 70516"/>
                  <a:gd name="connsiteX3" fmla="*/ 4304 w 38046"/>
                  <a:gd name="connsiteY3" fmla="*/ 5071 h 70516"/>
                  <a:gd name="connsiteX4" fmla="*/ 31951 w 38046"/>
                  <a:gd name="connsiteY4" fmla="*/ 609 h 70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6" h="70516">
                    <a:moveTo>
                      <a:pt x="31951" y="609"/>
                    </a:moveTo>
                    <a:cubicBezTo>
                      <a:pt x="29213" y="21484"/>
                      <a:pt x="31298" y="42708"/>
                      <a:pt x="38046" y="62651"/>
                    </a:cubicBezTo>
                    <a:cubicBezTo>
                      <a:pt x="29761" y="68448"/>
                      <a:pt x="19717" y="71180"/>
                      <a:pt x="9637" y="70380"/>
                    </a:cubicBezTo>
                    <a:cubicBezTo>
                      <a:pt x="-991" y="50254"/>
                      <a:pt x="-2919" y="26655"/>
                      <a:pt x="4304" y="5071"/>
                    </a:cubicBezTo>
                    <a:cubicBezTo>
                      <a:pt x="12777" y="580"/>
                      <a:pt x="22495" y="-989"/>
                      <a:pt x="31951" y="609"/>
                    </a:cubicBezTo>
                    <a:close/>
                  </a:path>
                </a:pathLst>
              </a:custGeom>
              <a:solidFill>
                <a:srgbClr val="646FD4"/>
              </a:solidFill>
              <a:ln w="10878" cap="flat">
                <a:noFill/>
                <a:prstDash val="solid"/>
                <a:miter/>
              </a:ln>
            </p:spPr>
            <p:txBody>
              <a:bodyPr rtlCol="0" anchor="ctr"/>
              <a:lstStyle/>
              <a:p>
                <a:endParaRPr lang="en-US"/>
              </a:p>
            </p:txBody>
          </p:sp>
        </p:grpSp>
        <p:sp>
          <p:nvSpPr>
            <p:cNvPr id="356" name="Freeform: Shape 355">
              <a:extLst>
                <a:ext uri="{FF2B5EF4-FFF2-40B4-BE49-F238E27FC236}">
                  <a16:creationId xmlns:a16="http://schemas.microsoft.com/office/drawing/2014/main" id="{37636E32-E821-4AFA-0461-CFF99F8418FD}"/>
                </a:ext>
              </a:extLst>
            </p:cNvPr>
            <p:cNvSpPr/>
            <p:nvPr/>
          </p:nvSpPr>
          <p:spPr>
            <a:xfrm>
              <a:off x="4645247" y="4437688"/>
              <a:ext cx="164250" cy="491570"/>
            </a:xfrm>
            <a:custGeom>
              <a:avLst/>
              <a:gdLst>
                <a:gd name="connsiteX0" fmla="*/ 164250 w 164250"/>
                <a:gd name="connsiteY0" fmla="*/ 437347 h 491570"/>
                <a:gd name="connsiteX1" fmla="*/ 83595 w 164250"/>
                <a:gd name="connsiteY1" fmla="*/ 483934 h 491570"/>
                <a:gd name="connsiteX2" fmla="*/ 7627 w 164250"/>
                <a:gd name="connsiteY2" fmla="*/ 464132 h 491570"/>
                <a:gd name="connsiteX3" fmla="*/ 0 w 164250"/>
                <a:gd name="connsiteY3" fmla="*/ 435932 h 491570"/>
                <a:gd name="connsiteX4" fmla="*/ 0 w 164250"/>
                <a:gd name="connsiteY4" fmla="*/ 0 h 491570"/>
                <a:gd name="connsiteX5" fmla="*/ 50505 w 164250"/>
                <a:gd name="connsiteY5" fmla="*/ 29062 h 491570"/>
                <a:gd name="connsiteX6" fmla="*/ 50505 w 164250"/>
                <a:gd name="connsiteY6" fmla="*/ 436368 h 491570"/>
                <a:gd name="connsiteX7" fmla="*/ 53009 w 164250"/>
                <a:gd name="connsiteY7" fmla="*/ 440613 h 491570"/>
                <a:gd name="connsiteX8" fmla="*/ 58016 w 164250"/>
                <a:gd name="connsiteY8" fmla="*/ 440613 h 491570"/>
                <a:gd name="connsiteX9" fmla="*/ 110698 w 164250"/>
                <a:gd name="connsiteY9" fmla="*/ 410136 h 491570"/>
                <a:gd name="connsiteX10" fmla="*/ 164250 w 164250"/>
                <a:gd name="connsiteY10" fmla="*/ 437347 h 49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250" h="491570">
                  <a:moveTo>
                    <a:pt x="164250" y="437347"/>
                  </a:moveTo>
                  <a:lnTo>
                    <a:pt x="83595" y="483934"/>
                  </a:lnTo>
                  <a:cubicBezTo>
                    <a:pt x="57149" y="499444"/>
                    <a:pt x="23137" y="490578"/>
                    <a:pt x="7627" y="464132"/>
                  </a:cubicBezTo>
                  <a:cubicBezTo>
                    <a:pt x="2613" y="455582"/>
                    <a:pt x="-21" y="445845"/>
                    <a:pt x="0" y="435932"/>
                  </a:cubicBezTo>
                  <a:lnTo>
                    <a:pt x="0" y="0"/>
                  </a:lnTo>
                  <a:lnTo>
                    <a:pt x="50505" y="29062"/>
                  </a:lnTo>
                  <a:lnTo>
                    <a:pt x="50505" y="436368"/>
                  </a:lnTo>
                  <a:cubicBezTo>
                    <a:pt x="50381" y="438165"/>
                    <a:pt x="51377" y="439852"/>
                    <a:pt x="53009" y="440613"/>
                  </a:cubicBezTo>
                  <a:cubicBezTo>
                    <a:pt x="54537" y="441581"/>
                    <a:pt x="56487" y="441581"/>
                    <a:pt x="58016" y="440613"/>
                  </a:cubicBezTo>
                  <a:lnTo>
                    <a:pt x="110698" y="410136"/>
                  </a:lnTo>
                  <a:cubicBezTo>
                    <a:pt x="128657" y="419061"/>
                    <a:pt x="146508" y="428313"/>
                    <a:pt x="164250" y="437347"/>
                  </a:cubicBezTo>
                  <a:close/>
                </a:path>
              </a:pathLst>
            </a:custGeom>
            <a:solidFill>
              <a:srgbClr val="263238"/>
            </a:solidFill>
            <a:ln w="10878"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A1AE11E4-737B-07C3-D85D-7966CE73FBD2}"/>
                </a:ext>
              </a:extLst>
            </p:cNvPr>
            <p:cNvSpPr/>
            <p:nvPr/>
          </p:nvSpPr>
          <p:spPr>
            <a:xfrm>
              <a:off x="4891894" y="4579190"/>
              <a:ext cx="196577" cy="492033"/>
            </a:xfrm>
            <a:custGeom>
              <a:avLst/>
              <a:gdLst>
                <a:gd name="connsiteX0" fmla="*/ 196578 w 196577"/>
                <a:gd name="connsiteY0" fmla="*/ 419279 h 492033"/>
                <a:gd name="connsiteX1" fmla="*/ 83268 w 196577"/>
                <a:gd name="connsiteY1" fmla="*/ 484587 h 492033"/>
                <a:gd name="connsiteX2" fmla="*/ 7437 w 196577"/>
                <a:gd name="connsiteY2" fmla="*/ 464268 h 492033"/>
                <a:gd name="connsiteX3" fmla="*/ 0 w 196577"/>
                <a:gd name="connsiteY3" fmla="*/ 436585 h 492033"/>
                <a:gd name="connsiteX4" fmla="*/ 0 w 196577"/>
                <a:gd name="connsiteY4" fmla="*/ 0 h 492033"/>
                <a:gd name="connsiteX5" fmla="*/ 50505 w 196577"/>
                <a:gd name="connsiteY5" fmla="*/ 27974 h 492033"/>
                <a:gd name="connsiteX6" fmla="*/ 50505 w 196577"/>
                <a:gd name="connsiteY6" fmla="*/ 436368 h 492033"/>
                <a:gd name="connsiteX7" fmla="*/ 53009 w 196577"/>
                <a:gd name="connsiteY7" fmla="*/ 440613 h 492033"/>
                <a:gd name="connsiteX8" fmla="*/ 58016 w 196577"/>
                <a:gd name="connsiteY8" fmla="*/ 440613 h 492033"/>
                <a:gd name="connsiteX9" fmla="*/ 134208 w 196577"/>
                <a:gd name="connsiteY9" fmla="*/ 397074 h 492033"/>
                <a:gd name="connsiteX10" fmla="*/ 155978 w 196577"/>
                <a:gd name="connsiteY10" fmla="*/ 405891 h 492033"/>
                <a:gd name="connsiteX11" fmla="*/ 196578 w 196577"/>
                <a:gd name="connsiteY11" fmla="*/ 419279 h 49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577" h="492033">
                  <a:moveTo>
                    <a:pt x="196578" y="419279"/>
                  </a:moveTo>
                  <a:lnTo>
                    <a:pt x="83268" y="484587"/>
                  </a:lnTo>
                  <a:cubicBezTo>
                    <a:pt x="56717" y="499916"/>
                    <a:pt x="22766" y="490819"/>
                    <a:pt x="7437" y="464268"/>
                  </a:cubicBezTo>
                  <a:cubicBezTo>
                    <a:pt x="2577" y="455851"/>
                    <a:pt x="13" y="446305"/>
                    <a:pt x="0" y="436585"/>
                  </a:cubicBezTo>
                  <a:lnTo>
                    <a:pt x="0" y="0"/>
                  </a:lnTo>
                  <a:lnTo>
                    <a:pt x="50505" y="27974"/>
                  </a:lnTo>
                  <a:lnTo>
                    <a:pt x="50505" y="436368"/>
                  </a:lnTo>
                  <a:cubicBezTo>
                    <a:pt x="50515" y="438130"/>
                    <a:pt x="51471" y="439751"/>
                    <a:pt x="53009" y="440613"/>
                  </a:cubicBezTo>
                  <a:cubicBezTo>
                    <a:pt x="54537" y="441581"/>
                    <a:pt x="56487" y="441581"/>
                    <a:pt x="58016" y="440613"/>
                  </a:cubicBezTo>
                  <a:lnTo>
                    <a:pt x="134208" y="397074"/>
                  </a:lnTo>
                  <a:lnTo>
                    <a:pt x="155978" y="405891"/>
                  </a:lnTo>
                  <a:cubicBezTo>
                    <a:pt x="169255" y="411095"/>
                    <a:pt x="182809" y="415564"/>
                    <a:pt x="196578" y="419279"/>
                  </a:cubicBezTo>
                  <a:close/>
                </a:path>
              </a:pathLst>
            </a:custGeom>
            <a:solidFill>
              <a:srgbClr val="263238"/>
            </a:solidFill>
            <a:ln w="10878"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D17B96AF-D3F2-8158-2832-93FC8D7F91B7}"/>
                </a:ext>
              </a:extLst>
            </p:cNvPr>
            <p:cNvSpPr/>
            <p:nvPr/>
          </p:nvSpPr>
          <p:spPr>
            <a:xfrm>
              <a:off x="4451608" y="4069268"/>
              <a:ext cx="1710216" cy="793263"/>
            </a:xfrm>
            <a:custGeom>
              <a:avLst/>
              <a:gdLst>
                <a:gd name="connsiteX0" fmla="*/ 1656326 w 1710216"/>
                <a:gd name="connsiteY0" fmla="*/ 244988 h 793263"/>
                <a:gd name="connsiteX1" fmla="*/ 1303879 w 1710216"/>
                <a:gd name="connsiteY1" fmla="*/ 41226 h 793263"/>
                <a:gd name="connsiteX2" fmla="*/ 1041340 w 1710216"/>
                <a:gd name="connsiteY2" fmla="*/ 41226 h 793263"/>
                <a:gd name="connsiteX3" fmla="*/ 852272 w 1710216"/>
                <a:gd name="connsiteY3" fmla="*/ 150073 h 793263"/>
                <a:gd name="connsiteX4" fmla="*/ 589733 w 1710216"/>
                <a:gd name="connsiteY4" fmla="*/ 150073 h 793263"/>
                <a:gd name="connsiteX5" fmla="*/ 382924 w 1710216"/>
                <a:gd name="connsiteY5" fmla="*/ 31430 h 793263"/>
                <a:gd name="connsiteX6" fmla="*/ 120385 w 1710216"/>
                <a:gd name="connsiteY6" fmla="*/ 31430 h 793263"/>
                <a:gd name="connsiteX7" fmla="*/ 54424 w 1710216"/>
                <a:gd name="connsiteY7" fmla="*/ 69417 h 793263"/>
                <a:gd name="connsiteX8" fmla="*/ 0 w 1710216"/>
                <a:gd name="connsiteY8" fmla="*/ 144957 h 793263"/>
                <a:gd name="connsiteX9" fmla="*/ 0 w 1710216"/>
                <a:gd name="connsiteY9" fmla="*/ 211571 h 793263"/>
                <a:gd name="connsiteX10" fmla="*/ 54424 w 1710216"/>
                <a:gd name="connsiteY10" fmla="*/ 287764 h 793263"/>
                <a:gd name="connsiteX11" fmla="*/ 875675 w 1710216"/>
                <a:gd name="connsiteY11" fmla="*/ 761794 h 793263"/>
                <a:gd name="connsiteX12" fmla="*/ 1138214 w 1710216"/>
                <a:gd name="connsiteY12" fmla="*/ 761794 h 793263"/>
                <a:gd name="connsiteX13" fmla="*/ 1655782 w 1710216"/>
                <a:gd name="connsiteY13" fmla="*/ 463008 h 793263"/>
                <a:gd name="connsiteX14" fmla="*/ 1710205 w 1710216"/>
                <a:gd name="connsiteY14" fmla="*/ 386815 h 793263"/>
                <a:gd name="connsiteX15" fmla="*/ 1710205 w 1710216"/>
                <a:gd name="connsiteY15" fmla="*/ 320527 h 793263"/>
                <a:gd name="connsiteX16" fmla="*/ 1656326 w 1710216"/>
                <a:gd name="connsiteY16" fmla="*/ 244988 h 79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0216" h="793263">
                  <a:moveTo>
                    <a:pt x="1656326" y="244988"/>
                  </a:moveTo>
                  <a:lnTo>
                    <a:pt x="1303879" y="41226"/>
                  </a:lnTo>
                  <a:cubicBezTo>
                    <a:pt x="1231387" y="-680"/>
                    <a:pt x="1113832" y="-680"/>
                    <a:pt x="1041340" y="41226"/>
                  </a:cubicBezTo>
                  <a:lnTo>
                    <a:pt x="852272" y="150073"/>
                  </a:lnTo>
                  <a:cubicBezTo>
                    <a:pt x="779780" y="191979"/>
                    <a:pt x="662226" y="191979"/>
                    <a:pt x="589733" y="150073"/>
                  </a:cubicBezTo>
                  <a:lnTo>
                    <a:pt x="382924" y="31430"/>
                  </a:lnTo>
                  <a:cubicBezTo>
                    <a:pt x="310432" y="-10477"/>
                    <a:pt x="192877" y="-10477"/>
                    <a:pt x="120385" y="31430"/>
                  </a:cubicBezTo>
                  <a:lnTo>
                    <a:pt x="54424" y="69417"/>
                  </a:lnTo>
                  <a:cubicBezTo>
                    <a:pt x="18395" y="90316"/>
                    <a:pt x="0" y="117636"/>
                    <a:pt x="0" y="144957"/>
                  </a:cubicBezTo>
                  <a:cubicBezTo>
                    <a:pt x="0" y="155842"/>
                    <a:pt x="0" y="200469"/>
                    <a:pt x="0" y="211571"/>
                  </a:cubicBezTo>
                  <a:cubicBezTo>
                    <a:pt x="0" y="239110"/>
                    <a:pt x="17960" y="266539"/>
                    <a:pt x="54424" y="287764"/>
                  </a:cubicBezTo>
                  <a:lnTo>
                    <a:pt x="875675" y="761794"/>
                  </a:lnTo>
                  <a:cubicBezTo>
                    <a:pt x="948167" y="803699"/>
                    <a:pt x="1065722" y="803808"/>
                    <a:pt x="1138214" y="761794"/>
                  </a:cubicBezTo>
                  <a:lnTo>
                    <a:pt x="1655782" y="463008"/>
                  </a:lnTo>
                  <a:cubicBezTo>
                    <a:pt x="1692028" y="442109"/>
                    <a:pt x="1710205" y="414680"/>
                    <a:pt x="1710205" y="386815"/>
                  </a:cubicBezTo>
                  <a:lnTo>
                    <a:pt x="1710205" y="320527"/>
                  </a:lnTo>
                  <a:cubicBezTo>
                    <a:pt x="1710749" y="293533"/>
                    <a:pt x="1692681" y="266104"/>
                    <a:pt x="1656326" y="244988"/>
                  </a:cubicBezTo>
                  <a:close/>
                </a:path>
              </a:pathLst>
            </a:custGeom>
            <a:solidFill>
              <a:srgbClr val="37474F"/>
            </a:solidFill>
            <a:ln w="10878"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DDE787E4-C44D-8B31-2CAB-91FCED56A786}"/>
                </a:ext>
              </a:extLst>
            </p:cNvPr>
            <p:cNvSpPr/>
            <p:nvPr/>
          </p:nvSpPr>
          <p:spPr>
            <a:xfrm>
              <a:off x="4452138" y="4069268"/>
              <a:ext cx="1710164" cy="726934"/>
            </a:xfrm>
            <a:custGeom>
              <a:avLst/>
              <a:gdLst>
                <a:gd name="connsiteX0" fmla="*/ 54437 w 1710164"/>
                <a:gd name="connsiteY0" fmla="*/ 221368 h 726934"/>
                <a:gd name="connsiteX1" fmla="*/ 875689 w 1710164"/>
                <a:gd name="connsiteY1" fmla="*/ 695505 h 726934"/>
                <a:gd name="connsiteX2" fmla="*/ 1138228 w 1710164"/>
                <a:gd name="connsiteY2" fmla="*/ 695505 h 726934"/>
                <a:gd name="connsiteX3" fmla="*/ 1655795 w 1710164"/>
                <a:gd name="connsiteY3" fmla="*/ 396720 h 726934"/>
                <a:gd name="connsiteX4" fmla="*/ 1655795 w 1710164"/>
                <a:gd name="connsiteY4" fmla="*/ 244988 h 726934"/>
                <a:gd name="connsiteX5" fmla="*/ 1303349 w 1710164"/>
                <a:gd name="connsiteY5" fmla="*/ 41226 h 726934"/>
                <a:gd name="connsiteX6" fmla="*/ 1040809 w 1710164"/>
                <a:gd name="connsiteY6" fmla="*/ 41226 h 726934"/>
                <a:gd name="connsiteX7" fmla="*/ 851742 w 1710164"/>
                <a:gd name="connsiteY7" fmla="*/ 150073 h 726934"/>
                <a:gd name="connsiteX8" fmla="*/ 589203 w 1710164"/>
                <a:gd name="connsiteY8" fmla="*/ 150073 h 726934"/>
                <a:gd name="connsiteX9" fmla="*/ 382394 w 1710164"/>
                <a:gd name="connsiteY9" fmla="*/ 31430 h 726934"/>
                <a:gd name="connsiteX10" fmla="*/ 119854 w 1710164"/>
                <a:gd name="connsiteY10" fmla="*/ 31430 h 726934"/>
                <a:gd name="connsiteX11" fmla="*/ 53893 w 1710164"/>
                <a:gd name="connsiteY11" fmla="*/ 69417 h 726934"/>
                <a:gd name="connsiteX12" fmla="*/ 54437 w 1710164"/>
                <a:gd name="connsiteY12" fmla="*/ 221368 h 72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0164" h="726934">
                  <a:moveTo>
                    <a:pt x="54437" y="221368"/>
                  </a:moveTo>
                  <a:lnTo>
                    <a:pt x="875689" y="695505"/>
                  </a:lnTo>
                  <a:cubicBezTo>
                    <a:pt x="948181" y="737412"/>
                    <a:pt x="1065735" y="737412"/>
                    <a:pt x="1138228" y="695505"/>
                  </a:cubicBezTo>
                  <a:lnTo>
                    <a:pt x="1655795" y="396720"/>
                  </a:lnTo>
                  <a:cubicBezTo>
                    <a:pt x="1728287" y="354923"/>
                    <a:pt x="1728287" y="287002"/>
                    <a:pt x="1655795" y="244988"/>
                  </a:cubicBezTo>
                  <a:lnTo>
                    <a:pt x="1303349" y="41226"/>
                  </a:lnTo>
                  <a:cubicBezTo>
                    <a:pt x="1230856" y="-680"/>
                    <a:pt x="1113302" y="-680"/>
                    <a:pt x="1040809" y="41226"/>
                  </a:cubicBezTo>
                  <a:lnTo>
                    <a:pt x="851742" y="150073"/>
                  </a:lnTo>
                  <a:cubicBezTo>
                    <a:pt x="779250" y="191979"/>
                    <a:pt x="661695" y="191979"/>
                    <a:pt x="589203" y="150073"/>
                  </a:cubicBezTo>
                  <a:lnTo>
                    <a:pt x="382394" y="31430"/>
                  </a:lnTo>
                  <a:cubicBezTo>
                    <a:pt x="309901" y="-10477"/>
                    <a:pt x="192347" y="-10477"/>
                    <a:pt x="119854" y="31430"/>
                  </a:cubicBezTo>
                  <a:lnTo>
                    <a:pt x="53893" y="69417"/>
                  </a:lnTo>
                  <a:cubicBezTo>
                    <a:pt x="-18055" y="111541"/>
                    <a:pt x="-18055" y="179462"/>
                    <a:pt x="54437" y="221368"/>
                  </a:cubicBezTo>
                  <a:close/>
                </a:path>
              </a:pathLst>
            </a:custGeom>
            <a:solidFill>
              <a:srgbClr val="3E4DBC"/>
            </a:solidFill>
            <a:ln w="10878" cap="flat">
              <a:noFill/>
              <a:prstDash val="solid"/>
              <a:miter/>
            </a:ln>
          </p:spPr>
          <p:txBody>
            <a:bodyPr rtlCol="0" anchor="ctr"/>
            <a:lstStyle/>
            <a:p>
              <a:endParaRPr lang="en-US"/>
            </a:p>
          </p:txBody>
        </p:sp>
        <p:grpSp>
          <p:nvGrpSpPr>
            <p:cNvPr id="360" name="Graphic 2">
              <a:extLst>
                <a:ext uri="{FF2B5EF4-FFF2-40B4-BE49-F238E27FC236}">
                  <a16:creationId xmlns:a16="http://schemas.microsoft.com/office/drawing/2014/main" id="{6D9ADECB-2011-FADD-ED14-CB25E2D56BB5}"/>
                </a:ext>
              </a:extLst>
            </p:cNvPr>
            <p:cNvGrpSpPr/>
            <p:nvPr/>
          </p:nvGrpSpPr>
          <p:grpSpPr>
            <a:xfrm>
              <a:off x="5140408" y="4138356"/>
              <a:ext cx="868938" cy="558499"/>
              <a:chOff x="5140408" y="4138356"/>
              <a:chExt cx="868938" cy="558499"/>
            </a:xfrm>
          </p:grpSpPr>
          <p:sp>
            <p:nvSpPr>
              <p:cNvPr id="361" name="Freeform: Shape 360">
                <a:extLst>
                  <a:ext uri="{FF2B5EF4-FFF2-40B4-BE49-F238E27FC236}">
                    <a16:creationId xmlns:a16="http://schemas.microsoft.com/office/drawing/2014/main" id="{3FA7AFA6-4DD8-696B-1C54-0AF08CB0D507}"/>
                  </a:ext>
                </a:extLst>
              </p:cNvPr>
              <p:cNvSpPr/>
              <p:nvPr/>
            </p:nvSpPr>
            <p:spPr>
              <a:xfrm>
                <a:off x="5140408" y="4162382"/>
                <a:ext cx="868938" cy="501493"/>
              </a:xfrm>
              <a:custGeom>
                <a:avLst/>
                <a:gdLst>
                  <a:gd name="connsiteX0" fmla="*/ 5535 w 868938"/>
                  <a:gd name="connsiteY0" fmla="*/ 221971 h 501493"/>
                  <a:gd name="connsiteX1" fmla="*/ 484462 w 868938"/>
                  <a:gd name="connsiteY1" fmla="*/ 498225 h 501493"/>
                  <a:gd name="connsiteX2" fmla="*/ 511348 w 868938"/>
                  <a:gd name="connsiteY2" fmla="*/ 498225 h 501493"/>
                  <a:gd name="connsiteX3" fmla="*/ 863468 w 868938"/>
                  <a:gd name="connsiteY3" fmla="*/ 295007 h 501493"/>
                  <a:gd name="connsiteX4" fmla="*/ 868446 w 868938"/>
                  <a:gd name="connsiteY4" fmla="*/ 284421 h 501493"/>
                  <a:gd name="connsiteX5" fmla="*/ 863468 w 868938"/>
                  <a:gd name="connsiteY5" fmla="*/ 279442 h 501493"/>
                  <a:gd name="connsiteX6" fmla="*/ 384541 w 868938"/>
                  <a:gd name="connsiteY6" fmla="*/ 3188 h 501493"/>
                  <a:gd name="connsiteX7" fmla="*/ 357656 w 868938"/>
                  <a:gd name="connsiteY7" fmla="*/ 3188 h 501493"/>
                  <a:gd name="connsiteX8" fmla="*/ 5535 w 868938"/>
                  <a:gd name="connsiteY8" fmla="*/ 206515 h 501493"/>
                  <a:gd name="connsiteX9" fmla="*/ 438 w 868938"/>
                  <a:gd name="connsiteY9" fmla="*/ 216873 h 501493"/>
                  <a:gd name="connsiteX10" fmla="*/ 5535 w 868938"/>
                  <a:gd name="connsiteY10" fmla="*/ 221971 h 50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8938" h="501493">
                    <a:moveTo>
                      <a:pt x="5535" y="221971"/>
                    </a:moveTo>
                    <a:lnTo>
                      <a:pt x="484462" y="498225"/>
                    </a:lnTo>
                    <a:cubicBezTo>
                      <a:pt x="492895" y="502582"/>
                      <a:pt x="502916" y="502582"/>
                      <a:pt x="511348" y="498225"/>
                    </a:cubicBezTo>
                    <a:lnTo>
                      <a:pt x="863468" y="295007"/>
                    </a:lnTo>
                    <a:cubicBezTo>
                      <a:pt x="867766" y="293459"/>
                      <a:pt x="869995" y="288719"/>
                      <a:pt x="868446" y="284421"/>
                    </a:cubicBezTo>
                    <a:cubicBezTo>
                      <a:pt x="867611" y="282103"/>
                      <a:pt x="865786" y="280277"/>
                      <a:pt x="863468" y="279442"/>
                    </a:cubicBezTo>
                    <a:lnTo>
                      <a:pt x="384541" y="3188"/>
                    </a:lnTo>
                    <a:cubicBezTo>
                      <a:pt x="376083" y="-1063"/>
                      <a:pt x="366113" y="-1063"/>
                      <a:pt x="357656" y="3188"/>
                    </a:cubicBezTo>
                    <a:lnTo>
                      <a:pt x="5535" y="206515"/>
                    </a:lnTo>
                    <a:cubicBezTo>
                      <a:pt x="1267" y="207967"/>
                      <a:pt x="-1015" y="212605"/>
                      <a:pt x="438" y="216873"/>
                    </a:cubicBezTo>
                    <a:cubicBezTo>
                      <a:pt x="1254" y="219271"/>
                      <a:pt x="3137" y="221155"/>
                      <a:pt x="5535" y="221971"/>
                    </a:cubicBezTo>
                    <a:close/>
                  </a:path>
                </a:pathLst>
              </a:custGeom>
              <a:solidFill>
                <a:srgbClr val="000000"/>
              </a:solidFill>
              <a:ln w="10878"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89FEFA8A-BA55-D437-2C5B-D4A97F874D06}"/>
                  </a:ext>
                </a:extLst>
              </p:cNvPr>
              <p:cNvSpPr/>
              <p:nvPr/>
            </p:nvSpPr>
            <p:spPr>
              <a:xfrm>
                <a:off x="5140473" y="4195363"/>
                <a:ext cx="868873" cy="501493"/>
              </a:xfrm>
              <a:custGeom>
                <a:avLst/>
                <a:gdLst>
                  <a:gd name="connsiteX0" fmla="*/ 5470 w 868873"/>
                  <a:gd name="connsiteY0" fmla="*/ 222080 h 501493"/>
                  <a:gd name="connsiteX1" fmla="*/ 484397 w 868873"/>
                  <a:gd name="connsiteY1" fmla="*/ 498225 h 501493"/>
                  <a:gd name="connsiteX2" fmla="*/ 511283 w 868873"/>
                  <a:gd name="connsiteY2" fmla="*/ 498225 h 501493"/>
                  <a:gd name="connsiteX3" fmla="*/ 863403 w 868873"/>
                  <a:gd name="connsiteY3" fmla="*/ 295007 h 501493"/>
                  <a:gd name="connsiteX4" fmla="*/ 868381 w 868873"/>
                  <a:gd name="connsiteY4" fmla="*/ 284421 h 501493"/>
                  <a:gd name="connsiteX5" fmla="*/ 863403 w 868873"/>
                  <a:gd name="connsiteY5" fmla="*/ 279442 h 501493"/>
                  <a:gd name="connsiteX6" fmla="*/ 384476 w 868873"/>
                  <a:gd name="connsiteY6" fmla="*/ 3188 h 501493"/>
                  <a:gd name="connsiteX7" fmla="*/ 357591 w 868873"/>
                  <a:gd name="connsiteY7" fmla="*/ 3188 h 501493"/>
                  <a:gd name="connsiteX8" fmla="*/ 5470 w 868873"/>
                  <a:gd name="connsiteY8" fmla="*/ 206515 h 501493"/>
                  <a:gd name="connsiteX9" fmla="*/ 492 w 868873"/>
                  <a:gd name="connsiteY9" fmla="*/ 217101 h 501493"/>
                  <a:gd name="connsiteX10" fmla="*/ 5470 w 868873"/>
                  <a:gd name="connsiteY10" fmla="*/ 222080 h 50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8873" h="501493">
                    <a:moveTo>
                      <a:pt x="5470" y="222080"/>
                    </a:moveTo>
                    <a:lnTo>
                      <a:pt x="484397" y="498225"/>
                    </a:lnTo>
                    <a:cubicBezTo>
                      <a:pt x="492830" y="502582"/>
                      <a:pt x="502851" y="502582"/>
                      <a:pt x="511283" y="498225"/>
                    </a:cubicBezTo>
                    <a:lnTo>
                      <a:pt x="863403" y="295007"/>
                    </a:lnTo>
                    <a:cubicBezTo>
                      <a:pt x="867701" y="293459"/>
                      <a:pt x="869930" y="288719"/>
                      <a:pt x="868381" y="284421"/>
                    </a:cubicBezTo>
                    <a:cubicBezTo>
                      <a:pt x="867546" y="282103"/>
                      <a:pt x="865721" y="280277"/>
                      <a:pt x="863403" y="279442"/>
                    </a:cubicBezTo>
                    <a:lnTo>
                      <a:pt x="384476" y="3188"/>
                    </a:lnTo>
                    <a:cubicBezTo>
                      <a:pt x="376018" y="-1063"/>
                      <a:pt x="366048" y="-1063"/>
                      <a:pt x="357591" y="3188"/>
                    </a:cubicBezTo>
                    <a:lnTo>
                      <a:pt x="5470" y="206515"/>
                    </a:lnTo>
                    <a:cubicBezTo>
                      <a:pt x="1172" y="208063"/>
                      <a:pt x="-1057" y="212803"/>
                      <a:pt x="492" y="217101"/>
                    </a:cubicBezTo>
                    <a:cubicBezTo>
                      <a:pt x="1327" y="219419"/>
                      <a:pt x="3152" y="221245"/>
                      <a:pt x="5470" y="222080"/>
                    </a:cubicBezTo>
                    <a:close/>
                  </a:path>
                </a:pathLst>
              </a:custGeom>
              <a:solidFill>
                <a:srgbClr val="000000"/>
              </a:solidFill>
              <a:ln w="10878"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23D94598-6876-C076-D81D-A171B6D10893}"/>
                  </a:ext>
                </a:extLst>
              </p:cNvPr>
              <p:cNvSpPr/>
              <p:nvPr/>
            </p:nvSpPr>
            <p:spPr>
              <a:xfrm>
                <a:off x="5140473" y="4175335"/>
                <a:ext cx="867893" cy="501493"/>
              </a:xfrm>
              <a:custGeom>
                <a:avLst/>
                <a:gdLst>
                  <a:gd name="connsiteX0" fmla="*/ 5470 w 867893"/>
                  <a:gd name="connsiteY0" fmla="*/ 222080 h 501493"/>
                  <a:gd name="connsiteX1" fmla="*/ 484397 w 867893"/>
                  <a:gd name="connsiteY1" fmla="*/ 498225 h 501493"/>
                  <a:gd name="connsiteX2" fmla="*/ 511283 w 867893"/>
                  <a:gd name="connsiteY2" fmla="*/ 498225 h 501493"/>
                  <a:gd name="connsiteX3" fmla="*/ 862423 w 867893"/>
                  <a:gd name="connsiteY3" fmla="*/ 295007 h 501493"/>
                  <a:gd name="connsiteX4" fmla="*/ 867402 w 867893"/>
                  <a:gd name="connsiteY4" fmla="*/ 284421 h 501493"/>
                  <a:gd name="connsiteX5" fmla="*/ 862423 w 867893"/>
                  <a:gd name="connsiteY5" fmla="*/ 279442 h 501493"/>
                  <a:gd name="connsiteX6" fmla="*/ 383496 w 867893"/>
                  <a:gd name="connsiteY6" fmla="*/ 3188 h 501493"/>
                  <a:gd name="connsiteX7" fmla="*/ 356611 w 867893"/>
                  <a:gd name="connsiteY7" fmla="*/ 3188 h 501493"/>
                  <a:gd name="connsiteX8" fmla="*/ 5470 w 867893"/>
                  <a:gd name="connsiteY8" fmla="*/ 206515 h 501493"/>
                  <a:gd name="connsiteX9" fmla="*/ 492 w 867893"/>
                  <a:gd name="connsiteY9" fmla="*/ 217101 h 501493"/>
                  <a:gd name="connsiteX10" fmla="*/ 5470 w 867893"/>
                  <a:gd name="connsiteY10" fmla="*/ 222080 h 50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7893" h="501493">
                    <a:moveTo>
                      <a:pt x="5470" y="222080"/>
                    </a:moveTo>
                    <a:lnTo>
                      <a:pt x="484397" y="498225"/>
                    </a:lnTo>
                    <a:cubicBezTo>
                      <a:pt x="492830" y="502582"/>
                      <a:pt x="502851" y="502582"/>
                      <a:pt x="511283" y="498225"/>
                    </a:cubicBezTo>
                    <a:lnTo>
                      <a:pt x="862423" y="295007"/>
                    </a:lnTo>
                    <a:cubicBezTo>
                      <a:pt x="866721" y="293459"/>
                      <a:pt x="868950" y="288719"/>
                      <a:pt x="867402" y="284421"/>
                    </a:cubicBezTo>
                    <a:cubicBezTo>
                      <a:pt x="866566" y="282103"/>
                      <a:pt x="864741" y="280277"/>
                      <a:pt x="862423" y="279442"/>
                    </a:cubicBezTo>
                    <a:lnTo>
                      <a:pt x="383496" y="3188"/>
                    </a:lnTo>
                    <a:cubicBezTo>
                      <a:pt x="375039" y="-1063"/>
                      <a:pt x="365069" y="-1063"/>
                      <a:pt x="356611" y="3188"/>
                    </a:cubicBezTo>
                    <a:lnTo>
                      <a:pt x="5470" y="206515"/>
                    </a:lnTo>
                    <a:cubicBezTo>
                      <a:pt x="1172" y="208063"/>
                      <a:pt x="-1057" y="212803"/>
                      <a:pt x="492" y="217101"/>
                    </a:cubicBezTo>
                    <a:cubicBezTo>
                      <a:pt x="1327" y="219419"/>
                      <a:pt x="3152" y="221245"/>
                      <a:pt x="5470" y="222080"/>
                    </a:cubicBezTo>
                    <a:close/>
                  </a:path>
                </a:pathLst>
              </a:custGeom>
              <a:solidFill>
                <a:srgbClr val="EBEBEB"/>
              </a:solidFill>
              <a:ln w="10878"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A26F02F6-634B-9C1B-C52F-129DE6895A4C}"/>
                  </a:ext>
                </a:extLst>
              </p:cNvPr>
              <p:cNvSpPr/>
              <p:nvPr/>
            </p:nvSpPr>
            <p:spPr>
              <a:xfrm>
                <a:off x="5152583" y="4175118"/>
                <a:ext cx="842911" cy="477250"/>
              </a:xfrm>
              <a:custGeom>
                <a:avLst/>
                <a:gdLst>
                  <a:gd name="connsiteX0" fmla="*/ 498955 w 842911"/>
                  <a:gd name="connsiteY0" fmla="*/ 473843 h 477250"/>
                  <a:gd name="connsiteX1" fmla="*/ 842912 w 842911"/>
                  <a:gd name="connsiteY1" fmla="*/ 275306 h 477250"/>
                  <a:gd name="connsiteX2" fmla="*/ 371822 w 842911"/>
                  <a:gd name="connsiteY2" fmla="*/ 3188 h 477250"/>
                  <a:gd name="connsiteX3" fmla="*/ 344936 w 842911"/>
                  <a:gd name="connsiteY3" fmla="*/ 3188 h 477250"/>
                  <a:gd name="connsiteX4" fmla="*/ 0 w 842911"/>
                  <a:gd name="connsiteY4" fmla="*/ 202269 h 477250"/>
                  <a:gd name="connsiteX5" fmla="*/ 470002 w 842911"/>
                  <a:gd name="connsiteY5" fmla="*/ 473625 h 477250"/>
                  <a:gd name="connsiteX6" fmla="*/ 498955 w 842911"/>
                  <a:gd name="connsiteY6" fmla="*/ 473843 h 47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911" h="477250">
                    <a:moveTo>
                      <a:pt x="498955" y="473843"/>
                    </a:moveTo>
                    <a:lnTo>
                      <a:pt x="842912" y="275306"/>
                    </a:lnTo>
                    <a:lnTo>
                      <a:pt x="371822" y="3188"/>
                    </a:lnTo>
                    <a:cubicBezTo>
                      <a:pt x="363364" y="-1063"/>
                      <a:pt x="353394" y="-1063"/>
                      <a:pt x="344936" y="3188"/>
                    </a:cubicBezTo>
                    <a:lnTo>
                      <a:pt x="0" y="202269"/>
                    </a:lnTo>
                    <a:lnTo>
                      <a:pt x="470002" y="473625"/>
                    </a:lnTo>
                    <a:cubicBezTo>
                      <a:pt x="479048" y="478381"/>
                      <a:pt x="489838" y="478462"/>
                      <a:pt x="498955" y="473843"/>
                    </a:cubicBezTo>
                    <a:close/>
                  </a:path>
                </a:pathLst>
              </a:custGeom>
              <a:solidFill>
                <a:srgbClr val="E0E0E0"/>
              </a:solidFill>
              <a:ln w="10878"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8AD22FC8-65AD-D075-5753-ED7022172BD0}"/>
                  </a:ext>
                </a:extLst>
              </p:cNvPr>
              <p:cNvSpPr/>
              <p:nvPr/>
            </p:nvSpPr>
            <p:spPr>
              <a:xfrm>
                <a:off x="5140473" y="4138356"/>
                <a:ext cx="868873" cy="501493"/>
              </a:xfrm>
              <a:custGeom>
                <a:avLst/>
                <a:gdLst>
                  <a:gd name="connsiteX0" fmla="*/ 5470 w 868873"/>
                  <a:gd name="connsiteY0" fmla="*/ 222051 h 501493"/>
                  <a:gd name="connsiteX1" fmla="*/ 484397 w 868873"/>
                  <a:gd name="connsiteY1" fmla="*/ 498305 h 501493"/>
                  <a:gd name="connsiteX2" fmla="*/ 511283 w 868873"/>
                  <a:gd name="connsiteY2" fmla="*/ 498305 h 501493"/>
                  <a:gd name="connsiteX3" fmla="*/ 863403 w 868873"/>
                  <a:gd name="connsiteY3" fmla="*/ 294978 h 501493"/>
                  <a:gd name="connsiteX4" fmla="*/ 868381 w 868873"/>
                  <a:gd name="connsiteY4" fmla="*/ 284392 h 501493"/>
                  <a:gd name="connsiteX5" fmla="*/ 863403 w 868873"/>
                  <a:gd name="connsiteY5" fmla="*/ 279413 h 501493"/>
                  <a:gd name="connsiteX6" fmla="*/ 384476 w 868873"/>
                  <a:gd name="connsiteY6" fmla="*/ 3268 h 501493"/>
                  <a:gd name="connsiteX7" fmla="*/ 357591 w 868873"/>
                  <a:gd name="connsiteY7" fmla="*/ 3268 h 501493"/>
                  <a:gd name="connsiteX8" fmla="*/ 5470 w 868873"/>
                  <a:gd name="connsiteY8" fmla="*/ 206486 h 501493"/>
                  <a:gd name="connsiteX9" fmla="*/ 492 w 868873"/>
                  <a:gd name="connsiteY9" fmla="*/ 217072 h 501493"/>
                  <a:gd name="connsiteX10" fmla="*/ 5470 w 868873"/>
                  <a:gd name="connsiteY10" fmla="*/ 222051 h 50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8873" h="501493">
                    <a:moveTo>
                      <a:pt x="5470" y="222051"/>
                    </a:moveTo>
                    <a:lnTo>
                      <a:pt x="484397" y="498305"/>
                    </a:lnTo>
                    <a:cubicBezTo>
                      <a:pt x="492855" y="502556"/>
                      <a:pt x="502825" y="502556"/>
                      <a:pt x="511283" y="498305"/>
                    </a:cubicBezTo>
                    <a:lnTo>
                      <a:pt x="863403" y="294978"/>
                    </a:lnTo>
                    <a:cubicBezTo>
                      <a:pt x="867701" y="293430"/>
                      <a:pt x="869930" y="288690"/>
                      <a:pt x="868381" y="284392"/>
                    </a:cubicBezTo>
                    <a:cubicBezTo>
                      <a:pt x="867546" y="282074"/>
                      <a:pt x="865721" y="280248"/>
                      <a:pt x="863403" y="279413"/>
                    </a:cubicBezTo>
                    <a:lnTo>
                      <a:pt x="384476" y="3268"/>
                    </a:lnTo>
                    <a:cubicBezTo>
                      <a:pt x="376044" y="-1089"/>
                      <a:pt x="366023" y="-1089"/>
                      <a:pt x="357591" y="3268"/>
                    </a:cubicBezTo>
                    <a:lnTo>
                      <a:pt x="5470" y="206486"/>
                    </a:lnTo>
                    <a:cubicBezTo>
                      <a:pt x="1172" y="208034"/>
                      <a:pt x="-1057" y="212774"/>
                      <a:pt x="492" y="217072"/>
                    </a:cubicBezTo>
                    <a:cubicBezTo>
                      <a:pt x="1327" y="219390"/>
                      <a:pt x="3152" y="221216"/>
                      <a:pt x="5470" y="222051"/>
                    </a:cubicBezTo>
                    <a:close/>
                  </a:path>
                </a:pathLst>
              </a:custGeom>
              <a:solidFill>
                <a:srgbClr val="FAFAFA"/>
              </a:solidFill>
              <a:ln w="10878"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8FD54D54-108F-E6A8-4D29-10B9B342A1B0}"/>
                  </a:ext>
                </a:extLst>
              </p:cNvPr>
              <p:cNvSpPr/>
              <p:nvPr/>
            </p:nvSpPr>
            <p:spPr>
              <a:xfrm>
                <a:off x="5814046" y="4399483"/>
                <a:ext cx="109173" cy="62370"/>
              </a:xfrm>
              <a:custGeom>
                <a:avLst/>
                <a:gdLst>
                  <a:gd name="connsiteX0" fmla="*/ 15565 w 109173"/>
                  <a:gd name="connsiteY0" fmla="*/ 33852 h 62370"/>
                  <a:gd name="connsiteX1" fmla="*/ 13170 w 109173"/>
                  <a:gd name="connsiteY1" fmla="*/ 33852 h 62370"/>
                  <a:gd name="connsiteX2" fmla="*/ 10667 w 109173"/>
                  <a:gd name="connsiteY2" fmla="*/ 33852 h 62370"/>
                  <a:gd name="connsiteX3" fmla="*/ 980 w 109173"/>
                  <a:gd name="connsiteY3" fmla="*/ 28300 h 62370"/>
                  <a:gd name="connsiteX4" fmla="*/ 0 w 109173"/>
                  <a:gd name="connsiteY4" fmla="*/ 26885 h 62370"/>
                  <a:gd name="connsiteX5" fmla="*/ 980 w 109173"/>
                  <a:gd name="connsiteY5" fmla="*/ 25470 h 62370"/>
                  <a:gd name="connsiteX6" fmla="*/ 44518 w 109173"/>
                  <a:gd name="connsiteY6" fmla="*/ 545 h 62370"/>
                  <a:gd name="connsiteX7" fmla="*/ 46913 w 109173"/>
                  <a:gd name="connsiteY7" fmla="*/ 1 h 62370"/>
                  <a:gd name="connsiteX8" fmla="*/ 49416 w 109173"/>
                  <a:gd name="connsiteY8" fmla="*/ 545 h 62370"/>
                  <a:gd name="connsiteX9" fmla="*/ 108085 w 109173"/>
                  <a:gd name="connsiteY9" fmla="*/ 34505 h 62370"/>
                  <a:gd name="connsiteX10" fmla="*/ 109174 w 109173"/>
                  <a:gd name="connsiteY10" fmla="*/ 35920 h 62370"/>
                  <a:gd name="connsiteX11" fmla="*/ 108085 w 109173"/>
                  <a:gd name="connsiteY11" fmla="*/ 37335 h 62370"/>
                  <a:gd name="connsiteX12" fmla="*/ 65744 w 109173"/>
                  <a:gd name="connsiteY12" fmla="*/ 61826 h 62370"/>
                  <a:gd name="connsiteX13" fmla="*/ 63349 w 109173"/>
                  <a:gd name="connsiteY13" fmla="*/ 62370 h 62370"/>
                  <a:gd name="connsiteX14" fmla="*/ 60845 w 109173"/>
                  <a:gd name="connsiteY14" fmla="*/ 61826 h 62370"/>
                  <a:gd name="connsiteX15" fmla="*/ 51158 w 109173"/>
                  <a:gd name="connsiteY15" fmla="*/ 56274 h 62370"/>
                  <a:gd name="connsiteX16" fmla="*/ 50179 w 109173"/>
                  <a:gd name="connsiteY16" fmla="*/ 54859 h 62370"/>
                  <a:gd name="connsiteX17" fmla="*/ 51158 w 109173"/>
                  <a:gd name="connsiteY17" fmla="*/ 53444 h 62370"/>
                  <a:gd name="connsiteX18" fmla="*/ 79241 w 109173"/>
                  <a:gd name="connsiteY18" fmla="*/ 37226 h 62370"/>
                  <a:gd name="connsiteX19" fmla="*/ 69336 w 109173"/>
                  <a:gd name="connsiteY19" fmla="*/ 31566 h 62370"/>
                  <a:gd name="connsiteX20" fmla="*/ 43321 w 109173"/>
                  <a:gd name="connsiteY20" fmla="*/ 46587 h 62370"/>
                  <a:gd name="connsiteX21" fmla="*/ 40926 w 109173"/>
                  <a:gd name="connsiteY21" fmla="*/ 47131 h 62370"/>
                  <a:gd name="connsiteX22" fmla="*/ 38423 w 109173"/>
                  <a:gd name="connsiteY22" fmla="*/ 46587 h 62370"/>
                  <a:gd name="connsiteX23" fmla="*/ 28844 w 109173"/>
                  <a:gd name="connsiteY23" fmla="*/ 41036 h 62370"/>
                  <a:gd name="connsiteX24" fmla="*/ 27865 w 109173"/>
                  <a:gd name="connsiteY24" fmla="*/ 39621 h 62370"/>
                  <a:gd name="connsiteX25" fmla="*/ 28518 w 109173"/>
                  <a:gd name="connsiteY25" fmla="*/ 38206 h 62370"/>
                  <a:gd name="connsiteX26" fmla="*/ 54532 w 109173"/>
                  <a:gd name="connsiteY26" fmla="*/ 23185 h 62370"/>
                  <a:gd name="connsiteX27" fmla="*/ 44301 w 109173"/>
                  <a:gd name="connsiteY27" fmla="*/ 17307 h 6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9173" h="62370">
                    <a:moveTo>
                      <a:pt x="15565" y="33852"/>
                    </a:moveTo>
                    <a:cubicBezTo>
                      <a:pt x="14782" y="34076"/>
                      <a:pt x="13953" y="34076"/>
                      <a:pt x="13170" y="33852"/>
                    </a:cubicBezTo>
                    <a:cubicBezTo>
                      <a:pt x="12353" y="34091"/>
                      <a:pt x="11484" y="34091"/>
                      <a:pt x="10667" y="33852"/>
                    </a:cubicBezTo>
                    <a:lnTo>
                      <a:pt x="980" y="28300"/>
                    </a:lnTo>
                    <a:cubicBezTo>
                      <a:pt x="327" y="28300"/>
                      <a:pt x="0" y="27430"/>
                      <a:pt x="0" y="26885"/>
                    </a:cubicBezTo>
                    <a:cubicBezTo>
                      <a:pt x="0" y="26341"/>
                      <a:pt x="0" y="25906"/>
                      <a:pt x="980" y="25470"/>
                    </a:cubicBezTo>
                    <a:lnTo>
                      <a:pt x="44518" y="545"/>
                    </a:lnTo>
                    <a:cubicBezTo>
                      <a:pt x="45262" y="176"/>
                      <a:pt x="46083" y="-11"/>
                      <a:pt x="46913" y="1"/>
                    </a:cubicBezTo>
                    <a:cubicBezTo>
                      <a:pt x="47777" y="3"/>
                      <a:pt x="48630" y="188"/>
                      <a:pt x="49416" y="545"/>
                    </a:cubicBezTo>
                    <a:lnTo>
                      <a:pt x="108085" y="34505"/>
                    </a:lnTo>
                    <a:cubicBezTo>
                      <a:pt x="108715" y="34693"/>
                      <a:pt x="109154" y="35263"/>
                      <a:pt x="109174" y="35920"/>
                    </a:cubicBezTo>
                    <a:cubicBezTo>
                      <a:pt x="109174" y="35920"/>
                      <a:pt x="109174" y="36899"/>
                      <a:pt x="108085" y="37335"/>
                    </a:cubicBezTo>
                    <a:lnTo>
                      <a:pt x="65744" y="61826"/>
                    </a:lnTo>
                    <a:cubicBezTo>
                      <a:pt x="64996" y="62183"/>
                      <a:pt x="64178" y="62369"/>
                      <a:pt x="63349" y="62370"/>
                    </a:cubicBezTo>
                    <a:cubicBezTo>
                      <a:pt x="62484" y="62382"/>
                      <a:pt x="61627" y="62196"/>
                      <a:pt x="60845" y="61826"/>
                    </a:cubicBezTo>
                    <a:lnTo>
                      <a:pt x="51158" y="56274"/>
                    </a:lnTo>
                    <a:cubicBezTo>
                      <a:pt x="50505" y="56274"/>
                      <a:pt x="50179" y="55403"/>
                      <a:pt x="50179" y="54859"/>
                    </a:cubicBezTo>
                    <a:cubicBezTo>
                      <a:pt x="50210" y="54240"/>
                      <a:pt x="50589" y="53692"/>
                      <a:pt x="51158" y="53444"/>
                    </a:cubicBezTo>
                    <a:lnTo>
                      <a:pt x="79241" y="37226"/>
                    </a:lnTo>
                    <a:lnTo>
                      <a:pt x="69336" y="31566"/>
                    </a:lnTo>
                    <a:lnTo>
                      <a:pt x="43321" y="46587"/>
                    </a:lnTo>
                    <a:cubicBezTo>
                      <a:pt x="42578" y="46956"/>
                      <a:pt x="41757" y="47142"/>
                      <a:pt x="40926" y="47131"/>
                    </a:cubicBezTo>
                    <a:cubicBezTo>
                      <a:pt x="40061" y="47143"/>
                      <a:pt x="39205" y="46957"/>
                      <a:pt x="38423" y="46587"/>
                    </a:cubicBezTo>
                    <a:lnTo>
                      <a:pt x="28844" y="41036"/>
                    </a:lnTo>
                    <a:cubicBezTo>
                      <a:pt x="28191" y="41036"/>
                      <a:pt x="27865" y="40165"/>
                      <a:pt x="27865" y="39621"/>
                    </a:cubicBezTo>
                    <a:cubicBezTo>
                      <a:pt x="27829" y="39069"/>
                      <a:pt x="28075" y="38536"/>
                      <a:pt x="28518" y="38206"/>
                    </a:cubicBezTo>
                    <a:lnTo>
                      <a:pt x="54532" y="23185"/>
                    </a:lnTo>
                    <a:lnTo>
                      <a:pt x="44301" y="17307"/>
                    </a:lnTo>
                    <a:close/>
                  </a:path>
                </a:pathLst>
              </a:custGeom>
              <a:solidFill>
                <a:srgbClr val="455A64"/>
              </a:solidFill>
              <a:ln w="10878"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182C75D2-FD9F-4FEA-3CC8-3639AF3CB3E2}"/>
                  </a:ext>
                </a:extLst>
              </p:cNvPr>
              <p:cNvSpPr/>
              <p:nvPr/>
            </p:nvSpPr>
            <p:spPr>
              <a:xfrm>
                <a:off x="5746017" y="4429962"/>
                <a:ext cx="122670" cy="70204"/>
              </a:xfrm>
              <a:custGeom>
                <a:avLst/>
                <a:gdLst>
                  <a:gd name="connsiteX0" fmla="*/ 48764 w 122670"/>
                  <a:gd name="connsiteY0" fmla="*/ 27972 h 70204"/>
                  <a:gd name="connsiteX1" fmla="*/ 44083 w 122670"/>
                  <a:gd name="connsiteY1" fmla="*/ 11863 h 70204"/>
                  <a:gd name="connsiteX2" fmla="*/ 44083 w 122670"/>
                  <a:gd name="connsiteY2" fmla="*/ 10230 h 70204"/>
                  <a:gd name="connsiteX3" fmla="*/ 46042 w 122670"/>
                  <a:gd name="connsiteY3" fmla="*/ 8488 h 70204"/>
                  <a:gd name="connsiteX4" fmla="*/ 59866 w 122670"/>
                  <a:gd name="connsiteY4" fmla="*/ 542 h 70204"/>
                  <a:gd name="connsiteX5" fmla="*/ 63785 w 122670"/>
                  <a:gd name="connsiteY5" fmla="*/ 542 h 70204"/>
                  <a:gd name="connsiteX6" fmla="*/ 63785 w 122670"/>
                  <a:gd name="connsiteY6" fmla="*/ 542 h 70204"/>
                  <a:gd name="connsiteX7" fmla="*/ 63785 w 122670"/>
                  <a:gd name="connsiteY7" fmla="*/ 542 h 70204"/>
                  <a:gd name="connsiteX8" fmla="*/ 72166 w 122670"/>
                  <a:gd name="connsiteY8" fmla="*/ 29713 h 70204"/>
                  <a:gd name="connsiteX9" fmla="*/ 120603 w 122670"/>
                  <a:gd name="connsiteY9" fmla="*/ 34394 h 70204"/>
                  <a:gd name="connsiteX10" fmla="*/ 121800 w 122670"/>
                  <a:gd name="connsiteY10" fmla="*/ 34394 h 70204"/>
                  <a:gd name="connsiteX11" fmla="*/ 122671 w 122670"/>
                  <a:gd name="connsiteY11" fmla="*/ 35591 h 70204"/>
                  <a:gd name="connsiteX12" fmla="*/ 121800 w 122670"/>
                  <a:gd name="connsiteY12" fmla="*/ 36680 h 70204"/>
                  <a:gd name="connsiteX13" fmla="*/ 108085 w 122670"/>
                  <a:gd name="connsiteY13" fmla="*/ 44626 h 70204"/>
                  <a:gd name="connsiteX14" fmla="*/ 104602 w 122670"/>
                  <a:gd name="connsiteY14" fmla="*/ 45605 h 70204"/>
                  <a:gd name="connsiteX15" fmla="*/ 101990 w 122670"/>
                  <a:gd name="connsiteY15" fmla="*/ 45605 h 70204"/>
                  <a:gd name="connsiteX16" fmla="*/ 75649 w 122670"/>
                  <a:gd name="connsiteY16" fmla="*/ 43102 h 70204"/>
                  <a:gd name="connsiteX17" fmla="*/ 80329 w 122670"/>
                  <a:gd name="connsiteY17" fmla="*/ 58123 h 70204"/>
                  <a:gd name="connsiteX18" fmla="*/ 80329 w 122670"/>
                  <a:gd name="connsiteY18" fmla="*/ 59647 h 70204"/>
                  <a:gd name="connsiteX19" fmla="*/ 78588 w 122670"/>
                  <a:gd name="connsiteY19" fmla="*/ 61714 h 70204"/>
                  <a:gd name="connsiteX20" fmla="*/ 64655 w 122670"/>
                  <a:gd name="connsiteY20" fmla="*/ 69660 h 70204"/>
                  <a:gd name="connsiteX21" fmla="*/ 62696 w 122670"/>
                  <a:gd name="connsiteY21" fmla="*/ 70204 h 70204"/>
                  <a:gd name="connsiteX22" fmla="*/ 60628 w 122670"/>
                  <a:gd name="connsiteY22" fmla="*/ 69660 h 70204"/>
                  <a:gd name="connsiteX23" fmla="*/ 59975 w 122670"/>
                  <a:gd name="connsiteY23" fmla="*/ 68898 h 70204"/>
                  <a:gd name="connsiteX24" fmla="*/ 51485 w 122670"/>
                  <a:gd name="connsiteY24" fmla="*/ 40707 h 70204"/>
                  <a:gd name="connsiteX25" fmla="*/ 1633 w 122670"/>
                  <a:gd name="connsiteY25" fmla="*/ 36027 h 70204"/>
                  <a:gd name="connsiteX26" fmla="*/ 762 w 122670"/>
                  <a:gd name="connsiteY26" fmla="*/ 36027 h 70204"/>
                  <a:gd name="connsiteX27" fmla="*/ 762 w 122670"/>
                  <a:gd name="connsiteY27" fmla="*/ 36027 h 70204"/>
                  <a:gd name="connsiteX28" fmla="*/ 0 w 122670"/>
                  <a:gd name="connsiteY28" fmla="*/ 34829 h 70204"/>
                  <a:gd name="connsiteX29" fmla="*/ 762 w 122670"/>
                  <a:gd name="connsiteY29" fmla="*/ 33741 h 70204"/>
                  <a:gd name="connsiteX30" fmla="*/ 14586 w 122670"/>
                  <a:gd name="connsiteY30" fmla="*/ 25795 h 70204"/>
                  <a:gd name="connsiteX31" fmla="*/ 17742 w 122670"/>
                  <a:gd name="connsiteY31" fmla="*/ 24706 h 70204"/>
                  <a:gd name="connsiteX32" fmla="*/ 20463 w 122670"/>
                  <a:gd name="connsiteY32" fmla="*/ 24706 h 7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2670" h="70204">
                    <a:moveTo>
                      <a:pt x="48764" y="27972"/>
                    </a:moveTo>
                    <a:lnTo>
                      <a:pt x="44083" y="11863"/>
                    </a:lnTo>
                    <a:cubicBezTo>
                      <a:pt x="43980" y="11323"/>
                      <a:pt x="43980" y="10769"/>
                      <a:pt x="44083" y="10230"/>
                    </a:cubicBezTo>
                    <a:cubicBezTo>
                      <a:pt x="44083" y="10230"/>
                      <a:pt x="44736" y="9141"/>
                      <a:pt x="46042" y="8488"/>
                    </a:cubicBezTo>
                    <a:lnTo>
                      <a:pt x="59866" y="542"/>
                    </a:lnTo>
                    <a:cubicBezTo>
                      <a:pt x="61072" y="-181"/>
                      <a:pt x="62578" y="-181"/>
                      <a:pt x="63785" y="542"/>
                    </a:cubicBezTo>
                    <a:lnTo>
                      <a:pt x="63785" y="542"/>
                    </a:lnTo>
                    <a:lnTo>
                      <a:pt x="63785" y="542"/>
                    </a:lnTo>
                    <a:lnTo>
                      <a:pt x="72166" y="29713"/>
                    </a:lnTo>
                    <a:lnTo>
                      <a:pt x="120603" y="34394"/>
                    </a:lnTo>
                    <a:cubicBezTo>
                      <a:pt x="120996" y="34297"/>
                      <a:pt x="121407" y="34297"/>
                      <a:pt x="121800" y="34394"/>
                    </a:cubicBezTo>
                    <a:cubicBezTo>
                      <a:pt x="121800" y="34394"/>
                      <a:pt x="122671" y="35047"/>
                      <a:pt x="122671" y="35591"/>
                    </a:cubicBezTo>
                    <a:cubicBezTo>
                      <a:pt x="122671" y="36135"/>
                      <a:pt x="122671" y="36353"/>
                      <a:pt x="121800" y="36680"/>
                    </a:cubicBezTo>
                    <a:lnTo>
                      <a:pt x="108085" y="44626"/>
                    </a:lnTo>
                    <a:cubicBezTo>
                      <a:pt x="107023" y="45235"/>
                      <a:pt x="105826" y="45572"/>
                      <a:pt x="104602" y="45605"/>
                    </a:cubicBezTo>
                    <a:lnTo>
                      <a:pt x="101990" y="45605"/>
                    </a:lnTo>
                    <a:lnTo>
                      <a:pt x="75649" y="43102"/>
                    </a:lnTo>
                    <a:lnTo>
                      <a:pt x="80329" y="58123"/>
                    </a:lnTo>
                    <a:cubicBezTo>
                      <a:pt x="80361" y="58630"/>
                      <a:pt x="80361" y="59139"/>
                      <a:pt x="80329" y="59647"/>
                    </a:cubicBezTo>
                    <a:cubicBezTo>
                      <a:pt x="80329" y="60299"/>
                      <a:pt x="80329" y="60953"/>
                      <a:pt x="78588" y="61714"/>
                    </a:cubicBezTo>
                    <a:lnTo>
                      <a:pt x="64655" y="69660"/>
                    </a:lnTo>
                    <a:cubicBezTo>
                      <a:pt x="64064" y="70016"/>
                      <a:pt x="63386" y="70204"/>
                      <a:pt x="62696" y="70204"/>
                    </a:cubicBezTo>
                    <a:cubicBezTo>
                      <a:pt x="61977" y="70168"/>
                      <a:pt x="61273" y="69982"/>
                      <a:pt x="60628" y="69660"/>
                    </a:cubicBezTo>
                    <a:cubicBezTo>
                      <a:pt x="60309" y="69514"/>
                      <a:pt x="60071" y="69236"/>
                      <a:pt x="59975" y="68898"/>
                    </a:cubicBezTo>
                    <a:lnTo>
                      <a:pt x="51485" y="40707"/>
                    </a:lnTo>
                    <a:lnTo>
                      <a:pt x="1633" y="36027"/>
                    </a:lnTo>
                    <a:lnTo>
                      <a:pt x="762" y="36027"/>
                    </a:lnTo>
                    <a:lnTo>
                      <a:pt x="762" y="36027"/>
                    </a:lnTo>
                    <a:cubicBezTo>
                      <a:pt x="295" y="35812"/>
                      <a:pt x="-4" y="35344"/>
                      <a:pt x="0" y="34829"/>
                    </a:cubicBezTo>
                    <a:cubicBezTo>
                      <a:pt x="0" y="34829"/>
                      <a:pt x="0" y="34067"/>
                      <a:pt x="762" y="33741"/>
                    </a:cubicBezTo>
                    <a:lnTo>
                      <a:pt x="14586" y="25795"/>
                    </a:lnTo>
                    <a:cubicBezTo>
                      <a:pt x="15516" y="25146"/>
                      <a:pt x="16609" y="24769"/>
                      <a:pt x="17742" y="24706"/>
                    </a:cubicBezTo>
                    <a:cubicBezTo>
                      <a:pt x="18646" y="24600"/>
                      <a:pt x="19559" y="24600"/>
                      <a:pt x="20463" y="24706"/>
                    </a:cubicBezTo>
                    <a:close/>
                  </a:path>
                </a:pathLst>
              </a:custGeom>
              <a:solidFill>
                <a:srgbClr val="455A64"/>
              </a:solidFill>
              <a:ln w="10878"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9A308185-E58A-689F-48A6-4BA512362E89}"/>
                  </a:ext>
                </a:extLst>
              </p:cNvPr>
              <p:cNvSpPr/>
              <p:nvPr/>
            </p:nvSpPr>
            <p:spPr>
              <a:xfrm>
                <a:off x="5680709" y="4467925"/>
                <a:ext cx="103841" cy="59114"/>
              </a:xfrm>
              <a:custGeom>
                <a:avLst/>
                <a:gdLst>
                  <a:gd name="connsiteX0" fmla="*/ 86751 w 103841"/>
                  <a:gd name="connsiteY0" fmla="*/ 58038 h 59114"/>
                  <a:gd name="connsiteX1" fmla="*/ 83051 w 103841"/>
                  <a:gd name="connsiteY1" fmla="*/ 59017 h 59114"/>
                  <a:gd name="connsiteX2" fmla="*/ 79676 w 103841"/>
                  <a:gd name="connsiteY2" fmla="*/ 59017 h 59114"/>
                  <a:gd name="connsiteX3" fmla="*/ 2504 w 103841"/>
                  <a:gd name="connsiteY3" fmla="*/ 37248 h 59114"/>
                  <a:gd name="connsiteX4" fmla="*/ 871 w 103841"/>
                  <a:gd name="connsiteY4" fmla="*/ 36595 h 59114"/>
                  <a:gd name="connsiteX5" fmla="*/ 0 w 103841"/>
                  <a:gd name="connsiteY5" fmla="*/ 35507 h 59114"/>
                  <a:gd name="connsiteX6" fmla="*/ 762 w 103841"/>
                  <a:gd name="connsiteY6" fmla="*/ 34309 h 59114"/>
                  <a:gd name="connsiteX7" fmla="*/ 12300 w 103841"/>
                  <a:gd name="connsiteY7" fmla="*/ 27670 h 59114"/>
                  <a:gd name="connsiteX8" fmla="*/ 18069 w 103841"/>
                  <a:gd name="connsiteY8" fmla="*/ 27017 h 59114"/>
                  <a:gd name="connsiteX9" fmla="*/ 28192 w 103841"/>
                  <a:gd name="connsiteY9" fmla="*/ 29846 h 59114"/>
                  <a:gd name="connsiteX10" fmla="*/ 52356 w 103841"/>
                  <a:gd name="connsiteY10" fmla="*/ 15914 h 59114"/>
                  <a:gd name="connsiteX11" fmla="*/ 47349 w 103841"/>
                  <a:gd name="connsiteY11" fmla="*/ 10036 h 59114"/>
                  <a:gd name="connsiteX12" fmla="*/ 47349 w 103841"/>
                  <a:gd name="connsiteY12" fmla="*/ 8621 h 59114"/>
                  <a:gd name="connsiteX13" fmla="*/ 49199 w 103841"/>
                  <a:gd name="connsiteY13" fmla="*/ 6662 h 59114"/>
                  <a:gd name="connsiteX14" fmla="*/ 60628 w 103841"/>
                  <a:gd name="connsiteY14" fmla="*/ 131 h 59114"/>
                  <a:gd name="connsiteX15" fmla="*/ 62696 w 103841"/>
                  <a:gd name="connsiteY15" fmla="*/ 131 h 59114"/>
                  <a:gd name="connsiteX16" fmla="*/ 64655 w 103841"/>
                  <a:gd name="connsiteY16" fmla="*/ 131 h 59114"/>
                  <a:gd name="connsiteX17" fmla="*/ 65635 w 103841"/>
                  <a:gd name="connsiteY17" fmla="*/ 1111 h 59114"/>
                  <a:gd name="connsiteX18" fmla="*/ 103187 w 103841"/>
                  <a:gd name="connsiteY18" fmla="*/ 45629 h 59114"/>
                  <a:gd name="connsiteX19" fmla="*/ 103840 w 103841"/>
                  <a:gd name="connsiteY19" fmla="*/ 47588 h 59114"/>
                  <a:gd name="connsiteX20" fmla="*/ 102099 w 103841"/>
                  <a:gd name="connsiteY20" fmla="*/ 49766 h 59114"/>
                  <a:gd name="connsiteX21" fmla="*/ 61716 w 103841"/>
                  <a:gd name="connsiteY21" fmla="*/ 26581 h 59114"/>
                  <a:gd name="connsiteX22" fmla="*/ 47022 w 103841"/>
                  <a:gd name="connsiteY22" fmla="*/ 35071 h 59114"/>
                  <a:gd name="connsiteX23" fmla="*/ 76193 w 103841"/>
                  <a:gd name="connsiteY23" fmla="*/ 43452 h 5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841" h="59114">
                    <a:moveTo>
                      <a:pt x="86751" y="58038"/>
                    </a:moveTo>
                    <a:cubicBezTo>
                      <a:pt x="85623" y="58678"/>
                      <a:pt x="84348" y="59016"/>
                      <a:pt x="83051" y="59017"/>
                    </a:cubicBezTo>
                    <a:cubicBezTo>
                      <a:pt x="81929" y="59147"/>
                      <a:pt x="80797" y="59147"/>
                      <a:pt x="79676" y="59017"/>
                    </a:cubicBezTo>
                    <a:lnTo>
                      <a:pt x="2504" y="37248"/>
                    </a:lnTo>
                    <a:cubicBezTo>
                      <a:pt x="1925" y="37131"/>
                      <a:pt x="1371" y="36909"/>
                      <a:pt x="871" y="36595"/>
                    </a:cubicBezTo>
                    <a:cubicBezTo>
                      <a:pt x="356" y="36490"/>
                      <a:pt x="-10" y="36032"/>
                      <a:pt x="0" y="35507"/>
                    </a:cubicBezTo>
                    <a:cubicBezTo>
                      <a:pt x="21" y="35000"/>
                      <a:pt x="312" y="34543"/>
                      <a:pt x="762" y="34309"/>
                    </a:cubicBezTo>
                    <a:lnTo>
                      <a:pt x="12300" y="27670"/>
                    </a:lnTo>
                    <a:cubicBezTo>
                      <a:pt x="14045" y="26650"/>
                      <a:pt x="16139" y="26413"/>
                      <a:pt x="18069" y="27017"/>
                    </a:cubicBezTo>
                    <a:lnTo>
                      <a:pt x="28192" y="29846"/>
                    </a:lnTo>
                    <a:lnTo>
                      <a:pt x="52356" y="15914"/>
                    </a:lnTo>
                    <a:lnTo>
                      <a:pt x="47349" y="10036"/>
                    </a:lnTo>
                    <a:cubicBezTo>
                      <a:pt x="47161" y="9583"/>
                      <a:pt x="47161" y="9074"/>
                      <a:pt x="47349" y="8621"/>
                    </a:cubicBezTo>
                    <a:cubicBezTo>
                      <a:pt x="47349" y="8077"/>
                      <a:pt x="48002" y="7424"/>
                      <a:pt x="49199" y="6662"/>
                    </a:cubicBezTo>
                    <a:lnTo>
                      <a:pt x="60628" y="131"/>
                    </a:lnTo>
                    <a:cubicBezTo>
                      <a:pt x="61306" y="-44"/>
                      <a:pt x="62018" y="-44"/>
                      <a:pt x="62696" y="131"/>
                    </a:cubicBezTo>
                    <a:cubicBezTo>
                      <a:pt x="63338" y="-39"/>
                      <a:pt x="64013" y="-39"/>
                      <a:pt x="64655" y="131"/>
                    </a:cubicBezTo>
                    <a:cubicBezTo>
                      <a:pt x="65085" y="336"/>
                      <a:pt x="65431" y="681"/>
                      <a:pt x="65635" y="1111"/>
                    </a:cubicBezTo>
                    <a:lnTo>
                      <a:pt x="103187" y="45629"/>
                    </a:lnTo>
                    <a:cubicBezTo>
                      <a:pt x="103626" y="46186"/>
                      <a:pt x="103857" y="46879"/>
                      <a:pt x="103840" y="47588"/>
                    </a:cubicBezTo>
                    <a:cubicBezTo>
                      <a:pt x="103840" y="48350"/>
                      <a:pt x="103296" y="49004"/>
                      <a:pt x="102099" y="49766"/>
                    </a:cubicBezTo>
                    <a:close/>
                    <a:moveTo>
                      <a:pt x="61716" y="26581"/>
                    </a:moveTo>
                    <a:lnTo>
                      <a:pt x="47022" y="35071"/>
                    </a:lnTo>
                    <a:lnTo>
                      <a:pt x="76193" y="43452"/>
                    </a:lnTo>
                    <a:close/>
                  </a:path>
                </a:pathLst>
              </a:custGeom>
              <a:solidFill>
                <a:srgbClr val="455A64"/>
              </a:solidFill>
              <a:ln w="10878"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059329BD-B4F7-A6E3-BF4B-E995CD1F44AC}"/>
                  </a:ext>
                </a:extLst>
              </p:cNvPr>
              <p:cNvSpPr/>
              <p:nvPr/>
            </p:nvSpPr>
            <p:spPr>
              <a:xfrm>
                <a:off x="5609849" y="4508112"/>
                <a:ext cx="124521" cy="71839"/>
              </a:xfrm>
              <a:custGeom>
                <a:avLst/>
                <a:gdLst>
                  <a:gd name="connsiteX0" fmla="*/ 51811 w 124521"/>
                  <a:gd name="connsiteY0" fmla="*/ 23947 h 71839"/>
                  <a:gd name="connsiteX1" fmla="*/ 54532 w 124521"/>
                  <a:gd name="connsiteY1" fmla="*/ 23947 h 71839"/>
                  <a:gd name="connsiteX2" fmla="*/ 78043 w 124521"/>
                  <a:gd name="connsiteY2" fmla="*/ 27648 h 71839"/>
                  <a:gd name="connsiteX3" fmla="*/ 47893 w 124521"/>
                  <a:gd name="connsiteY3" fmla="*/ 10232 h 71839"/>
                  <a:gd name="connsiteX4" fmla="*/ 46913 w 124521"/>
                  <a:gd name="connsiteY4" fmla="*/ 8817 h 71839"/>
                  <a:gd name="connsiteX5" fmla="*/ 47893 w 124521"/>
                  <a:gd name="connsiteY5" fmla="*/ 7402 h 71839"/>
                  <a:gd name="connsiteX6" fmla="*/ 59866 w 124521"/>
                  <a:gd name="connsiteY6" fmla="*/ 545 h 71839"/>
                  <a:gd name="connsiteX7" fmla="*/ 62261 w 124521"/>
                  <a:gd name="connsiteY7" fmla="*/ 1 h 71839"/>
                  <a:gd name="connsiteX8" fmla="*/ 64764 w 124521"/>
                  <a:gd name="connsiteY8" fmla="*/ 545 h 71839"/>
                  <a:gd name="connsiteX9" fmla="*/ 123541 w 124521"/>
                  <a:gd name="connsiteY9" fmla="*/ 34505 h 71839"/>
                  <a:gd name="connsiteX10" fmla="*/ 124521 w 124521"/>
                  <a:gd name="connsiteY10" fmla="*/ 35920 h 71839"/>
                  <a:gd name="connsiteX11" fmla="*/ 123541 w 124521"/>
                  <a:gd name="connsiteY11" fmla="*/ 37335 h 71839"/>
                  <a:gd name="connsiteX12" fmla="*/ 112657 w 124521"/>
                  <a:gd name="connsiteY12" fmla="*/ 43430 h 71839"/>
                  <a:gd name="connsiteX13" fmla="*/ 108956 w 124521"/>
                  <a:gd name="connsiteY13" fmla="*/ 44410 h 71839"/>
                  <a:gd name="connsiteX14" fmla="*/ 106235 w 124521"/>
                  <a:gd name="connsiteY14" fmla="*/ 44410 h 71839"/>
                  <a:gd name="connsiteX15" fmla="*/ 66397 w 124521"/>
                  <a:gd name="connsiteY15" fmla="*/ 38424 h 71839"/>
                  <a:gd name="connsiteX16" fmla="*/ 77281 w 124521"/>
                  <a:gd name="connsiteY16" fmla="*/ 61499 h 71839"/>
                  <a:gd name="connsiteX17" fmla="*/ 77281 w 124521"/>
                  <a:gd name="connsiteY17" fmla="*/ 63023 h 71839"/>
                  <a:gd name="connsiteX18" fmla="*/ 75540 w 124521"/>
                  <a:gd name="connsiteY18" fmla="*/ 65200 h 71839"/>
                  <a:gd name="connsiteX19" fmla="*/ 64655 w 124521"/>
                  <a:gd name="connsiteY19" fmla="*/ 71295 h 71839"/>
                  <a:gd name="connsiteX20" fmla="*/ 62261 w 124521"/>
                  <a:gd name="connsiteY20" fmla="*/ 71839 h 71839"/>
                  <a:gd name="connsiteX21" fmla="*/ 59757 w 124521"/>
                  <a:gd name="connsiteY21" fmla="*/ 71295 h 71839"/>
                  <a:gd name="connsiteX22" fmla="*/ 980 w 124521"/>
                  <a:gd name="connsiteY22" fmla="*/ 37335 h 71839"/>
                  <a:gd name="connsiteX23" fmla="*/ 0 w 124521"/>
                  <a:gd name="connsiteY23" fmla="*/ 35920 h 71839"/>
                  <a:gd name="connsiteX24" fmla="*/ 980 w 124521"/>
                  <a:gd name="connsiteY24" fmla="*/ 34505 h 71839"/>
                  <a:gd name="connsiteX25" fmla="*/ 12953 w 124521"/>
                  <a:gd name="connsiteY25" fmla="*/ 27648 h 71839"/>
                  <a:gd name="connsiteX26" fmla="*/ 15347 w 124521"/>
                  <a:gd name="connsiteY26" fmla="*/ 26995 h 71839"/>
                  <a:gd name="connsiteX27" fmla="*/ 17851 w 124521"/>
                  <a:gd name="connsiteY27" fmla="*/ 27539 h 71839"/>
                  <a:gd name="connsiteX28" fmla="*/ 48002 w 124521"/>
                  <a:gd name="connsiteY28" fmla="*/ 44954 h 71839"/>
                  <a:gd name="connsiteX29" fmla="*/ 41471 w 124521"/>
                  <a:gd name="connsiteY29" fmla="*/ 31349 h 71839"/>
                  <a:gd name="connsiteX30" fmla="*/ 41471 w 124521"/>
                  <a:gd name="connsiteY30" fmla="*/ 29825 h 71839"/>
                  <a:gd name="connsiteX31" fmla="*/ 42777 w 124521"/>
                  <a:gd name="connsiteY31" fmla="*/ 28083 h 71839"/>
                  <a:gd name="connsiteX32" fmla="*/ 48655 w 124521"/>
                  <a:gd name="connsiteY32" fmla="*/ 24818 h 71839"/>
                  <a:gd name="connsiteX33" fmla="*/ 51811 w 124521"/>
                  <a:gd name="connsiteY33" fmla="*/ 23947 h 7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4521" h="71839">
                    <a:moveTo>
                      <a:pt x="51811" y="23947"/>
                    </a:moveTo>
                    <a:lnTo>
                      <a:pt x="54532" y="23947"/>
                    </a:lnTo>
                    <a:lnTo>
                      <a:pt x="78043" y="27648"/>
                    </a:lnTo>
                    <a:lnTo>
                      <a:pt x="47893" y="10232"/>
                    </a:lnTo>
                    <a:cubicBezTo>
                      <a:pt x="47324" y="9985"/>
                      <a:pt x="46944" y="9437"/>
                      <a:pt x="46913" y="8817"/>
                    </a:cubicBezTo>
                    <a:cubicBezTo>
                      <a:pt x="46913" y="8273"/>
                      <a:pt x="46913" y="7838"/>
                      <a:pt x="47893" y="7402"/>
                    </a:cubicBezTo>
                    <a:lnTo>
                      <a:pt x="59866" y="545"/>
                    </a:lnTo>
                    <a:cubicBezTo>
                      <a:pt x="60609" y="176"/>
                      <a:pt x="61430" y="-11"/>
                      <a:pt x="62261" y="1"/>
                    </a:cubicBezTo>
                    <a:cubicBezTo>
                      <a:pt x="63126" y="-12"/>
                      <a:pt x="63982" y="174"/>
                      <a:pt x="64764" y="545"/>
                    </a:cubicBezTo>
                    <a:lnTo>
                      <a:pt x="123541" y="34505"/>
                    </a:lnTo>
                    <a:cubicBezTo>
                      <a:pt x="124110" y="34753"/>
                      <a:pt x="124490" y="35301"/>
                      <a:pt x="124521" y="35920"/>
                    </a:cubicBezTo>
                    <a:cubicBezTo>
                      <a:pt x="124521" y="35920"/>
                      <a:pt x="124521" y="36900"/>
                      <a:pt x="123541" y="37335"/>
                    </a:cubicBezTo>
                    <a:lnTo>
                      <a:pt x="112657" y="43430"/>
                    </a:lnTo>
                    <a:cubicBezTo>
                      <a:pt x="111523" y="44058"/>
                      <a:pt x="110252" y="44394"/>
                      <a:pt x="108956" y="44410"/>
                    </a:cubicBezTo>
                    <a:lnTo>
                      <a:pt x="106235" y="44410"/>
                    </a:lnTo>
                    <a:lnTo>
                      <a:pt x="66397" y="38424"/>
                    </a:lnTo>
                    <a:lnTo>
                      <a:pt x="77281" y="61499"/>
                    </a:lnTo>
                    <a:cubicBezTo>
                      <a:pt x="77378" y="62002"/>
                      <a:pt x="77378" y="62520"/>
                      <a:pt x="77281" y="63023"/>
                    </a:cubicBezTo>
                    <a:cubicBezTo>
                      <a:pt x="77281" y="63785"/>
                      <a:pt x="77281" y="64438"/>
                      <a:pt x="75540" y="65200"/>
                    </a:cubicBezTo>
                    <a:lnTo>
                      <a:pt x="64655" y="71295"/>
                    </a:lnTo>
                    <a:cubicBezTo>
                      <a:pt x="63912" y="71664"/>
                      <a:pt x="63091" y="71851"/>
                      <a:pt x="62261" y="71839"/>
                    </a:cubicBezTo>
                    <a:cubicBezTo>
                      <a:pt x="61395" y="71852"/>
                      <a:pt x="60539" y="71666"/>
                      <a:pt x="59757" y="71295"/>
                    </a:cubicBezTo>
                    <a:lnTo>
                      <a:pt x="980" y="37335"/>
                    </a:lnTo>
                    <a:cubicBezTo>
                      <a:pt x="327" y="37335"/>
                      <a:pt x="0" y="36464"/>
                      <a:pt x="0" y="35920"/>
                    </a:cubicBezTo>
                    <a:cubicBezTo>
                      <a:pt x="31" y="35300"/>
                      <a:pt x="411" y="34752"/>
                      <a:pt x="980" y="34505"/>
                    </a:cubicBezTo>
                    <a:lnTo>
                      <a:pt x="12953" y="27648"/>
                    </a:lnTo>
                    <a:cubicBezTo>
                      <a:pt x="13665" y="27190"/>
                      <a:pt x="14501" y="26962"/>
                      <a:pt x="15347" y="26995"/>
                    </a:cubicBezTo>
                    <a:cubicBezTo>
                      <a:pt x="16213" y="26982"/>
                      <a:pt x="17069" y="27168"/>
                      <a:pt x="17851" y="27539"/>
                    </a:cubicBezTo>
                    <a:lnTo>
                      <a:pt x="48002" y="44954"/>
                    </a:lnTo>
                    <a:lnTo>
                      <a:pt x="41471" y="31349"/>
                    </a:lnTo>
                    <a:cubicBezTo>
                      <a:pt x="41410" y="30842"/>
                      <a:pt x="41410" y="30331"/>
                      <a:pt x="41471" y="29825"/>
                    </a:cubicBezTo>
                    <a:cubicBezTo>
                      <a:pt x="41471" y="29172"/>
                      <a:pt x="41471" y="28627"/>
                      <a:pt x="42777" y="28083"/>
                    </a:cubicBezTo>
                    <a:lnTo>
                      <a:pt x="48655" y="24818"/>
                    </a:lnTo>
                    <a:cubicBezTo>
                      <a:pt x="49593" y="24210"/>
                      <a:pt x="50695" y="23906"/>
                      <a:pt x="51811" y="23947"/>
                    </a:cubicBezTo>
                    <a:close/>
                  </a:path>
                </a:pathLst>
              </a:custGeom>
              <a:solidFill>
                <a:srgbClr val="455A64"/>
              </a:solidFill>
              <a:ln w="10878" cap="flat">
                <a:noFill/>
                <a:prstDash val="solid"/>
                <a:miter/>
              </a:ln>
            </p:spPr>
            <p:txBody>
              <a:bodyPr rtlCol="0" anchor="ctr"/>
              <a:lstStyle/>
              <a:p>
                <a:endParaRPr lang="en-US"/>
              </a:p>
            </p:txBody>
          </p:sp>
          <p:grpSp>
            <p:nvGrpSpPr>
              <p:cNvPr id="370" name="Graphic 2">
                <a:extLst>
                  <a:ext uri="{FF2B5EF4-FFF2-40B4-BE49-F238E27FC236}">
                    <a16:creationId xmlns:a16="http://schemas.microsoft.com/office/drawing/2014/main" id="{B131DCB1-9BCE-3FDA-D50A-ED62972D7F8F}"/>
                  </a:ext>
                </a:extLst>
              </p:cNvPr>
              <p:cNvGrpSpPr/>
              <p:nvPr/>
            </p:nvGrpSpPr>
            <p:grpSpPr>
              <a:xfrm>
                <a:off x="5370005" y="4223860"/>
                <a:ext cx="297884" cy="207547"/>
                <a:chOff x="5370005" y="4223860"/>
                <a:chExt cx="297884" cy="207547"/>
              </a:xfrm>
              <a:solidFill>
                <a:srgbClr val="000000"/>
              </a:solidFill>
            </p:grpSpPr>
            <p:sp>
              <p:nvSpPr>
                <p:cNvPr id="371" name="Freeform: Shape 370">
                  <a:extLst>
                    <a:ext uri="{FF2B5EF4-FFF2-40B4-BE49-F238E27FC236}">
                      <a16:creationId xmlns:a16="http://schemas.microsoft.com/office/drawing/2014/main" id="{6CCB0DFC-B01D-B428-7402-014F23E5E847}"/>
                    </a:ext>
                  </a:extLst>
                </p:cNvPr>
                <p:cNvSpPr/>
                <p:nvPr/>
              </p:nvSpPr>
              <p:spPr>
                <a:xfrm>
                  <a:off x="5461488" y="4262553"/>
                  <a:ext cx="206401" cy="119622"/>
                </a:xfrm>
                <a:custGeom>
                  <a:avLst/>
                  <a:gdLst>
                    <a:gd name="connsiteX0" fmla="*/ 112 w 206401"/>
                    <a:gd name="connsiteY0" fmla="*/ 118970 h 119622"/>
                    <a:gd name="connsiteX1" fmla="*/ 1309 w 206401"/>
                    <a:gd name="connsiteY1" fmla="*/ 118970 h 119622"/>
                    <a:gd name="connsiteX2" fmla="*/ 7397 w 206401"/>
                    <a:gd name="connsiteY2" fmla="*/ 113310 h 119622"/>
                    <a:gd name="connsiteX3" fmla="*/ 7405 w 206401"/>
                    <a:gd name="connsiteY3" fmla="*/ 113310 h 119622"/>
                    <a:gd name="connsiteX4" fmla="*/ 14480 w 206401"/>
                    <a:gd name="connsiteY4" fmla="*/ 113310 h 119622"/>
                    <a:gd name="connsiteX5" fmla="*/ 15242 w 206401"/>
                    <a:gd name="connsiteY5" fmla="*/ 112765 h 119622"/>
                    <a:gd name="connsiteX6" fmla="*/ 17201 w 206401"/>
                    <a:gd name="connsiteY6" fmla="*/ 106343 h 119622"/>
                    <a:gd name="connsiteX7" fmla="*/ 22208 w 206401"/>
                    <a:gd name="connsiteY7" fmla="*/ 106888 h 119622"/>
                    <a:gd name="connsiteX8" fmla="*/ 26562 w 206401"/>
                    <a:gd name="connsiteY8" fmla="*/ 101663 h 119622"/>
                    <a:gd name="connsiteX9" fmla="*/ 27650 w 206401"/>
                    <a:gd name="connsiteY9" fmla="*/ 101663 h 119622"/>
                    <a:gd name="connsiteX10" fmla="*/ 34290 w 206401"/>
                    <a:gd name="connsiteY10" fmla="*/ 100139 h 119622"/>
                    <a:gd name="connsiteX11" fmla="*/ 36140 w 206401"/>
                    <a:gd name="connsiteY11" fmla="*/ 103731 h 119622"/>
                    <a:gd name="connsiteX12" fmla="*/ 37229 w 206401"/>
                    <a:gd name="connsiteY12" fmla="*/ 102643 h 119622"/>
                    <a:gd name="connsiteX13" fmla="*/ 36249 w 206401"/>
                    <a:gd name="connsiteY13" fmla="*/ 99595 h 119622"/>
                    <a:gd name="connsiteX14" fmla="*/ 38209 w 206401"/>
                    <a:gd name="connsiteY14" fmla="*/ 91214 h 119622"/>
                    <a:gd name="connsiteX15" fmla="*/ 47352 w 206401"/>
                    <a:gd name="connsiteY15" fmla="*/ 98180 h 119622"/>
                    <a:gd name="connsiteX16" fmla="*/ 47352 w 206401"/>
                    <a:gd name="connsiteY16" fmla="*/ 98180 h 119622"/>
                    <a:gd name="connsiteX17" fmla="*/ 47352 w 206401"/>
                    <a:gd name="connsiteY17" fmla="*/ 98180 h 119622"/>
                    <a:gd name="connsiteX18" fmla="*/ 48984 w 206401"/>
                    <a:gd name="connsiteY18" fmla="*/ 98180 h 119622"/>
                    <a:gd name="connsiteX19" fmla="*/ 50291 w 206401"/>
                    <a:gd name="connsiteY19" fmla="*/ 88928 h 119622"/>
                    <a:gd name="connsiteX20" fmla="*/ 57474 w 206401"/>
                    <a:gd name="connsiteY20" fmla="*/ 89799 h 119622"/>
                    <a:gd name="connsiteX21" fmla="*/ 58672 w 206401"/>
                    <a:gd name="connsiteY21" fmla="*/ 88928 h 119622"/>
                    <a:gd name="connsiteX22" fmla="*/ 66182 w 206401"/>
                    <a:gd name="connsiteY22" fmla="*/ 83594 h 119622"/>
                    <a:gd name="connsiteX23" fmla="*/ 67597 w 206401"/>
                    <a:gd name="connsiteY23" fmla="*/ 83594 h 119622"/>
                    <a:gd name="connsiteX24" fmla="*/ 68903 w 206401"/>
                    <a:gd name="connsiteY24" fmla="*/ 78479 h 119622"/>
                    <a:gd name="connsiteX25" fmla="*/ 69992 w 206401"/>
                    <a:gd name="connsiteY25" fmla="*/ 74887 h 119622"/>
                    <a:gd name="connsiteX26" fmla="*/ 71842 w 206401"/>
                    <a:gd name="connsiteY26" fmla="*/ 74234 h 119622"/>
                    <a:gd name="connsiteX27" fmla="*/ 76523 w 206401"/>
                    <a:gd name="connsiteY27" fmla="*/ 77390 h 119622"/>
                    <a:gd name="connsiteX28" fmla="*/ 79461 w 206401"/>
                    <a:gd name="connsiteY28" fmla="*/ 70424 h 119622"/>
                    <a:gd name="connsiteX29" fmla="*/ 84795 w 206401"/>
                    <a:gd name="connsiteY29" fmla="*/ 71077 h 119622"/>
                    <a:gd name="connsiteX30" fmla="*/ 87190 w 206401"/>
                    <a:gd name="connsiteY30" fmla="*/ 65526 h 119622"/>
                    <a:gd name="connsiteX31" fmla="*/ 91870 w 206401"/>
                    <a:gd name="connsiteY31" fmla="*/ 66941 h 119622"/>
                    <a:gd name="connsiteX32" fmla="*/ 94591 w 206401"/>
                    <a:gd name="connsiteY32" fmla="*/ 60519 h 119622"/>
                    <a:gd name="connsiteX33" fmla="*/ 99272 w 206401"/>
                    <a:gd name="connsiteY33" fmla="*/ 64437 h 119622"/>
                    <a:gd name="connsiteX34" fmla="*/ 100251 w 206401"/>
                    <a:gd name="connsiteY34" fmla="*/ 63784 h 119622"/>
                    <a:gd name="connsiteX35" fmla="*/ 100251 w 206401"/>
                    <a:gd name="connsiteY35" fmla="*/ 56165 h 119622"/>
                    <a:gd name="connsiteX36" fmla="*/ 108088 w 206401"/>
                    <a:gd name="connsiteY36" fmla="*/ 61390 h 119622"/>
                    <a:gd name="connsiteX37" fmla="*/ 109939 w 206401"/>
                    <a:gd name="connsiteY37" fmla="*/ 61390 h 119622"/>
                    <a:gd name="connsiteX38" fmla="*/ 114837 w 206401"/>
                    <a:gd name="connsiteY38" fmla="*/ 46042 h 119622"/>
                    <a:gd name="connsiteX39" fmla="*/ 117776 w 206401"/>
                    <a:gd name="connsiteY39" fmla="*/ 47131 h 119622"/>
                    <a:gd name="connsiteX40" fmla="*/ 125613 w 206401"/>
                    <a:gd name="connsiteY40" fmla="*/ 63676 h 119622"/>
                    <a:gd name="connsiteX41" fmla="*/ 126690 w 206401"/>
                    <a:gd name="connsiteY41" fmla="*/ 63687 h 119622"/>
                    <a:gd name="connsiteX42" fmla="*/ 126701 w 206401"/>
                    <a:gd name="connsiteY42" fmla="*/ 63676 h 119622"/>
                    <a:gd name="connsiteX43" fmla="*/ 120279 w 206401"/>
                    <a:gd name="connsiteY43" fmla="*/ 46478 h 119622"/>
                    <a:gd name="connsiteX44" fmla="*/ 122021 w 206401"/>
                    <a:gd name="connsiteY44" fmla="*/ 44083 h 119622"/>
                    <a:gd name="connsiteX45" fmla="*/ 129096 w 206401"/>
                    <a:gd name="connsiteY45" fmla="*/ 41035 h 119622"/>
                    <a:gd name="connsiteX46" fmla="*/ 131491 w 206401"/>
                    <a:gd name="connsiteY46" fmla="*/ 38096 h 119622"/>
                    <a:gd name="connsiteX47" fmla="*/ 135518 w 206401"/>
                    <a:gd name="connsiteY47" fmla="*/ 38750 h 119622"/>
                    <a:gd name="connsiteX48" fmla="*/ 137477 w 206401"/>
                    <a:gd name="connsiteY48" fmla="*/ 41035 h 119622"/>
                    <a:gd name="connsiteX49" fmla="*/ 138783 w 206401"/>
                    <a:gd name="connsiteY49" fmla="*/ 40382 h 119622"/>
                    <a:gd name="connsiteX50" fmla="*/ 141178 w 206401"/>
                    <a:gd name="connsiteY50" fmla="*/ 34613 h 119622"/>
                    <a:gd name="connsiteX51" fmla="*/ 146185 w 206401"/>
                    <a:gd name="connsiteY51" fmla="*/ 37117 h 119622"/>
                    <a:gd name="connsiteX52" fmla="*/ 147600 w 206401"/>
                    <a:gd name="connsiteY52" fmla="*/ 36572 h 119622"/>
                    <a:gd name="connsiteX53" fmla="*/ 147600 w 206401"/>
                    <a:gd name="connsiteY53" fmla="*/ 33416 h 119622"/>
                    <a:gd name="connsiteX54" fmla="*/ 147600 w 206401"/>
                    <a:gd name="connsiteY54" fmla="*/ 31239 h 119622"/>
                    <a:gd name="connsiteX55" fmla="*/ 152171 w 206401"/>
                    <a:gd name="connsiteY55" fmla="*/ 31239 h 119622"/>
                    <a:gd name="connsiteX56" fmla="*/ 153913 w 206401"/>
                    <a:gd name="connsiteY56" fmla="*/ 31239 h 119622"/>
                    <a:gd name="connsiteX57" fmla="*/ 157178 w 206401"/>
                    <a:gd name="connsiteY57" fmla="*/ 22096 h 119622"/>
                    <a:gd name="connsiteX58" fmla="*/ 161532 w 206401"/>
                    <a:gd name="connsiteY58" fmla="*/ 19810 h 119622"/>
                    <a:gd name="connsiteX59" fmla="*/ 161532 w 206401"/>
                    <a:gd name="connsiteY59" fmla="*/ 19810 h 119622"/>
                    <a:gd name="connsiteX60" fmla="*/ 160988 w 206401"/>
                    <a:gd name="connsiteY60" fmla="*/ 21769 h 119622"/>
                    <a:gd name="connsiteX61" fmla="*/ 164471 w 206401"/>
                    <a:gd name="connsiteY61" fmla="*/ 28409 h 119622"/>
                    <a:gd name="connsiteX62" fmla="*/ 168923 w 206401"/>
                    <a:gd name="connsiteY62" fmla="*/ 25109 h 119622"/>
                    <a:gd name="connsiteX63" fmla="*/ 168934 w 206401"/>
                    <a:gd name="connsiteY63" fmla="*/ 25035 h 119622"/>
                    <a:gd name="connsiteX64" fmla="*/ 165560 w 206401"/>
                    <a:gd name="connsiteY64" fmla="*/ 18395 h 119622"/>
                    <a:gd name="connsiteX65" fmla="*/ 165560 w 206401"/>
                    <a:gd name="connsiteY65" fmla="*/ 18395 h 119622"/>
                    <a:gd name="connsiteX66" fmla="*/ 170675 w 206401"/>
                    <a:gd name="connsiteY66" fmla="*/ 16001 h 119622"/>
                    <a:gd name="connsiteX67" fmla="*/ 175138 w 206401"/>
                    <a:gd name="connsiteY67" fmla="*/ 14150 h 119622"/>
                    <a:gd name="connsiteX68" fmla="*/ 176553 w 206401"/>
                    <a:gd name="connsiteY68" fmla="*/ 12082 h 119622"/>
                    <a:gd name="connsiteX69" fmla="*/ 180580 w 206401"/>
                    <a:gd name="connsiteY69" fmla="*/ 12082 h 119622"/>
                    <a:gd name="connsiteX70" fmla="*/ 186894 w 206401"/>
                    <a:gd name="connsiteY70" fmla="*/ 6966 h 119622"/>
                    <a:gd name="connsiteX71" fmla="*/ 194078 w 206401"/>
                    <a:gd name="connsiteY71" fmla="*/ 1524 h 119622"/>
                    <a:gd name="connsiteX72" fmla="*/ 199520 w 206401"/>
                    <a:gd name="connsiteY72" fmla="*/ 7293 h 119622"/>
                    <a:gd name="connsiteX73" fmla="*/ 205724 w 206401"/>
                    <a:gd name="connsiteY73" fmla="*/ 4245 h 119622"/>
                    <a:gd name="connsiteX74" fmla="*/ 205724 w 206401"/>
                    <a:gd name="connsiteY74" fmla="*/ 4245 h 119622"/>
                    <a:gd name="connsiteX75" fmla="*/ 198649 w 206401"/>
                    <a:gd name="connsiteY75" fmla="*/ 5878 h 119622"/>
                    <a:gd name="connsiteX76" fmla="*/ 194186 w 206401"/>
                    <a:gd name="connsiteY76" fmla="*/ 0 h 119622"/>
                    <a:gd name="connsiteX77" fmla="*/ 193424 w 206401"/>
                    <a:gd name="connsiteY77" fmla="*/ 0 h 119622"/>
                    <a:gd name="connsiteX78" fmla="*/ 187002 w 206401"/>
                    <a:gd name="connsiteY78" fmla="*/ 4789 h 119622"/>
                    <a:gd name="connsiteX79" fmla="*/ 186023 w 206401"/>
                    <a:gd name="connsiteY79" fmla="*/ 4789 h 119622"/>
                    <a:gd name="connsiteX80" fmla="*/ 179383 w 206401"/>
                    <a:gd name="connsiteY80" fmla="*/ 8926 h 119622"/>
                    <a:gd name="connsiteX81" fmla="*/ 176009 w 206401"/>
                    <a:gd name="connsiteY81" fmla="*/ 8926 h 119622"/>
                    <a:gd name="connsiteX82" fmla="*/ 173614 w 206401"/>
                    <a:gd name="connsiteY82" fmla="*/ 11538 h 119622"/>
                    <a:gd name="connsiteX83" fmla="*/ 171655 w 206401"/>
                    <a:gd name="connsiteY83" fmla="*/ 12191 h 119622"/>
                    <a:gd name="connsiteX84" fmla="*/ 166430 w 206401"/>
                    <a:gd name="connsiteY84" fmla="*/ 14368 h 119622"/>
                    <a:gd name="connsiteX85" fmla="*/ 163383 w 206401"/>
                    <a:gd name="connsiteY85" fmla="*/ 16436 h 119622"/>
                    <a:gd name="connsiteX86" fmla="*/ 152498 w 206401"/>
                    <a:gd name="connsiteY86" fmla="*/ 27321 h 119622"/>
                    <a:gd name="connsiteX87" fmla="*/ 147728 w 206401"/>
                    <a:gd name="connsiteY87" fmla="*/ 27193 h 119622"/>
                    <a:gd name="connsiteX88" fmla="*/ 147600 w 206401"/>
                    <a:gd name="connsiteY88" fmla="*/ 27321 h 119622"/>
                    <a:gd name="connsiteX89" fmla="*/ 145641 w 206401"/>
                    <a:gd name="connsiteY89" fmla="*/ 34287 h 119622"/>
                    <a:gd name="connsiteX90" fmla="*/ 139545 w 206401"/>
                    <a:gd name="connsiteY90" fmla="*/ 32545 h 119622"/>
                    <a:gd name="connsiteX91" fmla="*/ 136933 w 206401"/>
                    <a:gd name="connsiteY91" fmla="*/ 38096 h 119622"/>
                    <a:gd name="connsiteX92" fmla="*/ 129096 w 206401"/>
                    <a:gd name="connsiteY92" fmla="*/ 36355 h 119622"/>
                    <a:gd name="connsiteX93" fmla="*/ 125068 w 206401"/>
                    <a:gd name="connsiteY93" fmla="*/ 40382 h 119622"/>
                    <a:gd name="connsiteX94" fmla="*/ 122674 w 206401"/>
                    <a:gd name="connsiteY94" fmla="*/ 40382 h 119622"/>
                    <a:gd name="connsiteX95" fmla="*/ 118755 w 206401"/>
                    <a:gd name="connsiteY95" fmla="*/ 44518 h 119622"/>
                    <a:gd name="connsiteX96" fmla="*/ 118755 w 206401"/>
                    <a:gd name="connsiteY96" fmla="*/ 45171 h 119622"/>
                    <a:gd name="connsiteX97" fmla="*/ 116469 w 206401"/>
                    <a:gd name="connsiteY97" fmla="*/ 43974 h 119622"/>
                    <a:gd name="connsiteX98" fmla="*/ 107762 w 206401"/>
                    <a:gd name="connsiteY98" fmla="*/ 57471 h 119622"/>
                    <a:gd name="connsiteX99" fmla="*/ 101013 w 206401"/>
                    <a:gd name="connsiteY99" fmla="*/ 52464 h 119622"/>
                    <a:gd name="connsiteX100" fmla="*/ 98401 w 206401"/>
                    <a:gd name="connsiteY100" fmla="*/ 62043 h 119622"/>
                    <a:gd name="connsiteX101" fmla="*/ 93829 w 206401"/>
                    <a:gd name="connsiteY101" fmla="*/ 58995 h 119622"/>
                    <a:gd name="connsiteX102" fmla="*/ 93067 w 206401"/>
                    <a:gd name="connsiteY102" fmla="*/ 58995 h 119622"/>
                    <a:gd name="connsiteX103" fmla="*/ 92088 w 206401"/>
                    <a:gd name="connsiteY103" fmla="*/ 63567 h 119622"/>
                    <a:gd name="connsiteX104" fmla="*/ 86645 w 206401"/>
                    <a:gd name="connsiteY104" fmla="*/ 63567 h 119622"/>
                    <a:gd name="connsiteX105" fmla="*/ 85884 w 206401"/>
                    <a:gd name="connsiteY105" fmla="*/ 63567 h 119622"/>
                    <a:gd name="connsiteX106" fmla="*/ 83489 w 206401"/>
                    <a:gd name="connsiteY106" fmla="*/ 69336 h 119622"/>
                    <a:gd name="connsiteX107" fmla="*/ 78482 w 206401"/>
                    <a:gd name="connsiteY107" fmla="*/ 67267 h 119622"/>
                    <a:gd name="connsiteX108" fmla="*/ 77394 w 206401"/>
                    <a:gd name="connsiteY108" fmla="*/ 68029 h 119622"/>
                    <a:gd name="connsiteX109" fmla="*/ 73802 w 206401"/>
                    <a:gd name="connsiteY109" fmla="*/ 73254 h 119622"/>
                    <a:gd name="connsiteX110" fmla="*/ 69992 w 206401"/>
                    <a:gd name="connsiteY110" fmla="*/ 69989 h 119622"/>
                    <a:gd name="connsiteX111" fmla="*/ 69012 w 206401"/>
                    <a:gd name="connsiteY111" fmla="*/ 69989 h 119622"/>
                    <a:gd name="connsiteX112" fmla="*/ 65856 w 206401"/>
                    <a:gd name="connsiteY112" fmla="*/ 80220 h 119622"/>
                    <a:gd name="connsiteX113" fmla="*/ 56604 w 206401"/>
                    <a:gd name="connsiteY113" fmla="*/ 86425 h 119622"/>
                    <a:gd name="connsiteX114" fmla="*/ 48658 w 206401"/>
                    <a:gd name="connsiteY114" fmla="*/ 85227 h 119622"/>
                    <a:gd name="connsiteX115" fmla="*/ 46263 w 206401"/>
                    <a:gd name="connsiteY115" fmla="*/ 92629 h 119622"/>
                    <a:gd name="connsiteX116" fmla="*/ 36685 w 206401"/>
                    <a:gd name="connsiteY116" fmla="*/ 87840 h 119622"/>
                    <a:gd name="connsiteX117" fmla="*/ 32984 w 206401"/>
                    <a:gd name="connsiteY117" fmla="*/ 96656 h 119622"/>
                    <a:gd name="connsiteX118" fmla="*/ 32113 w 206401"/>
                    <a:gd name="connsiteY118" fmla="*/ 96656 h 119622"/>
                    <a:gd name="connsiteX119" fmla="*/ 26344 w 206401"/>
                    <a:gd name="connsiteY119" fmla="*/ 100357 h 119622"/>
                    <a:gd name="connsiteX120" fmla="*/ 24058 w 206401"/>
                    <a:gd name="connsiteY120" fmla="*/ 98615 h 119622"/>
                    <a:gd name="connsiteX121" fmla="*/ 23405 w 206401"/>
                    <a:gd name="connsiteY121" fmla="*/ 98615 h 119622"/>
                    <a:gd name="connsiteX122" fmla="*/ 21119 w 206401"/>
                    <a:gd name="connsiteY122" fmla="*/ 102861 h 119622"/>
                    <a:gd name="connsiteX123" fmla="*/ 21119 w 206401"/>
                    <a:gd name="connsiteY123" fmla="*/ 105473 h 119622"/>
                    <a:gd name="connsiteX124" fmla="*/ 17310 w 206401"/>
                    <a:gd name="connsiteY124" fmla="*/ 104384 h 119622"/>
                    <a:gd name="connsiteX125" fmla="*/ 16221 w 206401"/>
                    <a:gd name="connsiteY125" fmla="*/ 104384 h 119622"/>
                    <a:gd name="connsiteX126" fmla="*/ 14153 w 206401"/>
                    <a:gd name="connsiteY126" fmla="*/ 110806 h 119622"/>
                    <a:gd name="connsiteX127" fmla="*/ 11323 w 206401"/>
                    <a:gd name="connsiteY127" fmla="*/ 111568 h 119622"/>
                    <a:gd name="connsiteX128" fmla="*/ 7296 w 206401"/>
                    <a:gd name="connsiteY128" fmla="*/ 110915 h 119622"/>
                    <a:gd name="connsiteX129" fmla="*/ 112 w 206401"/>
                    <a:gd name="connsiteY129" fmla="*/ 118970 h 119622"/>
                    <a:gd name="connsiteX130" fmla="*/ 168498 w 206401"/>
                    <a:gd name="connsiteY130" fmla="*/ 21007 h 119622"/>
                    <a:gd name="connsiteX131" fmla="*/ 165777 w 206401"/>
                    <a:gd name="connsiteY131" fmla="*/ 23838 h 119622"/>
                    <a:gd name="connsiteX132" fmla="*/ 164580 w 206401"/>
                    <a:gd name="connsiteY132" fmla="*/ 17742 h 119622"/>
                    <a:gd name="connsiteX133" fmla="*/ 168607 w 206401"/>
                    <a:gd name="connsiteY133" fmla="*/ 20790 h 119622"/>
                    <a:gd name="connsiteX134" fmla="*/ 125504 w 206401"/>
                    <a:gd name="connsiteY134" fmla="*/ 59321 h 119622"/>
                    <a:gd name="connsiteX135" fmla="*/ 119626 w 206401"/>
                    <a:gd name="connsiteY135" fmla="*/ 47022 h 119622"/>
                    <a:gd name="connsiteX136" fmla="*/ 125613 w 206401"/>
                    <a:gd name="connsiteY136" fmla="*/ 59104 h 11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06401" h="119622">
                      <a:moveTo>
                        <a:pt x="112" y="118970"/>
                      </a:moveTo>
                      <a:cubicBezTo>
                        <a:pt x="112" y="119841"/>
                        <a:pt x="1201" y="119841"/>
                        <a:pt x="1309" y="118970"/>
                      </a:cubicBezTo>
                      <a:cubicBezTo>
                        <a:pt x="1427" y="115726"/>
                        <a:pt x="4153" y="113192"/>
                        <a:pt x="7397" y="113310"/>
                      </a:cubicBezTo>
                      <a:cubicBezTo>
                        <a:pt x="7399" y="113310"/>
                        <a:pt x="7402" y="113310"/>
                        <a:pt x="7405" y="113310"/>
                      </a:cubicBezTo>
                      <a:cubicBezTo>
                        <a:pt x="9752" y="112982"/>
                        <a:pt x="12133" y="112982"/>
                        <a:pt x="14480" y="113310"/>
                      </a:cubicBezTo>
                      <a:cubicBezTo>
                        <a:pt x="14480" y="113310"/>
                        <a:pt x="15133" y="113310"/>
                        <a:pt x="15242" y="112765"/>
                      </a:cubicBezTo>
                      <a:cubicBezTo>
                        <a:pt x="15714" y="110574"/>
                        <a:pt x="16369" y="108426"/>
                        <a:pt x="17201" y="106343"/>
                      </a:cubicBezTo>
                      <a:cubicBezTo>
                        <a:pt x="18725" y="107541"/>
                        <a:pt x="20793" y="108847"/>
                        <a:pt x="22208" y="106888"/>
                      </a:cubicBezTo>
                      <a:cubicBezTo>
                        <a:pt x="23623" y="104928"/>
                        <a:pt x="22208" y="97745"/>
                        <a:pt x="26562" y="101663"/>
                      </a:cubicBezTo>
                      <a:cubicBezTo>
                        <a:pt x="26562" y="101663"/>
                        <a:pt x="27324" y="101663"/>
                        <a:pt x="27650" y="101663"/>
                      </a:cubicBezTo>
                      <a:cubicBezTo>
                        <a:pt x="29936" y="98071"/>
                        <a:pt x="32440" y="97853"/>
                        <a:pt x="34290" y="100139"/>
                      </a:cubicBezTo>
                      <a:cubicBezTo>
                        <a:pt x="34773" y="101401"/>
                        <a:pt x="35394" y="102605"/>
                        <a:pt x="36140" y="103731"/>
                      </a:cubicBezTo>
                      <a:cubicBezTo>
                        <a:pt x="36793" y="104602"/>
                        <a:pt x="37447" y="103731"/>
                        <a:pt x="37229" y="102643"/>
                      </a:cubicBezTo>
                      <a:cubicBezTo>
                        <a:pt x="37002" y="101598"/>
                        <a:pt x="36674" y="100577"/>
                        <a:pt x="36249" y="99595"/>
                      </a:cubicBezTo>
                      <a:cubicBezTo>
                        <a:pt x="35723" y="96651"/>
                        <a:pt x="36432" y="93620"/>
                        <a:pt x="38209" y="91214"/>
                      </a:cubicBezTo>
                      <a:cubicBezTo>
                        <a:pt x="42127" y="88493"/>
                        <a:pt x="46699" y="95024"/>
                        <a:pt x="47352" y="98180"/>
                      </a:cubicBezTo>
                      <a:lnTo>
                        <a:pt x="47352" y="98180"/>
                      </a:lnTo>
                      <a:lnTo>
                        <a:pt x="47352" y="98180"/>
                      </a:lnTo>
                      <a:cubicBezTo>
                        <a:pt x="47352" y="99595"/>
                        <a:pt x="49202" y="98833"/>
                        <a:pt x="48984" y="98180"/>
                      </a:cubicBezTo>
                      <a:cubicBezTo>
                        <a:pt x="48425" y="95036"/>
                        <a:pt x="48883" y="91795"/>
                        <a:pt x="50291" y="88928"/>
                      </a:cubicBezTo>
                      <a:cubicBezTo>
                        <a:pt x="52467" y="85336"/>
                        <a:pt x="55080" y="87078"/>
                        <a:pt x="57474" y="89799"/>
                      </a:cubicBezTo>
                      <a:cubicBezTo>
                        <a:pt x="58128" y="90669"/>
                        <a:pt x="58672" y="89799"/>
                        <a:pt x="58672" y="88928"/>
                      </a:cubicBezTo>
                      <a:cubicBezTo>
                        <a:pt x="58672" y="84465"/>
                        <a:pt x="62046" y="78043"/>
                        <a:pt x="66182" y="83594"/>
                      </a:cubicBezTo>
                      <a:cubicBezTo>
                        <a:pt x="66726" y="84248"/>
                        <a:pt x="67488" y="83594"/>
                        <a:pt x="67597" y="83594"/>
                      </a:cubicBezTo>
                      <a:lnTo>
                        <a:pt x="68903" y="78479"/>
                      </a:lnTo>
                      <a:cubicBezTo>
                        <a:pt x="69135" y="77245"/>
                        <a:pt x="69500" y="76041"/>
                        <a:pt x="69992" y="74887"/>
                      </a:cubicBezTo>
                      <a:cubicBezTo>
                        <a:pt x="69992" y="73036"/>
                        <a:pt x="70754" y="72819"/>
                        <a:pt x="71842" y="74234"/>
                      </a:cubicBezTo>
                      <a:cubicBezTo>
                        <a:pt x="72931" y="75649"/>
                        <a:pt x="74455" y="77608"/>
                        <a:pt x="76523" y="77390"/>
                      </a:cubicBezTo>
                      <a:cubicBezTo>
                        <a:pt x="78591" y="77173"/>
                        <a:pt x="79679" y="73145"/>
                        <a:pt x="79461" y="70424"/>
                      </a:cubicBezTo>
                      <a:cubicBezTo>
                        <a:pt x="81203" y="71295"/>
                        <a:pt x="83271" y="72166"/>
                        <a:pt x="84795" y="71077"/>
                      </a:cubicBezTo>
                      <a:cubicBezTo>
                        <a:pt x="86319" y="69989"/>
                        <a:pt x="86863" y="67485"/>
                        <a:pt x="87190" y="65526"/>
                      </a:cubicBezTo>
                      <a:cubicBezTo>
                        <a:pt x="88496" y="66832"/>
                        <a:pt x="90129" y="68029"/>
                        <a:pt x="91870" y="66941"/>
                      </a:cubicBezTo>
                      <a:cubicBezTo>
                        <a:pt x="93457" y="65157"/>
                        <a:pt x="94413" y="62900"/>
                        <a:pt x="94591" y="60519"/>
                      </a:cubicBezTo>
                      <a:cubicBezTo>
                        <a:pt x="96617" y="61139"/>
                        <a:pt x="98305" y="62553"/>
                        <a:pt x="99272" y="64437"/>
                      </a:cubicBezTo>
                      <a:cubicBezTo>
                        <a:pt x="99272" y="65091"/>
                        <a:pt x="100251" y="64437"/>
                        <a:pt x="100251" y="63784"/>
                      </a:cubicBezTo>
                      <a:cubicBezTo>
                        <a:pt x="100251" y="61716"/>
                        <a:pt x="100251" y="58015"/>
                        <a:pt x="100251" y="56165"/>
                      </a:cubicBezTo>
                      <a:cubicBezTo>
                        <a:pt x="102428" y="52355"/>
                        <a:pt x="107109" y="58995"/>
                        <a:pt x="108088" y="61390"/>
                      </a:cubicBezTo>
                      <a:cubicBezTo>
                        <a:pt x="109068" y="63784"/>
                        <a:pt x="109939" y="62369"/>
                        <a:pt x="109939" y="61390"/>
                      </a:cubicBezTo>
                      <a:cubicBezTo>
                        <a:pt x="109939" y="57471"/>
                        <a:pt x="108633" y="45607"/>
                        <a:pt x="114837" y="46042"/>
                      </a:cubicBezTo>
                      <a:cubicBezTo>
                        <a:pt x="115878" y="46209"/>
                        <a:pt x="116877" y="46579"/>
                        <a:pt x="117776" y="47131"/>
                      </a:cubicBezTo>
                      <a:cubicBezTo>
                        <a:pt x="115732" y="53842"/>
                        <a:pt x="119126" y="61006"/>
                        <a:pt x="125613" y="63676"/>
                      </a:cubicBezTo>
                      <a:cubicBezTo>
                        <a:pt x="125907" y="63976"/>
                        <a:pt x="126390" y="63981"/>
                        <a:pt x="126690" y="63687"/>
                      </a:cubicBezTo>
                      <a:cubicBezTo>
                        <a:pt x="126694" y="63683"/>
                        <a:pt x="126697" y="63679"/>
                        <a:pt x="126701" y="63676"/>
                      </a:cubicBezTo>
                      <a:cubicBezTo>
                        <a:pt x="127873" y="57199"/>
                        <a:pt x="125409" y="50601"/>
                        <a:pt x="120279" y="46478"/>
                      </a:cubicBezTo>
                      <a:cubicBezTo>
                        <a:pt x="120695" y="45572"/>
                        <a:pt x="121287" y="44758"/>
                        <a:pt x="122021" y="44083"/>
                      </a:cubicBezTo>
                      <a:cubicBezTo>
                        <a:pt x="124198" y="42015"/>
                        <a:pt x="127245" y="43321"/>
                        <a:pt x="129096" y="41035"/>
                      </a:cubicBezTo>
                      <a:cubicBezTo>
                        <a:pt x="130946" y="38750"/>
                        <a:pt x="129096" y="39403"/>
                        <a:pt x="131491" y="38096"/>
                      </a:cubicBezTo>
                      <a:cubicBezTo>
                        <a:pt x="133885" y="36790"/>
                        <a:pt x="133885" y="37226"/>
                        <a:pt x="135518" y="38750"/>
                      </a:cubicBezTo>
                      <a:cubicBezTo>
                        <a:pt x="136313" y="39378"/>
                        <a:pt x="136978" y="40154"/>
                        <a:pt x="137477" y="41035"/>
                      </a:cubicBezTo>
                      <a:cubicBezTo>
                        <a:pt x="138021" y="41797"/>
                        <a:pt x="138783" y="41035"/>
                        <a:pt x="138783" y="40382"/>
                      </a:cubicBezTo>
                      <a:cubicBezTo>
                        <a:pt x="138783" y="39729"/>
                        <a:pt x="138783" y="35158"/>
                        <a:pt x="141178" y="34613"/>
                      </a:cubicBezTo>
                      <a:cubicBezTo>
                        <a:pt x="143572" y="34069"/>
                        <a:pt x="145096" y="36028"/>
                        <a:pt x="146185" y="37117"/>
                      </a:cubicBezTo>
                      <a:cubicBezTo>
                        <a:pt x="147273" y="38205"/>
                        <a:pt x="147382" y="37117"/>
                        <a:pt x="147600" y="36572"/>
                      </a:cubicBezTo>
                      <a:cubicBezTo>
                        <a:pt x="147653" y="35521"/>
                        <a:pt x="147653" y="34467"/>
                        <a:pt x="147600" y="33416"/>
                      </a:cubicBezTo>
                      <a:cubicBezTo>
                        <a:pt x="147493" y="32694"/>
                        <a:pt x="147493" y="31961"/>
                        <a:pt x="147600" y="31239"/>
                      </a:cubicBezTo>
                      <a:cubicBezTo>
                        <a:pt x="147600" y="29497"/>
                        <a:pt x="150756" y="26559"/>
                        <a:pt x="152171" y="31239"/>
                      </a:cubicBezTo>
                      <a:cubicBezTo>
                        <a:pt x="152171" y="32545"/>
                        <a:pt x="153913" y="32110"/>
                        <a:pt x="153913" y="31239"/>
                      </a:cubicBezTo>
                      <a:cubicBezTo>
                        <a:pt x="153702" y="27872"/>
                        <a:pt x="154882" y="24567"/>
                        <a:pt x="157178" y="22096"/>
                      </a:cubicBezTo>
                      <a:cubicBezTo>
                        <a:pt x="158297" y="20822"/>
                        <a:pt x="159848" y="20008"/>
                        <a:pt x="161532" y="19810"/>
                      </a:cubicBezTo>
                      <a:lnTo>
                        <a:pt x="161532" y="19810"/>
                      </a:lnTo>
                      <a:cubicBezTo>
                        <a:pt x="161224" y="20421"/>
                        <a:pt x="161039" y="21087"/>
                        <a:pt x="160988" y="21769"/>
                      </a:cubicBezTo>
                      <a:cubicBezTo>
                        <a:pt x="160988" y="24055"/>
                        <a:pt x="161968" y="27756"/>
                        <a:pt x="164471" y="28409"/>
                      </a:cubicBezTo>
                      <a:cubicBezTo>
                        <a:pt x="166612" y="28727"/>
                        <a:pt x="168605" y="27250"/>
                        <a:pt x="168923" y="25109"/>
                      </a:cubicBezTo>
                      <a:cubicBezTo>
                        <a:pt x="168927" y="25085"/>
                        <a:pt x="168931" y="25060"/>
                        <a:pt x="168934" y="25035"/>
                      </a:cubicBezTo>
                      <a:cubicBezTo>
                        <a:pt x="169490" y="22306"/>
                        <a:pt x="168092" y="19554"/>
                        <a:pt x="165560" y="18395"/>
                      </a:cubicBezTo>
                      <a:lnTo>
                        <a:pt x="165560" y="18395"/>
                      </a:lnTo>
                      <a:cubicBezTo>
                        <a:pt x="167166" y="17401"/>
                        <a:pt x="168883" y="16597"/>
                        <a:pt x="170675" y="16001"/>
                      </a:cubicBezTo>
                      <a:cubicBezTo>
                        <a:pt x="172231" y="15564"/>
                        <a:pt x="173730" y="14943"/>
                        <a:pt x="175138" y="14150"/>
                      </a:cubicBezTo>
                      <a:cubicBezTo>
                        <a:pt x="175682" y="14150"/>
                        <a:pt x="176118" y="12300"/>
                        <a:pt x="176553" y="12082"/>
                      </a:cubicBezTo>
                      <a:cubicBezTo>
                        <a:pt x="180580" y="9905"/>
                        <a:pt x="178621" y="12626"/>
                        <a:pt x="180580" y="12082"/>
                      </a:cubicBezTo>
                      <a:cubicBezTo>
                        <a:pt x="183664" y="12184"/>
                        <a:pt x="186354" y="10004"/>
                        <a:pt x="186894" y="6966"/>
                      </a:cubicBezTo>
                      <a:cubicBezTo>
                        <a:pt x="190159" y="10232"/>
                        <a:pt x="192989" y="5225"/>
                        <a:pt x="194078" y="1524"/>
                      </a:cubicBezTo>
                      <a:cubicBezTo>
                        <a:pt x="195492" y="3592"/>
                        <a:pt x="197234" y="6748"/>
                        <a:pt x="199520" y="7293"/>
                      </a:cubicBezTo>
                      <a:cubicBezTo>
                        <a:pt x="201806" y="7837"/>
                        <a:pt x="204200" y="5660"/>
                        <a:pt x="205724" y="4245"/>
                      </a:cubicBezTo>
                      <a:cubicBezTo>
                        <a:pt x="207248" y="2830"/>
                        <a:pt x="205724" y="4245"/>
                        <a:pt x="205724" y="4245"/>
                      </a:cubicBezTo>
                      <a:cubicBezTo>
                        <a:pt x="203547" y="5878"/>
                        <a:pt x="201261" y="7837"/>
                        <a:pt x="198649" y="5878"/>
                      </a:cubicBezTo>
                      <a:cubicBezTo>
                        <a:pt x="196892" y="4139"/>
                        <a:pt x="195390" y="2160"/>
                        <a:pt x="194186" y="0"/>
                      </a:cubicBezTo>
                      <a:cubicBezTo>
                        <a:pt x="194186" y="0"/>
                        <a:pt x="193533" y="0"/>
                        <a:pt x="193424" y="0"/>
                      </a:cubicBezTo>
                      <a:cubicBezTo>
                        <a:pt x="192880" y="2504"/>
                        <a:pt x="190268" y="9361"/>
                        <a:pt x="187002" y="4789"/>
                      </a:cubicBezTo>
                      <a:cubicBezTo>
                        <a:pt x="187002" y="4789"/>
                        <a:pt x="186132" y="4789"/>
                        <a:pt x="186023" y="4789"/>
                      </a:cubicBezTo>
                      <a:cubicBezTo>
                        <a:pt x="185152" y="8817"/>
                        <a:pt x="183193" y="9905"/>
                        <a:pt x="179383" y="8926"/>
                      </a:cubicBezTo>
                      <a:cubicBezTo>
                        <a:pt x="177751" y="8926"/>
                        <a:pt x="177424" y="8272"/>
                        <a:pt x="176009" y="8926"/>
                      </a:cubicBezTo>
                      <a:cubicBezTo>
                        <a:pt x="174594" y="9579"/>
                        <a:pt x="174703" y="10776"/>
                        <a:pt x="173614" y="11538"/>
                      </a:cubicBezTo>
                      <a:lnTo>
                        <a:pt x="171655" y="12191"/>
                      </a:lnTo>
                      <a:cubicBezTo>
                        <a:pt x="169851" y="12756"/>
                        <a:pt x="168102" y="13485"/>
                        <a:pt x="166430" y="14368"/>
                      </a:cubicBezTo>
                      <a:cubicBezTo>
                        <a:pt x="165311" y="14891"/>
                        <a:pt x="164282" y="15589"/>
                        <a:pt x="163383" y="16436"/>
                      </a:cubicBezTo>
                      <a:cubicBezTo>
                        <a:pt x="157723" y="15130"/>
                        <a:pt x="153478" y="21225"/>
                        <a:pt x="152498" y="27321"/>
                      </a:cubicBezTo>
                      <a:cubicBezTo>
                        <a:pt x="151216" y="25968"/>
                        <a:pt x="149080" y="25911"/>
                        <a:pt x="147728" y="27193"/>
                      </a:cubicBezTo>
                      <a:cubicBezTo>
                        <a:pt x="147684" y="27234"/>
                        <a:pt x="147641" y="27277"/>
                        <a:pt x="147600" y="27321"/>
                      </a:cubicBezTo>
                      <a:cubicBezTo>
                        <a:pt x="145641" y="28844"/>
                        <a:pt x="145858" y="31783"/>
                        <a:pt x="145641" y="34287"/>
                      </a:cubicBezTo>
                      <a:cubicBezTo>
                        <a:pt x="143899" y="32872"/>
                        <a:pt x="141613" y="31457"/>
                        <a:pt x="139545" y="32545"/>
                      </a:cubicBezTo>
                      <a:cubicBezTo>
                        <a:pt x="137849" y="33881"/>
                        <a:pt x="136881" y="35938"/>
                        <a:pt x="136933" y="38096"/>
                      </a:cubicBezTo>
                      <a:cubicBezTo>
                        <a:pt x="134865" y="35593"/>
                        <a:pt x="131599" y="33525"/>
                        <a:pt x="129096" y="36355"/>
                      </a:cubicBezTo>
                      <a:cubicBezTo>
                        <a:pt x="126592" y="39185"/>
                        <a:pt x="131055" y="38205"/>
                        <a:pt x="125068" y="40382"/>
                      </a:cubicBezTo>
                      <a:cubicBezTo>
                        <a:pt x="124415" y="40382"/>
                        <a:pt x="123545" y="40382"/>
                        <a:pt x="122674" y="40382"/>
                      </a:cubicBezTo>
                      <a:cubicBezTo>
                        <a:pt x="121002" y="41362"/>
                        <a:pt x="119644" y="42796"/>
                        <a:pt x="118755" y="44518"/>
                      </a:cubicBezTo>
                      <a:lnTo>
                        <a:pt x="118755" y="45171"/>
                      </a:lnTo>
                      <a:cubicBezTo>
                        <a:pt x="118066" y="44647"/>
                        <a:pt x="117293" y="44242"/>
                        <a:pt x="116469" y="43974"/>
                      </a:cubicBezTo>
                      <a:cubicBezTo>
                        <a:pt x="108197" y="40382"/>
                        <a:pt x="107544" y="50614"/>
                        <a:pt x="107762" y="57471"/>
                      </a:cubicBezTo>
                      <a:cubicBezTo>
                        <a:pt x="106020" y="54859"/>
                        <a:pt x="103517" y="52246"/>
                        <a:pt x="101013" y="52464"/>
                      </a:cubicBezTo>
                      <a:cubicBezTo>
                        <a:pt x="98510" y="52682"/>
                        <a:pt x="97748" y="58342"/>
                        <a:pt x="98401" y="62043"/>
                      </a:cubicBezTo>
                      <a:cubicBezTo>
                        <a:pt x="97203" y="60607"/>
                        <a:pt x="95615" y="59548"/>
                        <a:pt x="93829" y="58995"/>
                      </a:cubicBezTo>
                      <a:cubicBezTo>
                        <a:pt x="93829" y="58995"/>
                        <a:pt x="93176" y="58995"/>
                        <a:pt x="93067" y="58995"/>
                      </a:cubicBezTo>
                      <a:cubicBezTo>
                        <a:pt x="92959" y="58995"/>
                        <a:pt x="93067" y="62261"/>
                        <a:pt x="92088" y="63567"/>
                      </a:cubicBezTo>
                      <a:cubicBezTo>
                        <a:pt x="90782" y="66832"/>
                        <a:pt x="88496" y="65744"/>
                        <a:pt x="86645" y="63567"/>
                      </a:cubicBezTo>
                      <a:cubicBezTo>
                        <a:pt x="84795" y="61390"/>
                        <a:pt x="85992" y="63567"/>
                        <a:pt x="85884" y="63567"/>
                      </a:cubicBezTo>
                      <a:cubicBezTo>
                        <a:pt x="85775" y="63567"/>
                        <a:pt x="85884" y="68574"/>
                        <a:pt x="83489" y="69336"/>
                      </a:cubicBezTo>
                      <a:cubicBezTo>
                        <a:pt x="81094" y="70098"/>
                        <a:pt x="79679" y="68138"/>
                        <a:pt x="78482" y="67267"/>
                      </a:cubicBezTo>
                      <a:cubicBezTo>
                        <a:pt x="77285" y="66397"/>
                        <a:pt x="77394" y="67267"/>
                        <a:pt x="77394" y="68029"/>
                      </a:cubicBezTo>
                      <a:cubicBezTo>
                        <a:pt x="77394" y="70424"/>
                        <a:pt x="78155" y="75540"/>
                        <a:pt x="73802" y="73254"/>
                      </a:cubicBezTo>
                      <a:cubicBezTo>
                        <a:pt x="72386" y="72492"/>
                        <a:pt x="71516" y="70751"/>
                        <a:pt x="69992" y="69989"/>
                      </a:cubicBezTo>
                      <a:cubicBezTo>
                        <a:pt x="69708" y="69751"/>
                        <a:pt x="69295" y="69751"/>
                        <a:pt x="69012" y="69989"/>
                      </a:cubicBezTo>
                      <a:cubicBezTo>
                        <a:pt x="67375" y="73190"/>
                        <a:pt x="66307" y="76652"/>
                        <a:pt x="65856" y="80220"/>
                      </a:cubicBezTo>
                      <a:cubicBezTo>
                        <a:pt x="61393" y="75322"/>
                        <a:pt x="57039" y="80873"/>
                        <a:pt x="56604" y="86425"/>
                      </a:cubicBezTo>
                      <a:cubicBezTo>
                        <a:pt x="54427" y="84030"/>
                        <a:pt x="51379" y="82179"/>
                        <a:pt x="48658" y="85227"/>
                      </a:cubicBezTo>
                      <a:cubicBezTo>
                        <a:pt x="46975" y="87315"/>
                        <a:pt x="46122" y="89951"/>
                        <a:pt x="46263" y="92629"/>
                      </a:cubicBezTo>
                      <a:cubicBezTo>
                        <a:pt x="43977" y="89146"/>
                        <a:pt x="40385" y="86207"/>
                        <a:pt x="36685" y="87840"/>
                      </a:cubicBezTo>
                      <a:cubicBezTo>
                        <a:pt x="33563" y="89571"/>
                        <a:pt x="32033" y="93215"/>
                        <a:pt x="32984" y="96656"/>
                      </a:cubicBezTo>
                      <a:lnTo>
                        <a:pt x="32113" y="96656"/>
                      </a:lnTo>
                      <a:cubicBezTo>
                        <a:pt x="29065" y="95785"/>
                        <a:pt x="27324" y="97962"/>
                        <a:pt x="26344" y="100357"/>
                      </a:cubicBezTo>
                      <a:lnTo>
                        <a:pt x="24058" y="98615"/>
                      </a:lnTo>
                      <a:lnTo>
                        <a:pt x="23405" y="98615"/>
                      </a:lnTo>
                      <a:cubicBezTo>
                        <a:pt x="22138" y="99694"/>
                        <a:pt x="21323" y="101209"/>
                        <a:pt x="21119" y="102861"/>
                      </a:cubicBezTo>
                      <a:cubicBezTo>
                        <a:pt x="21284" y="103724"/>
                        <a:pt x="21284" y="104610"/>
                        <a:pt x="21119" y="105473"/>
                      </a:cubicBezTo>
                      <a:cubicBezTo>
                        <a:pt x="20031" y="107432"/>
                        <a:pt x="18507" y="105473"/>
                        <a:pt x="17310" y="104384"/>
                      </a:cubicBezTo>
                      <a:cubicBezTo>
                        <a:pt x="16992" y="104130"/>
                        <a:pt x="16540" y="104130"/>
                        <a:pt x="16221" y="104384"/>
                      </a:cubicBezTo>
                      <a:cubicBezTo>
                        <a:pt x="14153" y="106452"/>
                        <a:pt x="14915" y="108303"/>
                        <a:pt x="14153" y="110806"/>
                      </a:cubicBezTo>
                      <a:cubicBezTo>
                        <a:pt x="13391" y="113310"/>
                        <a:pt x="14153" y="112221"/>
                        <a:pt x="11323" y="111568"/>
                      </a:cubicBezTo>
                      <a:cubicBezTo>
                        <a:pt x="10026" y="111132"/>
                        <a:pt x="8665" y="110911"/>
                        <a:pt x="7296" y="110915"/>
                      </a:cubicBezTo>
                      <a:cubicBezTo>
                        <a:pt x="1636" y="109827"/>
                        <a:pt x="-541" y="113527"/>
                        <a:pt x="112" y="118970"/>
                      </a:cubicBezTo>
                      <a:close/>
                      <a:moveTo>
                        <a:pt x="168498" y="21007"/>
                      </a:moveTo>
                      <a:cubicBezTo>
                        <a:pt x="168498" y="22422"/>
                        <a:pt x="167301" y="24273"/>
                        <a:pt x="165777" y="23838"/>
                      </a:cubicBezTo>
                      <a:cubicBezTo>
                        <a:pt x="164253" y="23402"/>
                        <a:pt x="163383" y="19810"/>
                        <a:pt x="164580" y="17742"/>
                      </a:cubicBezTo>
                      <a:cubicBezTo>
                        <a:pt x="166430" y="17960"/>
                        <a:pt x="168498" y="19048"/>
                        <a:pt x="168607" y="20790"/>
                      </a:cubicBezTo>
                      <a:close/>
                      <a:moveTo>
                        <a:pt x="125504" y="59321"/>
                      </a:moveTo>
                      <a:cubicBezTo>
                        <a:pt x="120902" y="57108"/>
                        <a:pt x="118458" y="51993"/>
                        <a:pt x="119626" y="47022"/>
                      </a:cubicBezTo>
                      <a:cubicBezTo>
                        <a:pt x="123214" y="50042"/>
                        <a:pt x="125383" y="54419"/>
                        <a:pt x="125613" y="59104"/>
                      </a:cubicBezTo>
                      <a:close/>
                    </a:path>
                  </a:pathLst>
                </a:custGeom>
                <a:solidFill>
                  <a:srgbClr val="000000"/>
                </a:solidFill>
                <a:ln w="10878"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1ECC345F-B911-5E17-4B36-CC17C2049EB2}"/>
                    </a:ext>
                  </a:extLst>
                </p:cNvPr>
                <p:cNvSpPr/>
                <p:nvPr/>
              </p:nvSpPr>
              <p:spPr>
                <a:xfrm>
                  <a:off x="5581235" y="4238838"/>
                  <a:ext cx="46901" cy="20856"/>
                </a:xfrm>
                <a:custGeom>
                  <a:avLst/>
                  <a:gdLst>
                    <a:gd name="connsiteX0" fmla="*/ 1185 w 46901"/>
                    <a:gd name="connsiteY0" fmla="*/ 16314 h 20856"/>
                    <a:gd name="connsiteX1" fmla="*/ 6301 w 46901"/>
                    <a:gd name="connsiteY1" fmla="*/ 14246 h 20856"/>
                    <a:gd name="connsiteX2" fmla="*/ 12832 w 46901"/>
                    <a:gd name="connsiteY2" fmla="*/ 20451 h 20856"/>
                    <a:gd name="connsiteX3" fmla="*/ 14138 w 46901"/>
                    <a:gd name="connsiteY3" fmla="*/ 19471 h 20856"/>
                    <a:gd name="connsiteX4" fmla="*/ 16641 w 46901"/>
                    <a:gd name="connsiteY4" fmla="*/ 13593 h 20856"/>
                    <a:gd name="connsiteX5" fmla="*/ 20887 w 46901"/>
                    <a:gd name="connsiteY5" fmla="*/ 12831 h 20856"/>
                    <a:gd name="connsiteX6" fmla="*/ 23608 w 46901"/>
                    <a:gd name="connsiteY6" fmla="*/ 10654 h 20856"/>
                    <a:gd name="connsiteX7" fmla="*/ 28397 w 46901"/>
                    <a:gd name="connsiteY7" fmla="*/ 6409 h 20856"/>
                    <a:gd name="connsiteX8" fmla="*/ 32424 w 46901"/>
                    <a:gd name="connsiteY8" fmla="*/ 7062 h 20856"/>
                    <a:gd name="connsiteX9" fmla="*/ 35363 w 46901"/>
                    <a:gd name="connsiteY9" fmla="*/ 2382 h 20856"/>
                    <a:gd name="connsiteX10" fmla="*/ 41785 w 46901"/>
                    <a:gd name="connsiteY10" fmla="*/ 7280 h 20856"/>
                    <a:gd name="connsiteX11" fmla="*/ 46901 w 46901"/>
                    <a:gd name="connsiteY11" fmla="*/ 531 h 20856"/>
                    <a:gd name="connsiteX12" fmla="*/ 46248 w 46901"/>
                    <a:gd name="connsiteY12" fmla="*/ 531 h 20856"/>
                    <a:gd name="connsiteX13" fmla="*/ 40261 w 46901"/>
                    <a:gd name="connsiteY13" fmla="*/ 5865 h 20856"/>
                    <a:gd name="connsiteX14" fmla="*/ 35363 w 46901"/>
                    <a:gd name="connsiteY14" fmla="*/ 749 h 20856"/>
                    <a:gd name="connsiteX15" fmla="*/ 34819 w 46901"/>
                    <a:gd name="connsiteY15" fmla="*/ 749 h 20856"/>
                    <a:gd name="connsiteX16" fmla="*/ 28506 w 46901"/>
                    <a:gd name="connsiteY16" fmla="*/ 4232 h 20856"/>
                    <a:gd name="connsiteX17" fmla="*/ 27635 w 46901"/>
                    <a:gd name="connsiteY17" fmla="*/ 4232 h 20856"/>
                    <a:gd name="connsiteX18" fmla="*/ 23281 w 46901"/>
                    <a:gd name="connsiteY18" fmla="*/ 7933 h 20856"/>
                    <a:gd name="connsiteX19" fmla="*/ 22301 w 46901"/>
                    <a:gd name="connsiteY19" fmla="*/ 8913 h 20856"/>
                    <a:gd name="connsiteX20" fmla="*/ 19363 w 46901"/>
                    <a:gd name="connsiteY20" fmla="*/ 9892 h 20856"/>
                    <a:gd name="connsiteX21" fmla="*/ 16206 w 46901"/>
                    <a:gd name="connsiteY21" fmla="*/ 10763 h 20856"/>
                    <a:gd name="connsiteX22" fmla="*/ 12723 w 46901"/>
                    <a:gd name="connsiteY22" fmla="*/ 16750 h 20856"/>
                    <a:gd name="connsiteX23" fmla="*/ 9022 w 46901"/>
                    <a:gd name="connsiteY23" fmla="*/ 13484 h 20856"/>
                    <a:gd name="connsiteX24" fmla="*/ 7498 w 46901"/>
                    <a:gd name="connsiteY24" fmla="*/ 12069 h 20856"/>
                    <a:gd name="connsiteX25" fmla="*/ 7498 w 46901"/>
                    <a:gd name="connsiteY25" fmla="*/ 11199 h 20856"/>
                    <a:gd name="connsiteX26" fmla="*/ 3811 w 46901"/>
                    <a:gd name="connsiteY26" fmla="*/ 4619 h 20856"/>
                    <a:gd name="connsiteX27" fmla="*/ 3580 w 46901"/>
                    <a:gd name="connsiteY27" fmla="*/ 4559 h 20856"/>
                    <a:gd name="connsiteX28" fmla="*/ 2709 w 46901"/>
                    <a:gd name="connsiteY28" fmla="*/ 5103 h 20856"/>
                    <a:gd name="connsiteX29" fmla="*/ 4560 w 46901"/>
                    <a:gd name="connsiteY29" fmla="*/ 12070 h 20856"/>
                    <a:gd name="connsiteX30" fmla="*/ 641 w 46901"/>
                    <a:gd name="connsiteY30" fmla="*/ 13702 h 20856"/>
                    <a:gd name="connsiteX31" fmla="*/ 1185 w 46901"/>
                    <a:gd name="connsiteY31" fmla="*/ 16314 h 20856"/>
                    <a:gd name="connsiteX32" fmla="*/ 4342 w 46901"/>
                    <a:gd name="connsiteY32" fmla="*/ 7606 h 20856"/>
                    <a:gd name="connsiteX33" fmla="*/ 6327 w 46901"/>
                    <a:gd name="connsiteY33" fmla="*/ 10903 h 20856"/>
                    <a:gd name="connsiteX34" fmla="*/ 6192 w 46901"/>
                    <a:gd name="connsiteY34" fmla="*/ 11307 h 20856"/>
                    <a:gd name="connsiteX35" fmla="*/ 4342 w 46901"/>
                    <a:gd name="connsiteY35" fmla="*/ 7606 h 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901" h="20856">
                      <a:moveTo>
                        <a:pt x="1185" y="16314"/>
                      </a:moveTo>
                      <a:cubicBezTo>
                        <a:pt x="3079" y="16240"/>
                        <a:pt x="4888" y="15509"/>
                        <a:pt x="6301" y="14246"/>
                      </a:cubicBezTo>
                      <a:cubicBezTo>
                        <a:pt x="8627" y="16152"/>
                        <a:pt x="10810" y="18226"/>
                        <a:pt x="12832" y="20451"/>
                      </a:cubicBezTo>
                      <a:cubicBezTo>
                        <a:pt x="13594" y="21430"/>
                        <a:pt x="14138" y="20450"/>
                        <a:pt x="14138" y="19471"/>
                      </a:cubicBezTo>
                      <a:cubicBezTo>
                        <a:pt x="14175" y="17260"/>
                        <a:pt x="15074" y="15151"/>
                        <a:pt x="16641" y="13593"/>
                      </a:cubicBezTo>
                      <a:cubicBezTo>
                        <a:pt x="18056" y="12178"/>
                        <a:pt x="19145" y="12505"/>
                        <a:pt x="20887" y="12831"/>
                      </a:cubicBezTo>
                      <a:cubicBezTo>
                        <a:pt x="22628" y="13158"/>
                        <a:pt x="23608" y="12178"/>
                        <a:pt x="23608" y="10654"/>
                      </a:cubicBezTo>
                      <a:cubicBezTo>
                        <a:pt x="26220" y="11743"/>
                        <a:pt x="27635" y="8913"/>
                        <a:pt x="28397" y="6409"/>
                      </a:cubicBezTo>
                      <a:cubicBezTo>
                        <a:pt x="29400" y="7582"/>
                        <a:pt x="31103" y="7858"/>
                        <a:pt x="32424" y="7062"/>
                      </a:cubicBezTo>
                      <a:cubicBezTo>
                        <a:pt x="33843" y="5825"/>
                        <a:pt x="34865" y="4197"/>
                        <a:pt x="35363" y="2382"/>
                      </a:cubicBezTo>
                      <a:cubicBezTo>
                        <a:pt x="37540" y="3797"/>
                        <a:pt x="38629" y="8042"/>
                        <a:pt x="41785" y="7280"/>
                      </a:cubicBezTo>
                      <a:cubicBezTo>
                        <a:pt x="44942" y="6518"/>
                        <a:pt x="46466" y="2926"/>
                        <a:pt x="46901" y="531"/>
                      </a:cubicBezTo>
                      <a:cubicBezTo>
                        <a:pt x="46901" y="-122"/>
                        <a:pt x="46901" y="-231"/>
                        <a:pt x="46248" y="531"/>
                      </a:cubicBezTo>
                      <a:cubicBezTo>
                        <a:pt x="45704" y="2817"/>
                        <a:pt x="42983" y="7171"/>
                        <a:pt x="40261" y="5865"/>
                      </a:cubicBezTo>
                      <a:cubicBezTo>
                        <a:pt x="37540" y="4559"/>
                        <a:pt x="37540" y="1946"/>
                        <a:pt x="35363" y="749"/>
                      </a:cubicBezTo>
                      <a:cubicBezTo>
                        <a:pt x="35363" y="749"/>
                        <a:pt x="35363" y="749"/>
                        <a:pt x="34819" y="749"/>
                      </a:cubicBezTo>
                      <a:cubicBezTo>
                        <a:pt x="33513" y="3797"/>
                        <a:pt x="31989" y="7606"/>
                        <a:pt x="28506" y="4232"/>
                      </a:cubicBezTo>
                      <a:cubicBezTo>
                        <a:pt x="28506" y="4232"/>
                        <a:pt x="27744" y="4232"/>
                        <a:pt x="27635" y="4232"/>
                      </a:cubicBezTo>
                      <a:cubicBezTo>
                        <a:pt x="27091" y="6409"/>
                        <a:pt x="26002" y="9892"/>
                        <a:pt x="23281" y="7933"/>
                      </a:cubicBezTo>
                      <a:cubicBezTo>
                        <a:pt x="22628" y="7933"/>
                        <a:pt x="22301" y="8477"/>
                        <a:pt x="22301" y="8913"/>
                      </a:cubicBezTo>
                      <a:cubicBezTo>
                        <a:pt x="22301" y="11307"/>
                        <a:pt x="20669" y="10110"/>
                        <a:pt x="19363" y="9892"/>
                      </a:cubicBezTo>
                      <a:cubicBezTo>
                        <a:pt x="18232" y="9676"/>
                        <a:pt x="17066" y="9998"/>
                        <a:pt x="16206" y="10763"/>
                      </a:cubicBezTo>
                      <a:cubicBezTo>
                        <a:pt x="14424" y="12326"/>
                        <a:pt x="13201" y="14428"/>
                        <a:pt x="12723" y="16750"/>
                      </a:cubicBezTo>
                      <a:cubicBezTo>
                        <a:pt x="11526" y="15552"/>
                        <a:pt x="10219" y="14573"/>
                        <a:pt x="9022" y="13484"/>
                      </a:cubicBezTo>
                      <a:lnTo>
                        <a:pt x="7498" y="12069"/>
                      </a:lnTo>
                      <a:lnTo>
                        <a:pt x="7498" y="11199"/>
                      </a:lnTo>
                      <a:cubicBezTo>
                        <a:pt x="8297" y="8363"/>
                        <a:pt x="6646" y="5417"/>
                        <a:pt x="3811" y="4619"/>
                      </a:cubicBezTo>
                      <a:cubicBezTo>
                        <a:pt x="3735" y="4597"/>
                        <a:pt x="3657" y="4577"/>
                        <a:pt x="3580" y="4559"/>
                      </a:cubicBezTo>
                      <a:cubicBezTo>
                        <a:pt x="3580" y="4559"/>
                        <a:pt x="2927" y="4559"/>
                        <a:pt x="2709" y="5103"/>
                      </a:cubicBezTo>
                      <a:cubicBezTo>
                        <a:pt x="1983" y="7589"/>
                        <a:pt x="2696" y="10272"/>
                        <a:pt x="4560" y="12070"/>
                      </a:cubicBezTo>
                      <a:cubicBezTo>
                        <a:pt x="3362" y="12831"/>
                        <a:pt x="1838" y="12940"/>
                        <a:pt x="641" y="13702"/>
                      </a:cubicBezTo>
                      <a:cubicBezTo>
                        <a:pt x="-556" y="14464"/>
                        <a:pt x="97" y="16423"/>
                        <a:pt x="1185" y="16314"/>
                      </a:cubicBezTo>
                      <a:close/>
                      <a:moveTo>
                        <a:pt x="4342" y="7606"/>
                      </a:moveTo>
                      <a:cubicBezTo>
                        <a:pt x="5800" y="7969"/>
                        <a:pt x="6689" y="9445"/>
                        <a:pt x="6327" y="10903"/>
                      </a:cubicBezTo>
                      <a:cubicBezTo>
                        <a:pt x="6293" y="11041"/>
                        <a:pt x="6248" y="11176"/>
                        <a:pt x="6192" y="11307"/>
                      </a:cubicBezTo>
                      <a:cubicBezTo>
                        <a:pt x="5197" y="10302"/>
                        <a:pt x="4549" y="9006"/>
                        <a:pt x="4342" y="7606"/>
                      </a:cubicBezTo>
                      <a:close/>
                    </a:path>
                  </a:pathLst>
                </a:custGeom>
                <a:solidFill>
                  <a:srgbClr val="000000"/>
                </a:solidFill>
                <a:ln w="10878"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B141A9DB-11F1-2912-AF5B-967CE12B3B17}"/>
                    </a:ext>
                  </a:extLst>
                </p:cNvPr>
                <p:cNvSpPr/>
                <p:nvPr/>
              </p:nvSpPr>
              <p:spPr>
                <a:xfrm>
                  <a:off x="5410585" y="4383822"/>
                  <a:ext cx="46878" cy="20808"/>
                </a:xfrm>
                <a:custGeom>
                  <a:avLst/>
                  <a:gdLst>
                    <a:gd name="connsiteX0" fmla="*/ 1054 w 46878"/>
                    <a:gd name="connsiteY0" fmla="*/ 16314 h 20808"/>
                    <a:gd name="connsiteX1" fmla="*/ 6278 w 46878"/>
                    <a:gd name="connsiteY1" fmla="*/ 14246 h 20808"/>
                    <a:gd name="connsiteX2" fmla="*/ 12809 w 46878"/>
                    <a:gd name="connsiteY2" fmla="*/ 20450 h 20808"/>
                    <a:gd name="connsiteX3" fmla="*/ 14006 w 46878"/>
                    <a:gd name="connsiteY3" fmla="*/ 19471 h 20808"/>
                    <a:gd name="connsiteX4" fmla="*/ 16510 w 46878"/>
                    <a:gd name="connsiteY4" fmla="*/ 13593 h 20808"/>
                    <a:gd name="connsiteX5" fmla="*/ 20755 w 46878"/>
                    <a:gd name="connsiteY5" fmla="*/ 12831 h 20808"/>
                    <a:gd name="connsiteX6" fmla="*/ 23585 w 46878"/>
                    <a:gd name="connsiteY6" fmla="*/ 10654 h 20808"/>
                    <a:gd name="connsiteX7" fmla="*/ 28374 w 46878"/>
                    <a:gd name="connsiteY7" fmla="*/ 6409 h 20808"/>
                    <a:gd name="connsiteX8" fmla="*/ 32401 w 46878"/>
                    <a:gd name="connsiteY8" fmla="*/ 7062 h 20808"/>
                    <a:gd name="connsiteX9" fmla="*/ 35340 w 46878"/>
                    <a:gd name="connsiteY9" fmla="*/ 2273 h 20808"/>
                    <a:gd name="connsiteX10" fmla="*/ 41762 w 46878"/>
                    <a:gd name="connsiteY10" fmla="*/ 7280 h 20808"/>
                    <a:gd name="connsiteX11" fmla="*/ 46878 w 46878"/>
                    <a:gd name="connsiteY11" fmla="*/ 531 h 20808"/>
                    <a:gd name="connsiteX12" fmla="*/ 46225 w 46878"/>
                    <a:gd name="connsiteY12" fmla="*/ 531 h 20808"/>
                    <a:gd name="connsiteX13" fmla="*/ 40130 w 46878"/>
                    <a:gd name="connsiteY13" fmla="*/ 5865 h 20808"/>
                    <a:gd name="connsiteX14" fmla="*/ 35340 w 46878"/>
                    <a:gd name="connsiteY14" fmla="*/ 749 h 20808"/>
                    <a:gd name="connsiteX15" fmla="*/ 34687 w 46878"/>
                    <a:gd name="connsiteY15" fmla="*/ 749 h 20808"/>
                    <a:gd name="connsiteX16" fmla="*/ 28374 w 46878"/>
                    <a:gd name="connsiteY16" fmla="*/ 4232 h 20808"/>
                    <a:gd name="connsiteX17" fmla="*/ 27612 w 46878"/>
                    <a:gd name="connsiteY17" fmla="*/ 4232 h 20808"/>
                    <a:gd name="connsiteX18" fmla="*/ 23149 w 46878"/>
                    <a:gd name="connsiteY18" fmla="*/ 7933 h 20808"/>
                    <a:gd name="connsiteX19" fmla="*/ 22279 w 46878"/>
                    <a:gd name="connsiteY19" fmla="*/ 8913 h 20808"/>
                    <a:gd name="connsiteX20" fmla="*/ 19231 w 46878"/>
                    <a:gd name="connsiteY20" fmla="*/ 9892 h 20808"/>
                    <a:gd name="connsiteX21" fmla="*/ 16183 w 46878"/>
                    <a:gd name="connsiteY21" fmla="*/ 10763 h 20808"/>
                    <a:gd name="connsiteX22" fmla="*/ 12591 w 46878"/>
                    <a:gd name="connsiteY22" fmla="*/ 16749 h 20808"/>
                    <a:gd name="connsiteX23" fmla="*/ 8999 w 46878"/>
                    <a:gd name="connsiteY23" fmla="*/ 13375 h 20808"/>
                    <a:gd name="connsiteX24" fmla="*/ 7475 w 46878"/>
                    <a:gd name="connsiteY24" fmla="*/ 11960 h 20808"/>
                    <a:gd name="connsiteX25" fmla="*/ 7475 w 46878"/>
                    <a:gd name="connsiteY25" fmla="*/ 11198 h 20808"/>
                    <a:gd name="connsiteX26" fmla="*/ 3704 w 46878"/>
                    <a:gd name="connsiteY26" fmla="*/ 4489 h 20808"/>
                    <a:gd name="connsiteX27" fmla="*/ 3557 w 46878"/>
                    <a:gd name="connsiteY27" fmla="*/ 4449 h 20808"/>
                    <a:gd name="connsiteX28" fmla="*/ 2795 w 46878"/>
                    <a:gd name="connsiteY28" fmla="*/ 5102 h 20808"/>
                    <a:gd name="connsiteX29" fmla="*/ 4645 w 46878"/>
                    <a:gd name="connsiteY29" fmla="*/ 12069 h 20808"/>
                    <a:gd name="connsiteX30" fmla="*/ 618 w 46878"/>
                    <a:gd name="connsiteY30" fmla="*/ 13702 h 20808"/>
                    <a:gd name="connsiteX31" fmla="*/ 1054 w 46878"/>
                    <a:gd name="connsiteY31" fmla="*/ 16314 h 20808"/>
                    <a:gd name="connsiteX32" fmla="*/ 4319 w 46878"/>
                    <a:gd name="connsiteY32" fmla="*/ 7497 h 20808"/>
                    <a:gd name="connsiteX33" fmla="*/ 6206 w 46878"/>
                    <a:gd name="connsiteY33" fmla="*/ 11201 h 20808"/>
                    <a:gd name="connsiteX34" fmla="*/ 6169 w 46878"/>
                    <a:gd name="connsiteY34" fmla="*/ 11307 h 20808"/>
                    <a:gd name="connsiteX35" fmla="*/ 4319 w 46878"/>
                    <a:gd name="connsiteY35" fmla="*/ 7497 h 2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878" h="20808">
                      <a:moveTo>
                        <a:pt x="1054" y="16314"/>
                      </a:moveTo>
                      <a:cubicBezTo>
                        <a:pt x="2979" y="16238"/>
                        <a:pt x="4822" y="15508"/>
                        <a:pt x="6278" y="14246"/>
                      </a:cubicBezTo>
                      <a:cubicBezTo>
                        <a:pt x="8579" y="16180"/>
                        <a:pt x="10760" y="18252"/>
                        <a:pt x="12809" y="20450"/>
                      </a:cubicBezTo>
                      <a:cubicBezTo>
                        <a:pt x="13462" y="21321"/>
                        <a:pt x="14115" y="20450"/>
                        <a:pt x="14006" y="19471"/>
                      </a:cubicBezTo>
                      <a:cubicBezTo>
                        <a:pt x="14020" y="17255"/>
                        <a:pt x="14922" y="15138"/>
                        <a:pt x="16510" y="13593"/>
                      </a:cubicBezTo>
                      <a:cubicBezTo>
                        <a:pt x="18034" y="12178"/>
                        <a:pt x="19013" y="12505"/>
                        <a:pt x="20755" y="12831"/>
                      </a:cubicBezTo>
                      <a:cubicBezTo>
                        <a:pt x="22496" y="13158"/>
                        <a:pt x="23476" y="12178"/>
                        <a:pt x="23585" y="10654"/>
                      </a:cubicBezTo>
                      <a:cubicBezTo>
                        <a:pt x="26197" y="11634"/>
                        <a:pt x="27503" y="8913"/>
                        <a:pt x="28374" y="6409"/>
                      </a:cubicBezTo>
                      <a:cubicBezTo>
                        <a:pt x="29377" y="7582"/>
                        <a:pt x="31080" y="7858"/>
                        <a:pt x="32401" y="7062"/>
                      </a:cubicBezTo>
                      <a:cubicBezTo>
                        <a:pt x="33809" y="5771"/>
                        <a:pt x="34827" y="4113"/>
                        <a:pt x="35340" y="2273"/>
                      </a:cubicBezTo>
                      <a:cubicBezTo>
                        <a:pt x="37408" y="3797"/>
                        <a:pt x="38497" y="7933"/>
                        <a:pt x="41762" y="7280"/>
                      </a:cubicBezTo>
                      <a:cubicBezTo>
                        <a:pt x="45028" y="6627"/>
                        <a:pt x="46334" y="2926"/>
                        <a:pt x="46878" y="531"/>
                      </a:cubicBezTo>
                      <a:cubicBezTo>
                        <a:pt x="46878" y="-122"/>
                        <a:pt x="46334" y="-231"/>
                        <a:pt x="46225" y="531"/>
                      </a:cubicBezTo>
                      <a:cubicBezTo>
                        <a:pt x="45681" y="2817"/>
                        <a:pt x="42960" y="7171"/>
                        <a:pt x="40130" y="5865"/>
                      </a:cubicBezTo>
                      <a:cubicBezTo>
                        <a:pt x="37300" y="4559"/>
                        <a:pt x="37517" y="1838"/>
                        <a:pt x="35340" y="749"/>
                      </a:cubicBezTo>
                      <a:cubicBezTo>
                        <a:pt x="35340" y="749"/>
                        <a:pt x="34796" y="749"/>
                        <a:pt x="34687" y="749"/>
                      </a:cubicBezTo>
                      <a:cubicBezTo>
                        <a:pt x="33490" y="3797"/>
                        <a:pt x="31857" y="7497"/>
                        <a:pt x="28374" y="4232"/>
                      </a:cubicBezTo>
                      <a:cubicBezTo>
                        <a:pt x="28374" y="4232"/>
                        <a:pt x="27612" y="4232"/>
                        <a:pt x="27612" y="4232"/>
                      </a:cubicBezTo>
                      <a:cubicBezTo>
                        <a:pt x="26959" y="6409"/>
                        <a:pt x="25979" y="9892"/>
                        <a:pt x="23149" y="7933"/>
                      </a:cubicBezTo>
                      <a:cubicBezTo>
                        <a:pt x="22496" y="7933"/>
                        <a:pt x="22170" y="7933"/>
                        <a:pt x="22279" y="8913"/>
                      </a:cubicBezTo>
                      <a:cubicBezTo>
                        <a:pt x="22279" y="11307"/>
                        <a:pt x="20646" y="10110"/>
                        <a:pt x="19231" y="9892"/>
                      </a:cubicBezTo>
                      <a:cubicBezTo>
                        <a:pt x="18134" y="9677"/>
                        <a:pt x="17001" y="10000"/>
                        <a:pt x="16183" y="10763"/>
                      </a:cubicBezTo>
                      <a:cubicBezTo>
                        <a:pt x="14267" y="12228"/>
                        <a:pt x="12982" y="14369"/>
                        <a:pt x="12591" y="16749"/>
                      </a:cubicBezTo>
                      <a:cubicBezTo>
                        <a:pt x="11503" y="15552"/>
                        <a:pt x="10197" y="14464"/>
                        <a:pt x="8999" y="13375"/>
                      </a:cubicBezTo>
                      <a:lnTo>
                        <a:pt x="7475" y="11960"/>
                      </a:lnTo>
                      <a:cubicBezTo>
                        <a:pt x="7540" y="11710"/>
                        <a:pt x="7540" y="11448"/>
                        <a:pt x="7475" y="11198"/>
                      </a:cubicBezTo>
                      <a:cubicBezTo>
                        <a:pt x="8287" y="8304"/>
                        <a:pt x="6598" y="5300"/>
                        <a:pt x="3704" y="4489"/>
                      </a:cubicBezTo>
                      <a:cubicBezTo>
                        <a:pt x="3655" y="4475"/>
                        <a:pt x="3606" y="4462"/>
                        <a:pt x="3557" y="4449"/>
                      </a:cubicBezTo>
                      <a:cubicBezTo>
                        <a:pt x="3175" y="4445"/>
                        <a:pt x="2850" y="4725"/>
                        <a:pt x="2795" y="5102"/>
                      </a:cubicBezTo>
                      <a:cubicBezTo>
                        <a:pt x="2016" y="7587"/>
                        <a:pt x="2736" y="10298"/>
                        <a:pt x="4645" y="12069"/>
                      </a:cubicBezTo>
                      <a:cubicBezTo>
                        <a:pt x="3339" y="12831"/>
                        <a:pt x="1815" y="12940"/>
                        <a:pt x="618" y="13702"/>
                      </a:cubicBezTo>
                      <a:cubicBezTo>
                        <a:pt x="-579" y="14464"/>
                        <a:pt x="183" y="16423"/>
                        <a:pt x="1054" y="16314"/>
                      </a:cubicBezTo>
                      <a:close/>
                      <a:moveTo>
                        <a:pt x="4319" y="7497"/>
                      </a:moveTo>
                      <a:cubicBezTo>
                        <a:pt x="5863" y="7999"/>
                        <a:pt x="6708" y="9657"/>
                        <a:pt x="6206" y="11201"/>
                      </a:cubicBezTo>
                      <a:cubicBezTo>
                        <a:pt x="6195" y="11236"/>
                        <a:pt x="6182" y="11272"/>
                        <a:pt x="6169" y="11307"/>
                      </a:cubicBezTo>
                      <a:cubicBezTo>
                        <a:pt x="5109" y="10305"/>
                        <a:pt x="4451" y="8950"/>
                        <a:pt x="4319" y="7497"/>
                      </a:cubicBezTo>
                      <a:close/>
                    </a:path>
                  </a:pathLst>
                </a:custGeom>
                <a:solidFill>
                  <a:srgbClr val="000000"/>
                </a:solidFill>
                <a:ln w="10878"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8BABADA4-1F1E-C5A2-EC08-709E227F81F7}"/>
                    </a:ext>
                  </a:extLst>
                </p:cNvPr>
                <p:cNvSpPr/>
                <p:nvPr/>
              </p:nvSpPr>
              <p:spPr>
                <a:xfrm>
                  <a:off x="5536267" y="4264718"/>
                  <a:ext cx="44773" cy="28747"/>
                </a:xfrm>
                <a:custGeom>
                  <a:avLst/>
                  <a:gdLst>
                    <a:gd name="connsiteX0" fmla="*/ 329 w 44773"/>
                    <a:gd name="connsiteY0" fmla="*/ 28748 h 28747"/>
                    <a:gd name="connsiteX1" fmla="*/ 329 w 44773"/>
                    <a:gd name="connsiteY1" fmla="*/ 28748 h 28747"/>
                    <a:gd name="connsiteX2" fmla="*/ 1852 w 44773"/>
                    <a:gd name="connsiteY2" fmla="*/ 25483 h 28747"/>
                    <a:gd name="connsiteX3" fmla="*/ 5553 w 44773"/>
                    <a:gd name="connsiteY3" fmla="*/ 26789 h 28747"/>
                    <a:gd name="connsiteX4" fmla="*/ 6206 w 44773"/>
                    <a:gd name="connsiteY4" fmla="*/ 26027 h 28747"/>
                    <a:gd name="connsiteX5" fmla="*/ 7404 w 44773"/>
                    <a:gd name="connsiteY5" fmla="*/ 22108 h 28747"/>
                    <a:gd name="connsiteX6" fmla="*/ 10995 w 44773"/>
                    <a:gd name="connsiteY6" fmla="*/ 24503 h 28747"/>
                    <a:gd name="connsiteX7" fmla="*/ 12084 w 44773"/>
                    <a:gd name="connsiteY7" fmla="*/ 23850 h 28747"/>
                    <a:gd name="connsiteX8" fmla="*/ 15894 w 44773"/>
                    <a:gd name="connsiteY8" fmla="*/ 17319 h 28747"/>
                    <a:gd name="connsiteX9" fmla="*/ 17635 w 44773"/>
                    <a:gd name="connsiteY9" fmla="*/ 18190 h 28747"/>
                    <a:gd name="connsiteX10" fmla="*/ 20901 w 44773"/>
                    <a:gd name="connsiteY10" fmla="*/ 25918 h 28747"/>
                    <a:gd name="connsiteX11" fmla="*/ 22098 w 44773"/>
                    <a:gd name="connsiteY11" fmla="*/ 25047 h 28747"/>
                    <a:gd name="connsiteX12" fmla="*/ 19268 w 44773"/>
                    <a:gd name="connsiteY12" fmla="*/ 16557 h 28747"/>
                    <a:gd name="connsiteX13" fmla="*/ 21445 w 44773"/>
                    <a:gd name="connsiteY13" fmla="*/ 12094 h 28747"/>
                    <a:gd name="connsiteX14" fmla="*/ 26234 w 44773"/>
                    <a:gd name="connsiteY14" fmla="*/ 12094 h 28747"/>
                    <a:gd name="connsiteX15" fmla="*/ 28085 w 44773"/>
                    <a:gd name="connsiteY15" fmla="*/ 10026 h 28747"/>
                    <a:gd name="connsiteX16" fmla="*/ 32765 w 44773"/>
                    <a:gd name="connsiteY16" fmla="*/ 6978 h 28747"/>
                    <a:gd name="connsiteX17" fmla="*/ 38534 w 44773"/>
                    <a:gd name="connsiteY17" fmla="*/ 3822 h 28747"/>
                    <a:gd name="connsiteX18" fmla="*/ 42779 w 44773"/>
                    <a:gd name="connsiteY18" fmla="*/ 5454 h 28747"/>
                    <a:gd name="connsiteX19" fmla="*/ 44520 w 44773"/>
                    <a:gd name="connsiteY19" fmla="*/ 774 h 28747"/>
                    <a:gd name="connsiteX20" fmla="*/ 43759 w 44773"/>
                    <a:gd name="connsiteY20" fmla="*/ 774 h 28747"/>
                    <a:gd name="connsiteX21" fmla="*/ 38316 w 44773"/>
                    <a:gd name="connsiteY21" fmla="*/ 774 h 28747"/>
                    <a:gd name="connsiteX22" fmla="*/ 36901 w 44773"/>
                    <a:gd name="connsiteY22" fmla="*/ 1536 h 28747"/>
                    <a:gd name="connsiteX23" fmla="*/ 32765 w 44773"/>
                    <a:gd name="connsiteY23" fmla="*/ 4475 h 28747"/>
                    <a:gd name="connsiteX24" fmla="*/ 31894 w 44773"/>
                    <a:gd name="connsiteY24" fmla="*/ 4475 h 28747"/>
                    <a:gd name="connsiteX25" fmla="*/ 28085 w 44773"/>
                    <a:gd name="connsiteY25" fmla="*/ 7414 h 28747"/>
                    <a:gd name="connsiteX26" fmla="*/ 27105 w 44773"/>
                    <a:gd name="connsiteY26" fmla="*/ 8067 h 28747"/>
                    <a:gd name="connsiteX27" fmla="*/ 22316 w 44773"/>
                    <a:gd name="connsiteY27" fmla="*/ 9591 h 28747"/>
                    <a:gd name="connsiteX28" fmla="*/ 18397 w 44773"/>
                    <a:gd name="connsiteY28" fmla="*/ 13727 h 28747"/>
                    <a:gd name="connsiteX29" fmla="*/ 18397 w 44773"/>
                    <a:gd name="connsiteY29" fmla="*/ 15251 h 28747"/>
                    <a:gd name="connsiteX30" fmla="*/ 15785 w 44773"/>
                    <a:gd name="connsiteY30" fmla="*/ 14162 h 28747"/>
                    <a:gd name="connsiteX31" fmla="*/ 11322 w 44773"/>
                    <a:gd name="connsiteY31" fmla="*/ 21673 h 28747"/>
                    <a:gd name="connsiteX32" fmla="*/ 7512 w 44773"/>
                    <a:gd name="connsiteY32" fmla="*/ 19822 h 28747"/>
                    <a:gd name="connsiteX33" fmla="*/ 5771 w 44773"/>
                    <a:gd name="connsiteY33" fmla="*/ 24612 h 28747"/>
                    <a:gd name="connsiteX34" fmla="*/ 1091 w 44773"/>
                    <a:gd name="connsiteY34" fmla="*/ 23850 h 28747"/>
                    <a:gd name="connsiteX35" fmla="*/ 329 w 44773"/>
                    <a:gd name="connsiteY35" fmla="*/ 28748 h 2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4773" h="28747">
                      <a:moveTo>
                        <a:pt x="329" y="28748"/>
                      </a:moveTo>
                      <a:cubicBezTo>
                        <a:pt x="329" y="28748"/>
                        <a:pt x="329" y="28748"/>
                        <a:pt x="329" y="28748"/>
                      </a:cubicBezTo>
                      <a:cubicBezTo>
                        <a:pt x="329" y="28748"/>
                        <a:pt x="329" y="25809"/>
                        <a:pt x="1852" y="25483"/>
                      </a:cubicBezTo>
                      <a:cubicBezTo>
                        <a:pt x="3376" y="25156"/>
                        <a:pt x="4574" y="26136"/>
                        <a:pt x="5553" y="26789"/>
                      </a:cubicBezTo>
                      <a:cubicBezTo>
                        <a:pt x="6533" y="27442"/>
                        <a:pt x="6206" y="26789"/>
                        <a:pt x="6206" y="26027"/>
                      </a:cubicBezTo>
                      <a:cubicBezTo>
                        <a:pt x="6206" y="25265"/>
                        <a:pt x="6206" y="22652"/>
                        <a:pt x="7404" y="22108"/>
                      </a:cubicBezTo>
                      <a:cubicBezTo>
                        <a:pt x="8601" y="21564"/>
                        <a:pt x="10342" y="23741"/>
                        <a:pt x="10995" y="24503"/>
                      </a:cubicBezTo>
                      <a:cubicBezTo>
                        <a:pt x="11649" y="25265"/>
                        <a:pt x="12084" y="24503"/>
                        <a:pt x="12084" y="23850"/>
                      </a:cubicBezTo>
                      <a:cubicBezTo>
                        <a:pt x="12084" y="23197"/>
                        <a:pt x="13064" y="16884"/>
                        <a:pt x="15894" y="17319"/>
                      </a:cubicBezTo>
                      <a:cubicBezTo>
                        <a:pt x="16549" y="17425"/>
                        <a:pt x="17157" y="17729"/>
                        <a:pt x="17635" y="18190"/>
                      </a:cubicBezTo>
                      <a:cubicBezTo>
                        <a:pt x="17308" y="21158"/>
                        <a:pt x="18544" y="24083"/>
                        <a:pt x="20901" y="25918"/>
                      </a:cubicBezTo>
                      <a:cubicBezTo>
                        <a:pt x="21663" y="25918"/>
                        <a:pt x="21989" y="25918"/>
                        <a:pt x="22098" y="25047"/>
                      </a:cubicBezTo>
                      <a:cubicBezTo>
                        <a:pt x="22184" y="21972"/>
                        <a:pt x="21182" y="18966"/>
                        <a:pt x="19268" y="16557"/>
                      </a:cubicBezTo>
                      <a:cubicBezTo>
                        <a:pt x="19378" y="14841"/>
                        <a:pt x="20160" y="13237"/>
                        <a:pt x="21445" y="12094"/>
                      </a:cubicBezTo>
                      <a:cubicBezTo>
                        <a:pt x="23078" y="10897"/>
                        <a:pt x="24493" y="12094"/>
                        <a:pt x="26234" y="12094"/>
                      </a:cubicBezTo>
                      <a:cubicBezTo>
                        <a:pt x="27247" y="11901"/>
                        <a:pt x="28005" y="11054"/>
                        <a:pt x="28085" y="10026"/>
                      </a:cubicBezTo>
                      <a:cubicBezTo>
                        <a:pt x="30370" y="11441"/>
                        <a:pt x="31785" y="9155"/>
                        <a:pt x="32765" y="6978"/>
                      </a:cubicBezTo>
                      <a:cubicBezTo>
                        <a:pt x="35595" y="9155"/>
                        <a:pt x="37881" y="6978"/>
                        <a:pt x="38534" y="3822"/>
                      </a:cubicBezTo>
                      <a:cubicBezTo>
                        <a:pt x="39735" y="4811"/>
                        <a:pt x="41224" y="5384"/>
                        <a:pt x="42779" y="5454"/>
                      </a:cubicBezTo>
                      <a:cubicBezTo>
                        <a:pt x="45282" y="5454"/>
                        <a:pt x="44847" y="2516"/>
                        <a:pt x="44520" y="774"/>
                      </a:cubicBezTo>
                      <a:cubicBezTo>
                        <a:pt x="44194" y="-968"/>
                        <a:pt x="43650" y="774"/>
                        <a:pt x="43759" y="774"/>
                      </a:cubicBezTo>
                      <a:cubicBezTo>
                        <a:pt x="43759" y="4584"/>
                        <a:pt x="39622" y="1754"/>
                        <a:pt x="38316" y="774"/>
                      </a:cubicBezTo>
                      <a:cubicBezTo>
                        <a:pt x="37010" y="-206"/>
                        <a:pt x="36901" y="774"/>
                        <a:pt x="36901" y="1536"/>
                      </a:cubicBezTo>
                      <a:cubicBezTo>
                        <a:pt x="36901" y="4257"/>
                        <a:pt x="35268" y="6761"/>
                        <a:pt x="32765" y="4475"/>
                      </a:cubicBezTo>
                      <a:cubicBezTo>
                        <a:pt x="32765" y="4475"/>
                        <a:pt x="32003" y="4475"/>
                        <a:pt x="31894" y="4475"/>
                      </a:cubicBezTo>
                      <a:cubicBezTo>
                        <a:pt x="31785" y="4475"/>
                        <a:pt x="30261" y="9482"/>
                        <a:pt x="28085" y="7414"/>
                      </a:cubicBezTo>
                      <a:cubicBezTo>
                        <a:pt x="28085" y="7414"/>
                        <a:pt x="27214" y="7414"/>
                        <a:pt x="27105" y="8067"/>
                      </a:cubicBezTo>
                      <a:cubicBezTo>
                        <a:pt x="27105" y="11441"/>
                        <a:pt x="24493" y="9264"/>
                        <a:pt x="22316" y="9591"/>
                      </a:cubicBezTo>
                      <a:cubicBezTo>
                        <a:pt x="20348" y="10143"/>
                        <a:pt x="18842" y="11732"/>
                        <a:pt x="18397" y="13727"/>
                      </a:cubicBezTo>
                      <a:cubicBezTo>
                        <a:pt x="18397" y="13727"/>
                        <a:pt x="18397" y="14706"/>
                        <a:pt x="18397" y="15251"/>
                      </a:cubicBezTo>
                      <a:cubicBezTo>
                        <a:pt x="17660" y="14627"/>
                        <a:pt x="16747" y="14247"/>
                        <a:pt x="15785" y="14162"/>
                      </a:cubicBezTo>
                      <a:cubicBezTo>
                        <a:pt x="11975" y="14162"/>
                        <a:pt x="11431" y="18407"/>
                        <a:pt x="11322" y="21673"/>
                      </a:cubicBezTo>
                      <a:cubicBezTo>
                        <a:pt x="10234" y="20367"/>
                        <a:pt x="8819" y="19060"/>
                        <a:pt x="7512" y="19822"/>
                      </a:cubicBezTo>
                      <a:cubicBezTo>
                        <a:pt x="6206" y="20584"/>
                        <a:pt x="5880" y="22870"/>
                        <a:pt x="5771" y="24612"/>
                      </a:cubicBezTo>
                      <a:cubicBezTo>
                        <a:pt x="4356" y="23850"/>
                        <a:pt x="2505" y="22870"/>
                        <a:pt x="1091" y="23850"/>
                      </a:cubicBezTo>
                      <a:cubicBezTo>
                        <a:pt x="-325" y="24829"/>
                        <a:pt x="-107" y="27333"/>
                        <a:pt x="329" y="28748"/>
                      </a:cubicBezTo>
                      <a:close/>
                    </a:path>
                  </a:pathLst>
                </a:custGeom>
                <a:solidFill>
                  <a:srgbClr val="000000"/>
                </a:solidFill>
                <a:ln w="10878"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D060F61F-6C8C-66AF-AD6F-843645678FC9}"/>
                    </a:ext>
                  </a:extLst>
                </p:cNvPr>
                <p:cNvSpPr/>
                <p:nvPr/>
              </p:nvSpPr>
              <p:spPr>
                <a:xfrm>
                  <a:off x="5530826" y="4294400"/>
                  <a:ext cx="3891" cy="2101"/>
                </a:xfrm>
                <a:custGeom>
                  <a:avLst/>
                  <a:gdLst>
                    <a:gd name="connsiteX0" fmla="*/ 1415 w 3891"/>
                    <a:gd name="connsiteY0" fmla="*/ 917 h 2101"/>
                    <a:gd name="connsiteX1" fmla="*/ 1415 w 3891"/>
                    <a:gd name="connsiteY1" fmla="*/ 917 h 2101"/>
                    <a:gd name="connsiteX2" fmla="*/ 1415 w 3891"/>
                    <a:gd name="connsiteY2" fmla="*/ 917 h 2101"/>
                    <a:gd name="connsiteX3" fmla="*/ 1415 w 3891"/>
                    <a:gd name="connsiteY3" fmla="*/ 917 h 2101"/>
                    <a:gd name="connsiteX4" fmla="*/ 1415 w 3891"/>
                    <a:gd name="connsiteY4" fmla="*/ 917 h 2101"/>
                    <a:gd name="connsiteX5" fmla="*/ 2830 w 3891"/>
                    <a:gd name="connsiteY5" fmla="*/ 917 h 2101"/>
                    <a:gd name="connsiteX6" fmla="*/ 3810 w 3891"/>
                    <a:gd name="connsiteY6" fmla="*/ 1461 h 2101"/>
                    <a:gd name="connsiteX7" fmla="*/ 3810 w 3891"/>
                    <a:gd name="connsiteY7" fmla="*/ 1461 h 2101"/>
                    <a:gd name="connsiteX8" fmla="*/ 3810 w 3891"/>
                    <a:gd name="connsiteY8" fmla="*/ 1461 h 2101"/>
                    <a:gd name="connsiteX9" fmla="*/ 3810 w 3891"/>
                    <a:gd name="connsiteY9" fmla="*/ 590 h 2101"/>
                    <a:gd name="connsiteX10" fmla="*/ 1524 w 3891"/>
                    <a:gd name="connsiteY10" fmla="*/ 46 h 2101"/>
                    <a:gd name="connsiteX11" fmla="*/ 0 w 3891"/>
                    <a:gd name="connsiteY11" fmla="*/ 1679 h 2101"/>
                    <a:gd name="connsiteX12" fmla="*/ 1089 w 3891"/>
                    <a:gd name="connsiteY12" fmla="*/ 2005 h 2101"/>
                    <a:gd name="connsiteX13" fmla="*/ 1415 w 3891"/>
                    <a:gd name="connsiteY13" fmla="*/ 917 h 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1" h="2101">
                      <a:moveTo>
                        <a:pt x="1415" y="917"/>
                      </a:moveTo>
                      <a:cubicBezTo>
                        <a:pt x="1415" y="917"/>
                        <a:pt x="1415" y="917"/>
                        <a:pt x="1415" y="917"/>
                      </a:cubicBezTo>
                      <a:lnTo>
                        <a:pt x="1415" y="917"/>
                      </a:lnTo>
                      <a:lnTo>
                        <a:pt x="1415" y="917"/>
                      </a:lnTo>
                      <a:lnTo>
                        <a:pt x="1415" y="917"/>
                      </a:lnTo>
                      <a:lnTo>
                        <a:pt x="2830" y="917"/>
                      </a:lnTo>
                      <a:lnTo>
                        <a:pt x="3810" y="1461"/>
                      </a:lnTo>
                      <a:lnTo>
                        <a:pt x="3810" y="1461"/>
                      </a:lnTo>
                      <a:lnTo>
                        <a:pt x="3810" y="1461"/>
                      </a:lnTo>
                      <a:cubicBezTo>
                        <a:pt x="3919" y="1181"/>
                        <a:pt x="3919" y="870"/>
                        <a:pt x="3810" y="590"/>
                      </a:cubicBezTo>
                      <a:cubicBezTo>
                        <a:pt x="3157" y="99"/>
                        <a:pt x="2328" y="-98"/>
                        <a:pt x="1524" y="46"/>
                      </a:cubicBezTo>
                      <a:cubicBezTo>
                        <a:pt x="788" y="321"/>
                        <a:pt x="224" y="926"/>
                        <a:pt x="0" y="1679"/>
                      </a:cubicBezTo>
                      <a:cubicBezTo>
                        <a:pt x="210" y="2070"/>
                        <a:pt x="698" y="2216"/>
                        <a:pt x="1089" y="2005"/>
                      </a:cubicBezTo>
                      <a:cubicBezTo>
                        <a:pt x="1479" y="1795"/>
                        <a:pt x="1625" y="1308"/>
                        <a:pt x="1415" y="917"/>
                      </a:cubicBezTo>
                      <a:close/>
                    </a:path>
                  </a:pathLst>
                </a:custGeom>
                <a:solidFill>
                  <a:srgbClr val="000000"/>
                </a:solidFill>
                <a:ln w="10878"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F9389545-C1F5-B693-1348-F95C1C4F31B4}"/>
                    </a:ext>
                  </a:extLst>
                </p:cNvPr>
                <p:cNvSpPr/>
                <p:nvPr/>
              </p:nvSpPr>
              <p:spPr>
                <a:xfrm>
                  <a:off x="5525937" y="4295076"/>
                  <a:ext cx="8046" cy="6989"/>
                </a:xfrm>
                <a:custGeom>
                  <a:avLst/>
                  <a:gdLst>
                    <a:gd name="connsiteX0" fmla="*/ 100 w 8046"/>
                    <a:gd name="connsiteY0" fmla="*/ 6989 h 6989"/>
                    <a:gd name="connsiteX1" fmla="*/ 100 w 8046"/>
                    <a:gd name="connsiteY1" fmla="*/ 6989 h 6989"/>
                    <a:gd name="connsiteX2" fmla="*/ 1515 w 8046"/>
                    <a:gd name="connsiteY2" fmla="*/ 3179 h 6989"/>
                    <a:gd name="connsiteX3" fmla="*/ 4999 w 8046"/>
                    <a:gd name="connsiteY3" fmla="*/ 2091 h 6989"/>
                    <a:gd name="connsiteX4" fmla="*/ 8046 w 8046"/>
                    <a:gd name="connsiteY4" fmla="*/ 1220 h 6989"/>
                    <a:gd name="connsiteX5" fmla="*/ 8046 w 8046"/>
                    <a:gd name="connsiteY5" fmla="*/ 23 h 6989"/>
                    <a:gd name="connsiteX6" fmla="*/ 2930 w 8046"/>
                    <a:gd name="connsiteY6" fmla="*/ 1329 h 6989"/>
                    <a:gd name="connsiteX7" fmla="*/ 209 w 8046"/>
                    <a:gd name="connsiteY7" fmla="*/ 4050 h 6989"/>
                    <a:gd name="connsiteX8" fmla="*/ 100 w 8046"/>
                    <a:gd name="connsiteY8" fmla="*/ 6989 h 6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46" h="6989">
                      <a:moveTo>
                        <a:pt x="100" y="6989"/>
                      </a:moveTo>
                      <a:cubicBezTo>
                        <a:pt x="100" y="6989"/>
                        <a:pt x="100" y="6989"/>
                        <a:pt x="100" y="6989"/>
                      </a:cubicBezTo>
                      <a:cubicBezTo>
                        <a:pt x="-17" y="5572"/>
                        <a:pt x="502" y="4176"/>
                        <a:pt x="1515" y="3179"/>
                      </a:cubicBezTo>
                      <a:cubicBezTo>
                        <a:pt x="2573" y="2544"/>
                        <a:pt x="3767" y="2171"/>
                        <a:pt x="4999" y="2091"/>
                      </a:cubicBezTo>
                      <a:lnTo>
                        <a:pt x="8046" y="1220"/>
                      </a:lnTo>
                      <a:cubicBezTo>
                        <a:pt x="8046" y="1220"/>
                        <a:pt x="8046" y="-195"/>
                        <a:pt x="8046" y="23"/>
                      </a:cubicBezTo>
                      <a:cubicBezTo>
                        <a:pt x="8046" y="241"/>
                        <a:pt x="4672" y="785"/>
                        <a:pt x="2930" y="1329"/>
                      </a:cubicBezTo>
                      <a:cubicBezTo>
                        <a:pt x="1528" y="1548"/>
                        <a:pt x="429" y="2648"/>
                        <a:pt x="209" y="4050"/>
                      </a:cubicBezTo>
                      <a:cubicBezTo>
                        <a:pt x="-26" y="5012"/>
                        <a:pt x="-63" y="6012"/>
                        <a:pt x="100" y="6989"/>
                      </a:cubicBezTo>
                      <a:close/>
                    </a:path>
                  </a:pathLst>
                </a:custGeom>
                <a:solidFill>
                  <a:srgbClr val="000000"/>
                </a:solidFill>
                <a:ln w="10878"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BA87C1E6-0A46-04DD-7442-82ECADA74666}"/>
                    </a:ext>
                  </a:extLst>
                </p:cNvPr>
                <p:cNvSpPr/>
                <p:nvPr/>
              </p:nvSpPr>
              <p:spPr>
                <a:xfrm>
                  <a:off x="5433408" y="4300044"/>
                  <a:ext cx="79675" cy="46047"/>
                </a:xfrm>
                <a:custGeom>
                  <a:avLst/>
                  <a:gdLst>
                    <a:gd name="connsiteX0" fmla="*/ 10776 w 79675"/>
                    <a:gd name="connsiteY0" fmla="*/ 45777 h 46047"/>
                    <a:gd name="connsiteX1" fmla="*/ 11647 w 79675"/>
                    <a:gd name="connsiteY1" fmla="*/ 45777 h 46047"/>
                    <a:gd name="connsiteX2" fmla="*/ 17960 w 79675"/>
                    <a:gd name="connsiteY2" fmla="*/ 45777 h 46047"/>
                    <a:gd name="connsiteX3" fmla="*/ 18722 w 79675"/>
                    <a:gd name="connsiteY3" fmla="*/ 45124 h 46047"/>
                    <a:gd name="connsiteX4" fmla="*/ 20463 w 79675"/>
                    <a:gd name="connsiteY4" fmla="*/ 36308 h 46047"/>
                    <a:gd name="connsiteX5" fmla="*/ 25905 w 79675"/>
                    <a:gd name="connsiteY5" fmla="*/ 36852 h 46047"/>
                    <a:gd name="connsiteX6" fmla="*/ 28736 w 79675"/>
                    <a:gd name="connsiteY6" fmla="*/ 32172 h 46047"/>
                    <a:gd name="connsiteX7" fmla="*/ 33307 w 79675"/>
                    <a:gd name="connsiteY7" fmla="*/ 29668 h 46047"/>
                    <a:gd name="connsiteX8" fmla="*/ 38314 w 79675"/>
                    <a:gd name="connsiteY8" fmla="*/ 27491 h 46047"/>
                    <a:gd name="connsiteX9" fmla="*/ 42233 w 79675"/>
                    <a:gd name="connsiteY9" fmla="*/ 29994 h 46047"/>
                    <a:gd name="connsiteX10" fmla="*/ 48002 w 79675"/>
                    <a:gd name="connsiteY10" fmla="*/ 24879 h 46047"/>
                    <a:gd name="connsiteX11" fmla="*/ 48546 w 79675"/>
                    <a:gd name="connsiteY11" fmla="*/ 25423 h 46047"/>
                    <a:gd name="connsiteX12" fmla="*/ 48546 w 79675"/>
                    <a:gd name="connsiteY12" fmla="*/ 26620 h 46047"/>
                    <a:gd name="connsiteX13" fmla="*/ 54855 w 79675"/>
                    <a:gd name="connsiteY13" fmla="*/ 26447 h 46047"/>
                    <a:gd name="connsiteX14" fmla="*/ 55947 w 79675"/>
                    <a:gd name="connsiteY14" fmla="*/ 24443 h 46047"/>
                    <a:gd name="connsiteX15" fmla="*/ 64546 w 79675"/>
                    <a:gd name="connsiteY15" fmla="*/ 15844 h 46047"/>
                    <a:gd name="connsiteX16" fmla="*/ 65744 w 79675"/>
                    <a:gd name="connsiteY16" fmla="*/ 15300 h 46047"/>
                    <a:gd name="connsiteX17" fmla="*/ 69336 w 79675"/>
                    <a:gd name="connsiteY17" fmla="*/ 11926 h 46047"/>
                    <a:gd name="connsiteX18" fmla="*/ 70424 w 79675"/>
                    <a:gd name="connsiteY18" fmla="*/ 11273 h 46047"/>
                    <a:gd name="connsiteX19" fmla="*/ 73581 w 79675"/>
                    <a:gd name="connsiteY19" fmla="*/ 6701 h 46047"/>
                    <a:gd name="connsiteX20" fmla="*/ 76628 w 79675"/>
                    <a:gd name="connsiteY20" fmla="*/ 11708 h 46047"/>
                    <a:gd name="connsiteX21" fmla="*/ 77608 w 79675"/>
                    <a:gd name="connsiteY21" fmla="*/ 11055 h 46047"/>
                    <a:gd name="connsiteX22" fmla="*/ 79676 w 79675"/>
                    <a:gd name="connsiteY22" fmla="*/ 1041 h 46047"/>
                    <a:gd name="connsiteX23" fmla="*/ 79023 w 79675"/>
                    <a:gd name="connsiteY23" fmla="*/ 279 h 46047"/>
                    <a:gd name="connsiteX24" fmla="*/ 76302 w 79675"/>
                    <a:gd name="connsiteY24" fmla="*/ 7899 h 46047"/>
                    <a:gd name="connsiteX25" fmla="*/ 71730 w 79675"/>
                    <a:gd name="connsiteY25" fmla="*/ 4198 h 46047"/>
                    <a:gd name="connsiteX26" fmla="*/ 69118 w 79675"/>
                    <a:gd name="connsiteY26" fmla="*/ 9205 h 46047"/>
                    <a:gd name="connsiteX27" fmla="*/ 64437 w 79675"/>
                    <a:gd name="connsiteY27" fmla="*/ 13014 h 46047"/>
                    <a:gd name="connsiteX28" fmla="*/ 57253 w 79675"/>
                    <a:gd name="connsiteY28" fmla="*/ 13014 h 46047"/>
                    <a:gd name="connsiteX29" fmla="*/ 55621 w 79675"/>
                    <a:gd name="connsiteY29" fmla="*/ 18566 h 46047"/>
                    <a:gd name="connsiteX30" fmla="*/ 53879 w 79675"/>
                    <a:gd name="connsiteY30" fmla="*/ 14974 h 46047"/>
                    <a:gd name="connsiteX31" fmla="*/ 47457 w 79675"/>
                    <a:gd name="connsiteY31" fmla="*/ 20960 h 46047"/>
                    <a:gd name="connsiteX32" fmla="*/ 42995 w 79675"/>
                    <a:gd name="connsiteY32" fmla="*/ 20960 h 46047"/>
                    <a:gd name="connsiteX33" fmla="*/ 41035 w 79675"/>
                    <a:gd name="connsiteY33" fmla="*/ 26729 h 46047"/>
                    <a:gd name="connsiteX34" fmla="*/ 37552 w 79675"/>
                    <a:gd name="connsiteY34" fmla="*/ 24117 h 46047"/>
                    <a:gd name="connsiteX35" fmla="*/ 36464 w 79675"/>
                    <a:gd name="connsiteY35" fmla="*/ 24117 h 46047"/>
                    <a:gd name="connsiteX36" fmla="*/ 32763 w 79675"/>
                    <a:gd name="connsiteY36" fmla="*/ 25641 h 46047"/>
                    <a:gd name="connsiteX37" fmla="*/ 31717 w 79675"/>
                    <a:gd name="connsiteY37" fmla="*/ 25380 h 46047"/>
                    <a:gd name="connsiteX38" fmla="*/ 31457 w 79675"/>
                    <a:gd name="connsiteY38" fmla="*/ 25641 h 46047"/>
                    <a:gd name="connsiteX39" fmla="*/ 27974 w 79675"/>
                    <a:gd name="connsiteY39" fmla="*/ 27709 h 46047"/>
                    <a:gd name="connsiteX40" fmla="*/ 26450 w 79675"/>
                    <a:gd name="connsiteY40" fmla="*/ 28253 h 46047"/>
                    <a:gd name="connsiteX41" fmla="*/ 26450 w 79675"/>
                    <a:gd name="connsiteY41" fmla="*/ 31518 h 46047"/>
                    <a:gd name="connsiteX42" fmla="*/ 23076 w 79675"/>
                    <a:gd name="connsiteY42" fmla="*/ 31518 h 46047"/>
                    <a:gd name="connsiteX43" fmla="*/ 19375 w 79675"/>
                    <a:gd name="connsiteY43" fmla="*/ 32825 h 46047"/>
                    <a:gd name="connsiteX44" fmla="*/ 17416 w 79675"/>
                    <a:gd name="connsiteY44" fmla="*/ 42185 h 46047"/>
                    <a:gd name="connsiteX45" fmla="*/ 10558 w 79675"/>
                    <a:gd name="connsiteY45" fmla="*/ 42839 h 46047"/>
                    <a:gd name="connsiteX46" fmla="*/ 1306 w 79675"/>
                    <a:gd name="connsiteY46" fmla="*/ 27818 h 46047"/>
                    <a:gd name="connsiteX47" fmla="*/ 0 w 79675"/>
                    <a:gd name="connsiteY47" fmla="*/ 28362 h 46047"/>
                    <a:gd name="connsiteX48" fmla="*/ 10776 w 79675"/>
                    <a:gd name="connsiteY48" fmla="*/ 45777 h 46047"/>
                    <a:gd name="connsiteX49" fmla="*/ 51593 w 79675"/>
                    <a:gd name="connsiteY49" fmla="*/ 17260 h 46047"/>
                    <a:gd name="connsiteX50" fmla="*/ 53662 w 79675"/>
                    <a:gd name="connsiteY50" fmla="*/ 21940 h 46047"/>
                    <a:gd name="connsiteX51" fmla="*/ 49416 w 79675"/>
                    <a:gd name="connsiteY51" fmla="*/ 24008 h 46047"/>
                    <a:gd name="connsiteX52" fmla="*/ 49416 w 79675"/>
                    <a:gd name="connsiteY52" fmla="*/ 24008 h 46047"/>
                    <a:gd name="connsiteX53" fmla="*/ 51593 w 79675"/>
                    <a:gd name="connsiteY53" fmla="*/ 17260 h 4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9675" h="46047">
                      <a:moveTo>
                        <a:pt x="10776" y="45777"/>
                      </a:moveTo>
                      <a:cubicBezTo>
                        <a:pt x="10776" y="45777"/>
                        <a:pt x="11538" y="45777"/>
                        <a:pt x="11647" y="45777"/>
                      </a:cubicBezTo>
                      <a:cubicBezTo>
                        <a:pt x="12953" y="41968"/>
                        <a:pt x="16001" y="42294"/>
                        <a:pt x="17960" y="45777"/>
                      </a:cubicBezTo>
                      <a:cubicBezTo>
                        <a:pt x="17960" y="46430"/>
                        <a:pt x="18722" y="45777"/>
                        <a:pt x="18722" y="45124"/>
                      </a:cubicBezTo>
                      <a:cubicBezTo>
                        <a:pt x="18483" y="42081"/>
                        <a:pt x="19086" y="39032"/>
                        <a:pt x="20463" y="36308"/>
                      </a:cubicBezTo>
                      <a:cubicBezTo>
                        <a:pt x="22422" y="33369"/>
                        <a:pt x="23729" y="36961"/>
                        <a:pt x="25905" y="36852"/>
                      </a:cubicBezTo>
                      <a:cubicBezTo>
                        <a:pt x="28083" y="36743"/>
                        <a:pt x="28627" y="34240"/>
                        <a:pt x="28736" y="32172"/>
                      </a:cubicBezTo>
                      <a:cubicBezTo>
                        <a:pt x="30695" y="33369"/>
                        <a:pt x="32436" y="32172"/>
                        <a:pt x="33307" y="29668"/>
                      </a:cubicBezTo>
                      <a:cubicBezTo>
                        <a:pt x="35593" y="31627"/>
                        <a:pt x="37334" y="30212"/>
                        <a:pt x="38314" y="27491"/>
                      </a:cubicBezTo>
                      <a:cubicBezTo>
                        <a:pt x="39511" y="28471"/>
                        <a:pt x="41144" y="30321"/>
                        <a:pt x="42233" y="29994"/>
                      </a:cubicBezTo>
                      <a:cubicBezTo>
                        <a:pt x="43321" y="29668"/>
                        <a:pt x="44627" y="18239"/>
                        <a:pt x="48002" y="24879"/>
                      </a:cubicBezTo>
                      <a:cubicBezTo>
                        <a:pt x="48002" y="24879"/>
                        <a:pt x="48002" y="25423"/>
                        <a:pt x="48546" y="25423"/>
                      </a:cubicBezTo>
                      <a:cubicBezTo>
                        <a:pt x="48368" y="25802"/>
                        <a:pt x="48368" y="26241"/>
                        <a:pt x="48546" y="26620"/>
                      </a:cubicBezTo>
                      <a:cubicBezTo>
                        <a:pt x="50336" y="28314"/>
                        <a:pt x="53160" y="28237"/>
                        <a:pt x="54855" y="26447"/>
                      </a:cubicBezTo>
                      <a:cubicBezTo>
                        <a:pt x="55386" y="25885"/>
                        <a:pt x="55763" y="25194"/>
                        <a:pt x="55947" y="24443"/>
                      </a:cubicBezTo>
                      <a:cubicBezTo>
                        <a:pt x="57580" y="20743"/>
                        <a:pt x="58669" y="7463"/>
                        <a:pt x="64546" y="15844"/>
                      </a:cubicBezTo>
                      <a:cubicBezTo>
                        <a:pt x="64546" y="16498"/>
                        <a:pt x="65744" y="15844"/>
                        <a:pt x="65744" y="15300"/>
                      </a:cubicBezTo>
                      <a:cubicBezTo>
                        <a:pt x="65744" y="12470"/>
                        <a:pt x="65744" y="8661"/>
                        <a:pt x="69336" y="11926"/>
                      </a:cubicBezTo>
                      <a:cubicBezTo>
                        <a:pt x="69336" y="12470"/>
                        <a:pt x="70424" y="11926"/>
                        <a:pt x="70424" y="11273"/>
                      </a:cubicBezTo>
                      <a:cubicBezTo>
                        <a:pt x="70424" y="10620"/>
                        <a:pt x="70424" y="4524"/>
                        <a:pt x="73581" y="6701"/>
                      </a:cubicBezTo>
                      <a:cubicBezTo>
                        <a:pt x="75131" y="7980"/>
                        <a:pt x="76205" y="9744"/>
                        <a:pt x="76628" y="11708"/>
                      </a:cubicBezTo>
                      <a:cubicBezTo>
                        <a:pt x="76628" y="12579"/>
                        <a:pt x="77717" y="11708"/>
                        <a:pt x="77608" y="11055"/>
                      </a:cubicBezTo>
                      <a:cubicBezTo>
                        <a:pt x="77025" y="7576"/>
                        <a:pt x="77762" y="4005"/>
                        <a:pt x="79676" y="1041"/>
                      </a:cubicBezTo>
                      <a:cubicBezTo>
                        <a:pt x="79676" y="497"/>
                        <a:pt x="79676" y="-483"/>
                        <a:pt x="79023" y="279"/>
                      </a:cubicBezTo>
                      <a:cubicBezTo>
                        <a:pt x="77499" y="2555"/>
                        <a:pt x="76564" y="5173"/>
                        <a:pt x="76302" y="7899"/>
                      </a:cubicBezTo>
                      <a:cubicBezTo>
                        <a:pt x="75213" y="5831"/>
                        <a:pt x="73581" y="3871"/>
                        <a:pt x="71730" y="4198"/>
                      </a:cubicBezTo>
                      <a:cubicBezTo>
                        <a:pt x="69880" y="4524"/>
                        <a:pt x="69227" y="7137"/>
                        <a:pt x="69118" y="9205"/>
                      </a:cubicBezTo>
                      <a:cubicBezTo>
                        <a:pt x="65635" y="6375"/>
                        <a:pt x="64655" y="9205"/>
                        <a:pt x="64437" y="13014"/>
                      </a:cubicBezTo>
                      <a:cubicBezTo>
                        <a:pt x="62152" y="10620"/>
                        <a:pt x="59539" y="9967"/>
                        <a:pt x="57253" y="13014"/>
                      </a:cubicBezTo>
                      <a:cubicBezTo>
                        <a:pt x="56442" y="14776"/>
                        <a:pt x="55892" y="16646"/>
                        <a:pt x="55621" y="18566"/>
                      </a:cubicBezTo>
                      <a:cubicBezTo>
                        <a:pt x="55430" y="17216"/>
                        <a:pt x="54820" y="15960"/>
                        <a:pt x="53879" y="14974"/>
                      </a:cubicBezTo>
                      <a:cubicBezTo>
                        <a:pt x="50287" y="11708"/>
                        <a:pt x="48110" y="17042"/>
                        <a:pt x="47457" y="20960"/>
                      </a:cubicBezTo>
                      <a:cubicBezTo>
                        <a:pt x="46151" y="19437"/>
                        <a:pt x="44518" y="18566"/>
                        <a:pt x="42995" y="20960"/>
                      </a:cubicBezTo>
                      <a:cubicBezTo>
                        <a:pt x="41471" y="23355"/>
                        <a:pt x="41579" y="26729"/>
                        <a:pt x="41035" y="26729"/>
                      </a:cubicBezTo>
                      <a:cubicBezTo>
                        <a:pt x="40491" y="26729"/>
                        <a:pt x="38096" y="24335"/>
                        <a:pt x="37552" y="24117"/>
                      </a:cubicBezTo>
                      <a:cubicBezTo>
                        <a:pt x="37008" y="23899"/>
                        <a:pt x="36573" y="24117"/>
                        <a:pt x="36464" y="24117"/>
                      </a:cubicBezTo>
                      <a:cubicBezTo>
                        <a:pt x="36464" y="26403"/>
                        <a:pt x="35158" y="26838"/>
                        <a:pt x="32763" y="25641"/>
                      </a:cubicBezTo>
                      <a:cubicBezTo>
                        <a:pt x="32546" y="25280"/>
                        <a:pt x="32078" y="25163"/>
                        <a:pt x="31717" y="25380"/>
                      </a:cubicBezTo>
                      <a:cubicBezTo>
                        <a:pt x="31610" y="25444"/>
                        <a:pt x="31521" y="25534"/>
                        <a:pt x="31457" y="25641"/>
                      </a:cubicBezTo>
                      <a:cubicBezTo>
                        <a:pt x="31457" y="27600"/>
                        <a:pt x="30368" y="28253"/>
                        <a:pt x="27974" y="27709"/>
                      </a:cubicBezTo>
                      <a:cubicBezTo>
                        <a:pt x="27429" y="26947"/>
                        <a:pt x="26450" y="27709"/>
                        <a:pt x="26450" y="28253"/>
                      </a:cubicBezTo>
                      <a:cubicBezTo>
                        <a:pt x="26673" y="29330"/>
                        <a:pt x="26673" y="30442"/>
                        <a:pt x="26450" y="31518"/>
                      </a:cubicBezTo>
                      <a:cubicBezTo>
                        <a:pt x="25252" y="33151"/>
                        <a:pt x="24164" y="31518"/>
                        <a:pt x="23076" y="31518"/>
                      </a:cubicBezTo>
                      <a:cubicBezTo>
                        <a:pt x="21688" y="30996"/>
                        <a:pt x="20127" y="31547"/>
                        <a:pt x="19375" y="32825"/>
                      </a:cubicBezTo>
                      <a:cubicBezTo>
                        <a:pt x="17672" y="35629"/>
                        <a:pt x="16980" y="38933"/>
                        <a:pt x="17416" y="42185"/>
                      </a:cubicBezTo>
                      <a:cubicBezTo>
                        <a:pt x="15130" y="39029"/>
                        <a:pt x="11538" y="38811"/>
                        <a:pt x="10558" y="42839"/>
                      </a:cubicBezTo>
                      <a:cubicBezTo>
                        <a:pt x="6393" y="38584"/>
                        <a:pt x="3232" y="33452"/>
                        <a:pt x="1306" y="27818"/>
                      </a:cubicBezTo>
                      <a:cubicBezTo>
                        <a:pt x="1306" y="26729"/>
                        <a:pt x="0" y="27818"/>
                        <a:pt x="0" y="28362"/>
                      </a:cubicBezTo>
                      <a:cubicBezTo>
                        <a:pt x="762" y="36199"/>
                        <a:pt x="7075" y="40553"/>
                        <a:pt x="10776" y="45777"/>
                      </a:cubicBezTo>
                      <a:close/>
                      <a:moveTo>
                        <a:pt x="51593" y="17260"/>
                      </a:moveTo>
                      <a:cubicBezTo>
                        <a:pt x="54315" y="15082"/>
                        <a:pt x="54532" y="20416"/>
                        <a:pt x="53662" y="21940"/>
                      </a:cubicBezTo>
                      <a:cubicBezTo>
                        <a:pt x="52927" y="23560"/>
                        <a:pt x="51145" y="24428"/>
                        <a:pt x="49416" y="24008"/>
                      </a:cubicBezTo>
                      <a:lnTo>
                        <a:pt x="49416" y="24008"/>
                      </a:lnTo>
                      <a:cubicBezTo>
                        <a:pt x="49108" y="21547"/>
                        <a:pt x="49905" y="19076"/>
                        <a:pt x="51593" y="17260"/>
                      </a:cubicBezTo>
                      <a:close/>
                    </a:path>
                  </a:pathLst>
                </a:custGeom>
                <a:solidFill>
                  <a:srgbClr val="000000"/>
                </a:solidFill>
                <a:ln w="10878"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DA73CB41-0E3E-D823-8AA0-4FEF2DF7BCA2}"/>
                    </a:ext>
                  </a:extLst>
                </p:cNvPr>
                <p:cNvSpPr/>
                <p:nvPr/>
              </p:nvSpPr>
              <p:spPr>
                <a:xfrm>
                  <a:off x="5511060" y="4223860"/>
                  <a:ext cx="76161" cy="49372"/>
                </a:xfrm>
                <a:custGeom>
                  <a:avLst/>
                  <a:gdLst>
                    <a:gd name="connsiteX0" fmla="*/ 65 w 76161"/>
                    <a:gd name="connsiteY0" fmla="*/ 28789 h 49372"/>
                    <a:gd name="connsiteX1" fmla="*/ 10950 w 76161"/>
                    <a:gd name="connsiteY1" fmla="*/ 49034 h 49372"/>
                    <a:gd name="connsiteX2" fmla="*/ 12691 w 76161"/>
                    <a:gd name="connsiteY2" fmla="*/ 49034 h 49372"/>
                    <a:gd name="connsiteX3" fmla="*/ 15195 w 76161"/>
                    <a:gd name="connsiteY3" fmla="*/ 39456 h 49372"/>
                    <a:gd name="connsiteX4" fmla="*/ 20528 w 76161"/>
                    <a:gd name="connsiteY4" fmla="*/ 43919 h 49372"/>
                    <a:gd name="connsiteX5" fmla="*/ 21606 w 76161"/>
                    <a:gd name="connsiteY5" fmla="*/ 43930 h 49372"/>
                    <a:gd name="connsiteX6" fmla="*/ 21617 w 76161"/>
                    <a:gd name="connsiteY6" fmla="*/ 43919 h 49372"/>
                    <a:gd name="connsiteX7" fmla="*/ 24556 w 76161"/>
                    <a:gd name="connsiteY7" fmla="*/ 33904 h 49372"/>
                    <a:gd name="connsiteX8" fmla="*/ 27495 w 76161"/>
                    <a:gd name="connsiteY8" fmla="*/ 35320 h 49372"/>
                    <a:gd name="connsiteX9" fmla="*/ 29127 w 76161"/>
                    <a:gd name="connsiteY9" fmla="*/ 31292 h 49372"/>
                    <a:gd name="connsiteX10" fmla="*/ 34243 w 76161"/>
                    <a:gd name="connsiteY10" fmla="*/ 28136 h 49372"/>
                    <a:gd name="connsiteX11" fmla="*/ 40556 w 76161"/>
                    <a:gd name="connsiteY11" fmla="*/ 25523 h 49372"/>
                    <a:gd name="connsiteX12" fmla="*/ 44366 w 76161"/>
                    <a:gd name="connsiteY12" fmla="*/ 28027 h 49372"/>
                    <a:gd name="connsiteX13" fmla="*/ 45128 w 76161"/>
                    <a:gd name="connsiteY13" fmla="*/ 28027 h 49372"/>
                    <a:gd name="connsiteX14" fmla="*/ 46434 w 76161"/>
                    <a:gd name="connsiteY14" fmla="*/ 23129 h 49372"/>
                    <a:gd name="connsiteX15" fmla="*/ 51005 w 76161"/>
                    <a:gd name="connsiteY15" fmla="*/ 24979 h 49372"/>
                    <a:gd name="connsiteX16" fmla="*/ 52421 w 76161"/>
                    <a:gd name="connsiteY16" fmla="*/ 24979 h 49372"/>
                    <a:gd name="connsiteX17" fmla="*/ 53727 w 76161"/>
                    <a:gd name="connsiteY17" fmla="*/ 18666 h 49372"/>
                    <a:gd name="connsiteX18" fmla="*/ 54271 w 76161"/>
                    <a:gd name="connsiteY18" fmla="*/ 16598 h 49372"/>
                    <a:gd name="connsiteX19" fmla="*/ 58081 w 76161"/>
                    <a:gd name="connsiteY19" fmla="*/ 15836 h 49372"/>
                    <a:gd name="connsiteX20" fmla="*/ 60258 w 76161"/>
                    <a:gd name="connsiteY20" fmla="*/ 19972 h 49372"/>
                    <a:gd name="connsiteX21" fmla="*/ 61781 w 76161"/>
                    <a:gd name="connsiteY21" fmla="*/ 19972 h 49372"/>
                    <a:gd name="connsiteX22" fmla="*/ 65047 w 76161"/>
                    <a:gd name="connsiteY22" fmla="*/ 6910 h 49372"/>
                    <a:gd name="connsiteX23" fmla="*/ 67877 w 76161"/>
                    <a:gd name="connsiteY23" fmla="*/ 6910 h 49372"/>
                    <a:gd name="connsiteX24" fmla="*/ 66897 w 76161"/>
                    <a:gd name="connsiteY24" fmla="*/ 12897 h 49372"/>
                    <a:gd name="connsiteX25" fmla="*/ 72013 w 76161"/>
                    <a:gd name="connsiteY25" fmla="*/ 12244 h 49372"/>
                    <a:gd name="connsiteX26" fmla="*/ 70380 w 76161"/>
                    <a:gd name="connsiteY26" fmla="*/ 6584 h 49372"/>
                    <a:gd name="connsiteX27" fmla="*/ 75823 w 76161"/>
                    <a:gd name="connsiteY27" fmla="*/ 2012 h 49372"/>
                    <a:gd name="connsiteX28" fmla="*/ 75823 w 76161"/>
                    <a:gd name="connsiteY28" fmla="*/ 53 h 49372"/>
                    <a:gd name="connsiteX29" fmla="*/ 69509 w 76161"/>
                    <a:gd name="connsiteY29" fmla="*/ 5060 h 49372"/>
                    <a:gd name="connsiteX30" fmla="*/ 64829 w 76161"/>
                    <a:gd name="connsiteY30" fmla="*/ 4407 h 49372"/>
                    <a:gd name="connsiteX31" fmla="*/ 60475 w 76161"/>
                    <a:gd name="connsiteY31" fmla="*/ 15292 h 49372"/>
                    <a:gd name="connsiteX32" fmla="*/ 55359 w 76161"/>
                    <a:gd name="connsiteY32" fmla="*/ 12679 h 49372"/>
                    <a:gd name="connsiteX33" fmla="*/ 51876 w 76161"/>
                    <a:gd name="connsiteY33" fmla="*/ 21714 h 49372"/>
                    <a:gd name="connsiteX34" fmla="*/ 46760 w 76161"/>
                    <a:gd name="connsiteY34" fmla="*/ 18557 h 49372"/>
                    <a:gd name="connsiteX35" fmla="*/ 45019 w 76161"/>
                    <a:gd name="connsiteY35" fmla="*/ 22367 h 49372"/>
                    <a:gd name="connsiteX36" fmla="*/ 44366 w 76161"/>
                    <a:gd name="connsiteY36" fmla="*/ 25523 h 49372"/>
                    <a:gd name="connsiteX37" fmla="*/ 41209 w 76161"/>
                    <a:gd name="connsiteY37" fmla="*/ 23129 h 49372"/>
                    <a:gd name="connsiteX38" fmla="*/ 40012 w 76161"/>
                    <a:gd name="connsiteY38" fmla="*/ 23129 h 49372"/>
                    <a:gd name="connsiteX39" fmla="*/ 34678 w 76161"/>
                    <a:gd name="connsiteY39" fmla="*/ 25414 h 49372"/>
                    <a:gd name="connsiteX40" fmla="*/ 33633 w 76161"/>
                    <a:gd name="connsiteY40" fmla="*/ 25154 h 49372"/>
                    <a:gd name="connsiteX41" fmla="*/ 33372 w 76161"/>
                    <a:gd name="connsiteY41" fmla="*/ 25414 h 49372"/>
                    <a:gd name="connsiteX42" fmla="*/ 29454 w 76161"/>
                    <a:gd name="connsiteY42" fmla="*/ 28136 h 49372"/>
                    <a:gd name="connsiteX43" fmla="*/ 28408 w 76161"/>
                    <a:gd name="connsiteY43" fmla="*/ 27875 h 49372"/>
                    <a:gd name="connsiteX44" fmla="*/ 28148 w 76161"/>
                    <a:gd name="connsiteY44" fmla="*/ 28136 h 49372"/>
                    <a:gd name="connsiteX45" fmla="*/ 25644 w 76161"/>
                    <a:gd name="connsiteY45" fmla="*/ 30639 h 49372"/>
                    <a:gd name="connsiteX46" fmla="*/ 24338 w 76161"/>
                    <a:gd name="connsiteY46" fmla="*/ 30639 h 49372"/>
                    <a:gd name="connsiteX47" fmla="*/ 20855 w 76161"/>
                    <a:gd name="connsiteY47" fmla="*/ 40979 h 49372"/>
                    <a:gd name="connsiteX48" fmla="*/ 14868 w 76161"/>
                    <a:gd name="connsiteY48" fmla="*/ 36626 h 49372"/>
                    <a:gd name="connsiteX49" fmla="*/ 11276 w 76161"/>
                    <a:gd name="connsiteY49" fmla="*/ 45551 h 49372"/>
                    <a:gd name="connsiteX50" fmla="*/ 2569 w 76161"/>
                    <a:gd name="connsiteY50" fmla="*/ 28462 h 49372"/>
                    <a:gd name="connsiteX51" fmla="*/ 65 w 76161"/>
                    <a:gd name="connsiteY51" fmla="*/ 28789 h 4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6161" h="49372">
                      <a:moveTo>
                        <a:pt x="65" y="28789"/>
                      </a:moveTo>
                      <a:cubicBezTo>
                        <a:pt x="1896" y="36359"/>
                        <a:pt x="5645" y="43331"/>
                        <a:pt x="10950" y="49034"/>
                      </a:cubicBezTo>
                      <a:cubicBezTo>
                        <a:pt x="10950" y="49034"/>
                        <a:pt x="12365" y="49796"/>
                        <a:pt x="12691" y="49034"/>
                      </a:cubicBezTo>
                      <a:cubicBezTo>
                        <a:pt x="13018" y="48272"/>
                        <a:pt x="12691" y="40435"/>
                        <a:pt x="15195" y="39456"/>
                      </a:cubicBezTo>
                      <a:cubicBezTo>
                        <a:pt x="17698" y="38476"/>
                        <a:pt x="18678" y="42830"/>
                        <a:pt x="20528" y="43919"/>
                      </a:cubicBezTo>
                      <a:cubicBezTo>
                        <a:pt x="20823" y="44219"/>
                        <a:pt x="21305" y="44224"/>
                        <a:pt x="21606" y="43930"/>
                      </a:cubicBezTo>
                      <a:cubicBezTo>
                        <a:pt x="21609" y="43926"/>
                        <a:pt x="21613" y="43922"/>
                        <a:pt x="21617" y="43919"/>
                      </a:cubicBezTo>
                      <a:cubicBezTo>
                        <a:pt x="23141" y="40979"/>
                        <a:pt x="22705" y="36735"/>
                        <a:pt x="24556" y="33904"/>
                      </a:cubicBezTo>
                      <a:cubicBezTo>
                        <a:pt x="25318" y="34993"/>
                        <a:pt x="26297" y="35973"/>
                        <a:pt x="27495" y="35320"/>
                      </a:cubicBezTo>
                      <a:cubicBezTo>
                        <a:pt x="28692" y="34666"/>
                        <a:pt x="28910" y="32816"/>
                        <a:pt x="29127" y="31292"/>
                      </a:cubicBezTo>
                      <a:cubicBezTo>
                        <a:pt x="31631" y="33034"/>
                        <a:pt x="33372" y="31292"/>
                        <a:pt x="34243" y="28136"/>
                      </a:cubicBezTo>
                      <a:cubicBezTo>
                        <a:pt x="37073" y="30857"/>
                        <a:pt x="39032" y="28898"/>
                        <a:pt x="40556" y="25523"/>
                      </a:cubicBezTo>
                      <a:cubicBezTo>
                        <a:pt x="41419" y="26855"/>
                        <a:pt x="42801" y="27763"/>
                        <a:pt x="44366" y="28027"/>
                      </a:cubicBezTo>
                      <a:cubicBezTo>
                        <a:pt x="44602" y="28163"/>
                        <a:pt x="44892" y="28163"/>
                        <a:pt x="45128" y="28027"/>
                      </a:cubicBezTo>
                      <a:cubicBezTo>
                        <a:pt x="45678" y="26427"/>
                        <a:pt x="46114" y="24790"/>
                        <a:pt x="46434" y="23129"/>
                      </a:cubicBezTo>
                      <a:cubicBezTo>
                        <a:pt x="47522" y="18884"/>
                        <a:pt x="50026" y="23129"/>
                        <a:pt x="51005" y="24979"/>
                      </a:cubicBezTo>
                      <a:cubicBezTo>
                        <a:pt x="51985" y="26829"/>
                        <a:pt x="52094" y="25741"/>
                        <a:pt x="52421" y="24979"/>
                      </a:cubicBezTo>
                      <a:cubicBezTo>
                        <a:pt x="53063" y="22923"/>
                        <a:pt x="53501" y="20808"/>
                        <a:pt x="53727" y="18666"/>
                      </a:cubicBezTo>
                      <a:cubicBezTo>
                        <a:pt x="53791" y="17951"/>
                        <a:pt x="53975" y="17252"/>
                        <a:pt x="54271" y="16598"/>
                      </a:cubicBezTo>
                      <a:cubicBezTo>
                        <a:pt x="55168" y="15421"/>
                        <a:pt x="56800" y="15095"/>
                        <a:pt x="58081" y="15836"/>
                      </a:cubicBezTo>
                      <a:cubicBezTo>
                        <a:pt x="59278" y="16380"/>
                        <a:pt x="59931" y="18775"/>
                        <a:pt x="60258" y="19972"/>
                      </a:cubicBezTo>
                      <a:cubicBezTo>
                        <a:pt x="60584" y="21169"/>
                        <a:pt x="61781" y="20952"/>
                        <a:pt x="61781" y="19972"/>
                      </a:cubicBezTo>
                      <a:cubicBezTo>
                        <a:pt x="61781" y="16162"/>
                        <a:pt x="60911" y="9087"/>
                        <a:pt x="65047" y="6910"/>
                      </a:cubicBezTo>
                      <a:cubicBezTo>
                        <a:pt x="65962" y="6587"/>
                        <a:pt x="66961" y="6587"/>
                        <a:pt x="67877" y="6910"/>
                      </a:cubicBezTo>
                      <a:cubicBezTo>
                        <a:pt x="66748" y="8689"/>
                        <a:pt x="66394" y="10851"/>
                        <a:pt x="66897" y="12897"/>
                      </a:cubicBezTo>
                      <a:cubicBezTo>
                        <a:pt x="67986" y="16707"/>
                        <a:pt x="71578" y="15836"/>
                        <a:pt x="72013" y="12244"/>
                      </a:cubicBezTo>
                      <a:cubicBezTo>
                        <a:pt x="72143" y="10225"/>
                        <a:pt x="71566" y="8224"/>
                        <a:pt x="70380" y="6584"/>
                      </a:cubicBezTo>
                      <a:cubicBezTo>
                        <a:pt x="71796" y="4641"/>
                        <a:pt x="73664" y="3072"/>
                        <a:pt x="75823" y="2012"/>
                      </a:cubicBezTo>
                      <a:cubicBezTo>
                        <a:pt x="76585" y="2012"/>
                        <a:pt x="75823" y="-382"/>
                        <a:pt x="75823" y="53"/>
                      </a:cubicBezTo>
                      <a:cubicBezTo>
                        <a:pt x="73387" y="1255"/>
                        <a:pt x="71235" y="2962"/>
                        <a:pt x="69509" y="5060"/>
                      </a:cubicBezTo>
                      <a:cubicBezTo>
                        <a:pt x="68240" y="3884"/>
                        <a:pt x="66372" y="3624"/>
                        <a:pt x="64829" y="4407"/>
                      </a:cubicBezTo>
                      <a:cubicBezTo>
                        <a:pt x="61128" y="6257"/>
                        <a:pt x="60584" y="11155"/>
                        <a:pt x="60475" y="15292"/>
                      </a:cubicBezTo>
                      <a:cubicBezTo>
                        <a:pt x="59278" y="13441"/>
                        <a:pt x="57536" y="11809"/>
                        <a:pt x="55359" y="12679"/>
                      </a:cubicBezTo>
                      <a:cubicBezTo>
                        <a:pt x="53182" y="13550"/>
                        <a:pt x="52421" y="18448"/>
                        <a:pt x="51876" y="21714"/>
                      </a:cubicBezTo>
                      <a:cubicBezTo>
                        <a:pt x="50679" y="19646"/>
                        <a:pt x="48937" y="17142"/>
                        <a:pt x="46760" y="18557"/>
                      </a:cubicBezTo>
                      <a:cubicBezTo>
                        <a:pt x="44584" y="19972"/>
                        <a:pt x="45346" y="21169"/>
                        <a:pt x="45019" y="22367"/>
                      </a:cubicBezTo>
                      <a:cubicBezTo>
                        <a:pt x="44692" y="23564"/>
                        <a:pt x="45019" y="25197"/>
                        <a:pt x="44366" y="25523"/>
                      </a:cubicBezTo>
                      <a:cubicBezTo>
                        <a:pt x="43713" y="25850"/>
                        <a:pt x="41645" y="23564"/>
                        <a:pt x="41209" y="23129"/>
                      </a:cubicBezTo>
                      <a:cubicBezTo>
                        <a:pt x="40774" y="22693"/>
                        <a:pt x="40230" y="23129"/>
                        <a:pt x="40012" y="23129"/>
                      </a:cubicBezTo>
                      <a:cubicBezTo>
                        <a:pt x="38923" y="25632"/>
                        <a:pt x="37509" y="28898"/>
                        <a:pt x="34678" y="25414"/>
                      </a:cubicBezTo>
                      <a:cubicBezTo>
                        <a:pt x="34462" y="25054"/>
                        <a:pt x="33994" y="24937"/>
                        <a:pt x="33633" y="25154"/>
                      </a:cubicBezTo>
                      <a:cubicBezTo>
                        <a:pt x="33526" y="25218"/>
                        <a:pt x="33437" y="25307"/>
                        <a:pt x="33372" y="25414"/>
                      </a:cubicBezTo>
                      <a:cubicBezTo>
                        <a:pt x="33372" y="26721"/>
                        <a:pt x="32393" y="31183"/>
                        <a:pt x="29454" y="28136"/>
                      </a:cubicBezTo>
                      <a:cubicBezTo>
                        <a:pt x="29237" y="27775"/>
                        <a:pt x="28769" y="27658"/>
                        <a:pt x="28408" y="27875"/>
                      </a:cubicBezTo>
                      <a:cubicBezTo>
                        <a:pt x="28301" y="27939"/>
                        <a:pt x="28212" y="28029"/>
                        <a:pt x="28148" y="28136"/>
                      </a:cubicBezTo>
                      <a:cubicBezTo>
                        <a:pt x="28148" y="28898"/>
                        <a:pt x="27495" y="33578"/>
                        <a:pt x="25644" y="30639"/>
                      </a:cubicBezTo>
                      <a:cubicBezTo>
                        <a:pt x="25644" y="30639"/>
                        <a:pt x="24773" y="29877"/>
                        <a:pt x="24338" y="30639"/>
                      </a:cubicBezTo>
                      <a:cubicBezTo>
                        <a:pt x="21726" y="33360"/>
                        <a:pt x="22161" y="37605"/>
                        <a:pt x="20855" y="40979"/>
                      </a:cubicBezTo>
                      <a:cubicBezTo>
                        <a:pt x="18896" y="39129"/>
                        <a:pt x="18134" y="35320"/>
                        <a:pt x="14868" y="36626"/>
                      </a:cubicBezTo>
                      <a:cubicBezTo>
                        <a:pt x="11603" y="37932"/>
                        <a:pt x="11603" y="42177"/>
                        <a:pt x="11276" y="45551"/>
                      </a:cubicBezTo>
                      <a:cubicBezTo>
                        <a:pt x="7419" y="40394"/>
                        <a:pt x="4474" y="34614"/>
                        <a:pt x="2569" y="28462"/>
                      </a:cubicBezTo>
                      <a:cubicBezTo>
                        <a:pt x="1480" y="26285"/>
                        <a:pt x="-370" y="26829"/>
                        <a:pt x="65" y="28789"/>
                      </a:cubicBezTo>
                      <a:close/>
                    </a:path>
                  </a:pathLst>
                </a:custGeom>
                <a:solidFill>
                  <a:srgbClr val="000000"/>
                </a:solidFill>
                <a:ln w="10878"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DED475BF-4DF0-CE98-ACB2-155F55E95376}"/>
                    </a:ext>
                  </a:extLst>
                </p:cNvPr>
                <p:cNvSpPr/>
                <p:nvPr/>
              </p:nvSpPr>
              <p:spPr>
                <a:xfrm>
                  <a:off x="5473627" y="4278157"/>
                  <a:ext cx="28810" cy="16950"/>
                </a:xfrm>
                <a:custGeom>
                  <a:avLst/>
                  <a:gdLst>
                    <a:gd name="connsiteX0" fmla="*/ 272 w 28810"/>
                    <a:gd name="connsiteY0" fmla="*/ 16942 h 16950"/>
                    <a:gd name="connsiteX1" fmla="*/ 2231 w 28810"/>
                    <a:gd name="connsiteY1" fmla="*/ 13567 h 16950"/>
                    <a:gd name="connsiteX2" fmla="*/ 6368 w 28810"/>
                    <a:gd name="connsiteY2" fmla="*/ 15418 h 16950"/>
                    <a:gd name="connsiteX3" fmla="*/ 7783 w 28810"/>
                    <a:gd name="connsiteY3" fmla="*/ 12370 h 16950"/>
                    <a:gd name="connsiteX4" fmla="*/ 12463 w 28810"/>
                    <a:gd name="connsiteY4" fmla="*/ 13132 h 16950"/>
                    <a:gd name="connsiteX5" fmla="*/ 13878 w 28810"/>
                    <a:gd name="connsiteY5" fmla="*/ 8561 h 16950"/>
                    <a:gd name="connsiteX6" fmla="*/ 15402 w 28810"/>
                    <a:gd name="connsiteY6" fmla="*/ 9758 h 16950"/>
                    <a:gd name="connsiteX7" fmla="*/ 17470 w 28810"/>
                    <a:gd name="connsiteY7" fmla="*/ 8125 h 16950"/>
                    <a:gd name="connsiteX8" fmla="*/ 19103 w 28810"/>
                    <a:gd name="connsiteY8" fmla="*/ 2792 h 16950"/>
                    <a:gd name="connsiteX9" fmla="*/ 24545 w 28810"/>
                    <a:gd name="connsiteY9" fmla="*/ 7145 h 16950"/>
                    <a:gd name="connsiteX10" fmla="*/ 28790 w 28810"/>
                    <a:gd name="connsiteY10" fmla="*/ 1594 h 16950"/>
                    <a:gd name="connsiteX11" fmla="*/ 27266 w 28810"/>
                    <a:gd name="connsiteY11" fmla="*/ 1594 h 16950"/>
                    <a:gd name="connsiteX12" fmla="*/ 24110 w 28810"/>
                    <a:gd name="connsiteY12" fmla="*/ 5077 h 16950"/>
                    <a:gd name="connsiteX13" fmla="*/ 19212 w 28810"/>
                    <a:gd name="connsiteY13" fmla="*/ 615 h 16950"/>
                    <a:gd name="connsiteX14" fmla="*/ 18352 w 28810"/>
                    <a:gd name="connsiteY14" fmla="*/ 277 h 16950"/>
                    <a:gd name="connsiteX15" fmla="*/ 18014 w 28810"/>
                    <a:gd name="connsiteY15" fmla="*/ 615 h 16950"/>
                    <a:gd name="connsiteX16" fmla="*/ 16817 w 28810"/>
                    <a:gd name="connsiteY16" fmla="*/ 5513 h 16950"/>
                    <a:gd name="connsiteX17" fmla="*/ 15728 w 28810"/>
                    <a:gd name="connsiteY17" fmla="*/ 7690 h 16950"/>
                    <a:gd name="connsiteX18" fmla="*/ 14096 w 28810"/>
                    <a:gd name="connsiteY18" fmla="*/ 6057 h 16950"/>
                    <a:gd name="connsiteX19" fmla="*/ 13007 w 28810"/>
                    <a:gd name="connsiteY19" fmla="*/ 6057 h 16950"/>
                    <a:gd name="connsiteX20" fmla="*/ 12463 w 28810"/>
                    <a:gd name="connsiteY20" fmla="*/ 10520 h 16950"/>
                    <a:gd name="connsiteX21" fmla="*/ 9633 w 28810"/>
                    <a:gd name="connsiteY21" fmla="*/ 11608 h 16950"/>
                    <a:gd name="connsiteX22" fmla="*/ 7456 w 28810"/>
                    <a:gd name="connsiteY22" fmla="*/ 9431 h 16950"/>
                    <a:gd name="connsiteX23" fmla="*/ 6476 w 28810"/>
                    <a:gd name="connsiteY23" fmla="*/ 10520 h 16950"/>
                    <a:gd name="connsiteX24" fmla="*/ 4953 w 28810"/>
                    <a:gd name="connsiteY24" fmla="*/ 13894 h 16950"/>
                    <a:gd name="connsiteX25" fmla="*/ 1796 w 28810"/>
                    <a:gd name="connsiteY25" fmla="*/ 11064 h 16950"/>
                    <a:gd name="connsiteX26" fmla="*/ 1034 w 28810"/>
                    <a:gd name="connsiteY26" fmla="*/ 12152 h 16950"/>
                    <a:gd name="connsiteX27" fmla="*/ 54 w 28810"/>
                    <a:gd name="connsiteY27" fmla="*/ 16071 h 16950"/>
                    <a:gd name="connsiteX28" fmla="*/ 272 w 28810"/>
                    <a:gd name="connsiteY28" fmla="*/ 16942 h 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10" h="16950">
                      <a:moveTo>
                        <a:pt x="272" y="16942"/>
                      </a:moveTo>
                      <a:cubicBezTo>
                        <a:pt x="1553" y="16322"/>
                        <a:pt x="2329" y="14987"/>
                        <a:pt x="2231" y="13567"/>
                      </a:cubicBezTo>
                      <a:cubicBezTo>
                        <a:pt x="3429" y="14656"/>
                        <a:pt x="4735" y="16398"/>
                        <a:pt x="6368" y="15418"/>
                      </a:cubicBezTo>
                      <a:cubicBezTo>
                        <a:pt x="7273" y="14666"/>
                        <a:pt x="7793" y="13547"/>
                        <a:pt x="7783" y="12370"/>
                      </a:cubicBezTo>
                      <a:cubicBezTo>
                        <a:pt x="9089" y="13676"/>
                        <a:pt x="10613" y="14547"/>
                        <a:pt x="12463" y="13132"/>
                      </a:cubicBezTo>
                      <a:cubicBezTo>
                        <a:pt x="14313" y="11717"/>
                        <a:pt x="13769" y="10193"/>
                        <a:pt x="13878" y="8561"/>
                      </a:cubicBezTo>
                      <a:cubicBezTo>
                        <a:pt x="14222" y="9133"/>
                        <a:pt x="14764" y="9559"/>
                        <a:pt x="15402" y="9758"/>
                      </a:cubicBezTo>
                      <a:cubicBezTo>
                        <a:pt x="16381" y="9758"/>
                        <a:pt x="17035" y="8996"/>
                        <a:pt x="17470" y="8125"/>
                      </a:cubicBezTo>
                      <a:cubicBezTo>
                        <a:pt x="18193" y="6407"/>
                        <a:pt x="18740" y="4620"/>
                        <a:pt x="19103" y="2792"/>
                      </a:cubicBezTo>
                      <a:cubicBezTo>
                        <a:pt x="20489" y="4709"/>
                        <a:pt x="22370" y="6214"/>
                        <a:pt x="24545" y="7145"/>
                      </a:cubicBezTo>
                      <a:cubicBezTo>
                        <a:pt x="27810" y="8125"/>
                        <a:pt x="28572" y="3880"/>
                        <a:pt x="28790" y="1594"/>
                      </a:cubicBezTo>
                      <a:cubicBezTo>
                        <a:pt x="29008" y="-692"/>
                        <a:pt x="27375" y="-365"/>
                        <a:pt x="27266" y="1594"/>
                      </a:cubicBezTo>
                      <a:cubicBezTo>
                        <a:pt x="27157" y="3554"/>
                        <a:pt x="26504" y="6383"/>
                        <a:pt x="24110" y="5077"/>
                      </a:cubicBezTo>
                      <a:cubicBezTo>
                        <a:pt x="22259" y="3848"/>
                        <a:pt x="20607" y="2344"/>
                        <a:pt x="19212" y="615"/>
                      </a:cubicBezTo>
                      <a:cubicBezTo>
                        <a:pt x="19067" y="284"/>
                        <a:pt x="18683" y="133"/>
                        <a:pt x="18352" y="277"/>
                      </a:cubicBezTo>
                      <a:cubicBezTo>
                        <a:pt x="18201" y="343"/>
                        <a:pt x="18080" y="463"/>
                        <a:pt x="18014" y="615"/>
                      </a:cubicBezTo>
                      <a:cubicBezTo>
                        <a:pt x="18014" y="2247"/>
                        <a:pt x="17361" y="3880"/>
                        <a:pt x="16817" y="5513"/>
                      </a:cubicBezTo>
                      <a:cubicBezTo>
                        <a:pt x="16273" y="7145"/>
                        <a:pt x="16817" y="7363"/>
                        <a:pt x="15728" y="7690"/>
                      </a:cubicBezTo>
                      <a:cubicBezTo>
                        <a:pt x="14640" y="8016"/>
                        <a:pt x="14422" y="6601"/>
                        <a:pt x="14096" y="6057"/>
                      </a:cubicBezTo>
                      <a:cubicBezTo>
                        <a:pt x="13769" y="5513"/>
                        <a:pt x="13116" y="6057"/>
                        <a:pt x="13007" y="6057"/>
                      </a:cubicBezTo>
                      <a:cubicBezTo>
                        <a:pt x="12898" y="6057"/>
                        <a:pt x="13007" y="9214"/>
                        <a:pt x="12463" y="10520"/>
                      </a:cubicBezTo>
                      <a:cubicBezTo>
                        <a:pt x="11899" y="11510"/>
                        <a:pt x="10715" y="11965"/>
                        <a:pt x="9633" y="11608"/>
                      </a:cubicBezTo>
                      <a:cubicBezTo>
                        <a:pt x="8653" y="11608"/>
                        <a:pt x="8109" y="10302"/>
                        <a:pt x="7456" y="9431"/>
                      </a:cubicBezTo>
                      <a:cubicBezTo>
                        <a:pt x="6803" y="8561"/>
                        <a:pt x="6368" y="9431"/>
                        <a:pt x="6476" y="10520"/>
                      </a:cubicBezTo>
                      <a:cubicBezTo>
                        <a:pt x="6585" y="11608"/>
                        <a:pt x="6476" y="14656"/>
                        <a:pt x="4953" y="13894"/>
                      </a:cubicBezTo>
                      <a:cubicBezTo>
                        <a:pt x="3429" y="13132"/>
                        <a:pt x="2993" y="11826"/>
                        <a:pt x="1796" y="11064"/>
                      </a:cubicBezTo>
                      <a:cubicBezTo>
                        <a:pt x="599" y="10302"/>
                        <a:pt x="1034" y="11826"/>
                        <a:pt x="1034" y="12152"/>
                      </a:cubicBezTo>
                      <a:cubicBezTo>
                        <a:pt x="1200" y="13535"/>
                        <a:pt x="852" y="14930"/>
                        <a:pt x="54" y="16071"/>
                      </a:cubicBezTo>
                      <a:cubicBezTo>
                        <a:pt x="54" y="16071"/>
                        <a:pt x="-163" y="17051"/>
                        <a:pt x="272" y="16942"/>
                      </a:cubicBezTo>
                      <a:close/>
                    </a:path>
                  </a:pathLst>
                </a:custGeom>
                <a:solidFill>
                  <a:srgbClr val="000000"/>
                </a:solidFill>
                <a:ln w="10878"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6B0AFC94-D1F8-1DAD-79A1-236BB508F791}"/>
                    </a:ext>
                  </a:extLst>
                </p:cNvPr>
                <p:cNvSpPr/>
                <p:nvPr/>
              </p:nvSpPr>
              <p:spPr>
                <a:xfrm>
                  <a:off x="5370005" y="4414542"/>
                  <a:ext cx="28809" cy="16864"/>
                </a:xfrm>
                <a:custGeom>
                  <a:avLst/>
                  <a:gdLst>
                    <a:gd name="connsiteX0" fmla="*/ 272 w 28809"/>
                    <a:gd name="connsiteY0" fmla="*/ 16833 h 16864"/>
                    <a:gd name="connsiteX1" fmla="*/ 2231 w 28809"/>
                    <a:gd name="connsiteY1" fmla="*/ 13568 h 16864"/>
                    <a:gd name="connsiteX2" fmla="*/ 6259 w 28809"/>
                    <a:gd name="connsiteY2" fmla="*/ 15418 h 16864"/>
                    <a:gd name="connsiteX3" fmla="*/ 7674 w 28809"/>
                    <a:gd name="connsiteY3" fmla="*/ 12370 h 16864"/>
                    <a:gd name="connsiteX4" fmla="*/ 12463 w 28809"/>
                    <a:gd name="connsiteY4" fmla="*/ 13023 h 16864"/>
                    <a:gd name="connsiteX5" fmla="*/ 13878 w 28809"/>
                    <a:gd name="connsiteY5" fmla="*/ 8561 h 16864"/>
                    <a:gd name="connsiteX6" fmla="*/ 15293 w 28809"/>
                    <a:gd name="connsiteY6" fmla="*/ 9758 h 16864"/>
                    <a:gd name="connsiteX7" fmla="*/ 17470 w 28809"/>
                    <a:gd name="connsiteY7" fmla="*/ 8125 h 16864"/>
                    <a:gd name="connsiteX8" fmla="*/ 18994 w 28809"/>
                    <a:gd name="connsiteY8" fmla="*/ 2792 h 16864"/>
                    <a:gd name="connsiteX9" fmla="*/ 24545 w 28809"/>
                    <a:gd name="connsiteY9" fmla="*/ 7145 h 16864"/>
                    <a:gd name="connsiteX10" fmla="*/ 28790 w 28809"/>
                    <a:gd name="connsiteY10" fmla="*/ 1594 h 16864"/>
                    <a:gd name="connsiteX11" fmla="*/ 27157 w 28809"/>
                    <a:gd name="connsiteY11" fmla="*/ 1594 h 16864"/>
                    <a:gd name="connsiteX12" fmla="*/ 24001 w 28809"/>
                    <a:gd name="connsiteY12" fmla="*/ 4968 h 16864"/>
                    <a:gd name="connsiteX13" fmla="*/ 19103 w 28809"/>
                    <a:gd name="connsiteY13" fmla="*/ 615 h 16864"/>
                    <a:gd name="connsiteX14" fmla="*/ 18014 w 28809"/>
                    <a:gd name="connsiteY14" fmla="*/ 615 h 16864"/>
                    <a:gd name="connsiteX15" fmla="*/ 16817 w 28809"/>
                    <a:gd name="connsiteY15" fmla="*/ 5513 h 16864"/>
                    <a:gd name="connsiteX16" fmla="*/ 15728 w 28809"/>
                    <a:gd name="connsiteY16" fmla="*/ 7581 h 16864"/>
                    <a:gd name="connsiteX17" fmla="*/ 14096 w 28809"/>
                    <a:gd name="connsiteY17" fmla="*/ 6057 h 16864"/>
                    <a:gd name="connsiteX18" fmla="*/ 12898 w 28809"/>
                    <a:gd name="connsiteY18" fmla="*/ 6057 h 16864"/>
                    <a:gd name="connsiteX19" fmla="*/ 12354 w 28809"/>
                    <a:gd name="connsiteY19" fmla="*/ 10520 h 16864"/>
                    <a:gd name="connsiteX20" fmla="*/ 9633 w 28809"/>
                    <a:gd name="connsiteY20" fmla="*/ 11608 h 16864"/>
                    <a:gd name="connsiteX21" fmla="*/ 7456 w 28809"/>
                    <a:gd name="connsiteY21" fmla="*/ 9431 h 16864"/>
                    <a:gd name="connsiteX22" fmla="*/ 6368 w 28809"/>
                    <a:gd name="connsiteY22" fmla="*/ 10411 h 16864"/>
                    <a:gd name="connsiteX23" fmla="*/ 4844 w 28809"/>
                    <a:gd name="connsiteY23" fmla="*/ 13894 h 16864"/>
                    <a:gd name="connsiteX24" fmla="*/ 1796 w 28809"/>
                    <a:gd name="connsiteY24" fmla="*/ 11064 h 16864"/>
                    <a:gd name="connsiteX25" fmla="*/ 1034 w 28809"/>
                    <a:gd name="connsiteY25" fmla="*/ 12152 h 16864"/>
                    <a:gd name="connsiteX26" fmla="*/ 54 w 28809"/>
                    <a:gd name="connsiteY26" fmla="*/ 16071 h 16864"/>
                    <a:gd name="connsiteX27" fmla="*/ 272 w 28809"/>
                    <a:gd name="connsiteY27" fmla="*/ 16833 h 1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09" h="16864">
                      <a:moveTo>
                        <a:pt x="272" y="16833"/>
                      </a:moveTo>
                      <a:cubicBezTo>
                        <a:pt x="1536" y="16252"/>
                        <a:pt x="2313" y="14956"/>
                        <a:pt x="2231" y="13568"/>
                      </a:cubicBezTo>
                      <a:cubicBezTo>
                        <a:pt x="3429" y="14656"/>
                        <a:pt x="4735" y="16398"/>
                        <a:pt x="6259" y="15418"/>
                      </a:cubicBezTo>
                      <a:cubicBezTo>
                        <a:pt x="7164" y="14666"/>
                        <a:pt x="7684" y="13547"/>
                        <a:pt x="7674" y="12370"/>
                      </a:cubicBezTo>
                      <a:cubicBezTo>
                        <a:pt x="8980" y="13676"/>
                        <a:pt x="10613" y="14547"/>
                        <a:pt x="12463" y="13023"/>
                      </a:cubicBezTo>
                      <a:cubicBezTo>
                        <a:pt x="14313" y="11499"/>
                        <a:pt x="13769" y="10193"/>
                        <a:pt x="13878" y="8561"/>
                      </a:cubicBezTo>
                      <a:cubicBezTo>
                        <a:pt x="14179" y="9126"/>
                        <a:pt x="14686" y="9554"/>
                        <a:pt x="15293" y="9758"/>
                      </a:cubicBezTo>
                      <a:cubicBezTo>
                        <a:pt x="16381" y="9758"/>
                        <a:pt x="17034" y="8887"/>
                        <a:pt x="17470" y="8125"/>
                      </a:cubicBezTo>
                      <a:cubicBezTo>
                        <a:pt x="18192" y="6415"/>
                        <a:pt x="18703" y="4624"/>
                        <a:pt x="18994" y="2792"/>
                      </a:cubicBezTo>
                      <a:cubicBezTo>
                        <a:pt x="20478" y="4657"/>
                        <a:pt x="22380" y="6149"/>
                        <a:pt x="24545" y="7145"/>
                      </a:cubicBezTo>
                      <a:cubicBezTo>
                        <a:pt x="27810" y="8125"/>
                        <a:pt x="28572" y="3880"/>
                        <a:pt x="28790" y="1594"/>
                      </a:cubicBezTo>
                      <a:cubicBezTo>
                        <a:pt x="29008" y="-692"/>
                        <a:pt x="27375" y="-365"/>
                        <a:pt x="27157" y="1594"/>
                      </a:cubicBezTo>
                      <a:cubicBezTo>
                        <a:pt x="26940" y="3554"/>
                        <a:pt x="26504" y="6275"/>
                        <a:pt x="24001" y="4968"/>
                      </a:cubicBezTo>
                      <a:cubicBezTo>
                        <a:pt x="22169" y="3758"/>
                        <a:pt x="20520" y="2291"/>
                        <a:pt x="19103" y="615"/>
                      </a:cubicBezTo>
                      <a:cubicBezTo>
                        <a:pt x="19103" y="615"/>
                        <a:pt x="18123" y="615"/>
                        <a:pt x="18014" y="615"/>
                      </a:cubicBezTo>
                      <a:cubicBezTo>
                        <a:pt x="17905" y="615"/>
                        <a:pt x="17252" y="3880"/>
                        <a:pt x="16817" y="5513"/>
                      </a:cubicBezTo>
                      <a:cubicBezTo>
                        <a:pt x="16381" y="7145"/>
                        <a:pt x="16817" y="7363"/>
                        <a:pt x="15728" y="7581"/>
                      </a:cubicBezTo>
                      <a:cubicBezTo>
                        <a:pt x="14640" y="7799"/>
                        <a:pt x="14313" y="6492"/>
                        <a:pt x="14096" y="6057"/>
                      </a:cubicBezTo>
                      <a:cubicBezTo>
                        <a:pt x="13878" y="5622"/>
                        <a:pt x="13116" y="6057"/>
                        <a:pt x="12898" y="6057"/>
                      </a:cubicBezTo>
                      <a:cubicBezTo>
                        <a:pt x="12681" y="6057"/>
                        <a:pt x="12898" y="9214"/>
                        <a:pt x="12354" y="10520"/>
                      </a:cubicBezTo>
                      <a:cubicBezTo>
                        <a:pt x="11864" y="11530"/>
                        <a:pt x="10685" y="12002"/>
                        <a:pt x="9633" y="11608"/>
                      </a:cubicBezTo>
                      <a:cubicBezTo>
                        <a:pt x="8653" y="11608"/>
                        <a:pt x="8000" y="10193"/>
                        <a:pt x="7456" y="9431"/>
                      </a:cubicBezTo>
                      <a:cubicBezTo>
                        <a:pt x="6912" y="8669"/>
                        <a:pt x="6259" y="9431"/>
                        <a:pt x="6368" y="10411"/>
                      </a:cubicBezTo>
                      <a:cubicBezTo>
                        <a:pt x="6476" y="11391"/>
                        <a:pt x="6368" y="14656"/>
                        <a:pt x="4844" y="13894"/>
                      </a:cubicBezTo>
                      <a:cubicBezTo>
                        <a:pt x="3320" y="13132"/>
                        <a:pt x="2885" y="11717"/>
                        <a:pt x="1796" y="11064"/>
                      </a:cubicBezTo>
                      <a:cubicBezTo>
                        <a:pt x="707" y="10411"/>
                        <a:pt x="1034" y="11826"/>
                        <a:pt x="1034" y="12152"/>
                      </a:cubicBezTo>
                      <a:cubicBezTo>
                        <a:pt x="1154" y="13531"/>
                        <a:pt x="809" y="14910"/>
                        <a:pt x="54" y="16071"/>
                      </a:cubicBezTo>
                      <a:cubicBezTo>
                        <a:pt x="54" y="16071"/>
                        <a:pt x="-163" y="17051"/>
                        <a:pt x="272" y="16833"/>
                      </a:cubicBezTo>
                      <a:close/>
                    </a:path>
                  </a:pathLst>
                </a:custGeom>
                <a:solidFill>
                  <a:srgbClr val="000000"/>
                </a:solidFill>
                <a:ln w="10878"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A6305D5B-AAA1-37A5-ED4B-AA1CE7B25567}"/>
                    </a:ext>
                  </a:extLst>
                </p:cNvPr>
                <p:cNvSpPr/>
                <p:nvPr/>
              </p:nvSpPr>
              <p:spPr>
                <a:xfrm>
                  <a:off x="5384290" y="4296823"/>
                  <a:ext cx="78303" cy="53250"/>
                </a:xfrm>
                <a:custGeom>
                  <a:avLst/>
                  <a:gdLst>
                    <a:gd name="connsiteX0" fmla="*/ 9280 w 78303"/>
                    <a:gd name="connsiteY0" fmla="*/ 53025 h 53250"/>
                    <a:gd name="connsiteX1" fmla="*/ 10259 w 78303"/>
                    <a:gd name="connsiteY1" fmla="*/ 52481 h 53250"/>
                    <a:gd name="connsiteX2" fmla="*/ 11130 w 78303"/>
                    <a:gd name="connsiteY2" fmla="*/ 43774 h 53250"/>
                    <a:gd name="connsiteX3" fmla="*/ 14287 w 78303"/>
                    <a:gd name="connsiteY3" fmla="*/ 40399 h 53250"/>
                    <a:gd name="connsiteX4" fmla="*/ 18532 w 78303"/>
                    <a:gd name="connsiteY4" fmla="*/ 42359 h 53250"/>
                    <a:gd name="connsiteX5" fmla="*/ 24410 w 78303"/>
                    <a:gd name="connsiteY5" fmla="*/ 35175 h 53250"/>
                    <a:gd name="connsiteX6" fmla="*/ 27893 w 78303"/>
                    <a:gd name="connsiteY6" fmla="*/ 34086 h 53250"/>
                    <a:gd name="connsiteX7" fmla="*/ 32900 w 78303"/>
                    <a:gd name="connsiteY7" fmla="*/ 30712 h 53250"/>
                    <a:gd name="connsiteX8" fmla="*/ 37362 w 78303"/>
                    <a:gd name="connsiteY8" fmla="*/ 31474 h 53250"/>
                    <a:gd name="connsiteX9" fmla="*/ 38995 w 78303"/>
                    <a:gd name="connsiteY9" fmla="*/ 25269 h 53250"/>
                    <a:gd name="connsiteX10" fmla="*/ 45417 w 78303"/>
                    <a:gd name="connsiteY10" fmla="*/ 27338 h 53250"/>
                    <a:gd name="connsiteX11" fmla="*/ 48029 w 78303"/>
                    <a:gd name="connsiteY11" fmla="*/ 19609 h 53250"/>
                    <a:gd name="connsiteX12" fmla="*/ 52057 w 78303"/>
                    <a:gd name="connsiteY12" fmla="*/ 22113 h 53250"/>
                    <a:gd name="connsiteX13" fmla="*/ 52057 w 78303"/>
                    <a:gd name="connsiteY13" fmla="*/ 22113 h 53250"/>
                    <a:gd name="connsiteX14" fmla="*/ 53145 w 78303"/>
                    <a:gd name="connsiteY14" fmla="*/ 19936 h 53250"/>
                    <a:gd name="connsiteX15" fmla="*/ 54887 w 78303"/>
                    <a:gd name="connsiteY15" fmla="*/ 17432 h 53250"/>
                    <a:gd name="connsiteX16" fmla="*/ 58479 w 78303"/>
                    <a:gd name="connsiteY16" fmla="*/ 20153 h 53250"/>
                    <a:gd name="connsiteX17" fmla="*/ 59384 w 78303"/>
                    <a:gd name="connsiteY17" fmla="*/ 20337 h 53250"/>
                    <a:gd name="connsiteX18" fmla="*/ 59567 w 78303"/>
                    <a:gd name="connsiteY18" fmla="*/ 20153 h 53250"/>
                    <a:gd name="connsiteX19" fmla="*/ 61091 w 78303"/>
                    <a:gd name="connsiteY19" fmla="*/ 16235 h 53250"/>
                    <a:gd name="connsiteX20" fmla="*/ 65663 w 78303"/>
                    <a:gd name="connsiteY20" fmla="*/ 16235 h 53250"/>
                    <a:gd name="connsiteX21" fmla="*/ 67187 w 78303"/>
                    <a:gd name="connsiteY21" fmla="*/ 15473 h 53250"/>
                    <a:gd name="connsiteX22" fmla="*/ 67840 w 78303"/>
                    <a:gd name="connsiteY22" fmla="*/ 10466 h 53250"/>
                    <a:gd name="connsiteX23" fmla="*/ 75023 w 78303"/>
                    <a:gd name="connsiteY23" fmla="*/ 13187 h 53250"/>
                    <a:gd name="connsiteX24" fmla="*/ 76438 w 78303"/>
                    <a:gd name="connsiteY24" fmla="*/ 12643 h 53250"/>
                    <a:gd name="connsiteX25" fmla="*/ 77854 w 78303"/>
                    <a:gd name="connsiteY25" fmla="*/ 1758 h 53250"/>
                    <a:gd name="connsiteX26" fmla="*/ 77854 w 78303"/>
                    <a:gd name="connsiteY26" fmla="*/ 17 h 53250"/>
                    <a:gd name="connsiteX27" fmla="*/ 75023 w 78303"/>
                    <a:gd name="connsiteY27" fmla="*/ 8833 h 53250"/>
                    <a:gd name="connsiteX28" fmla="*/ 68275 w 78303"/>
                    <a:gd name="connsiteY28" fmla="*/ 5677 h 53250"/>
                    <a:gd name="connsiteX29" fmla="*/ 65554 w 78303"/>
                    <a:gd name="connsiteY29" fmla="*/ 12426 h 53250"/>
                    <a:gd name="connsiteX30" fmla="*/ 60982 w 78303"/>
                    <a:gd name="connsiteY30" fmla="*/ 11664 h 53250"/>
                    <a:gd name="connsiteX31" fmla="*/ 58696 w 78303"/>
                    <a:gd name="connsiteY31" fmla="*/ 17541 h 53250"/>
                    <a:gd name="connsiteX32" fmla="*/ 54451 w 78303"/>
                    <a:gd name="connsiteY32" fmla="*/ 15038 h 53250"/>
                    <a:gd name="connsiteX33" fmla="*/ 54451 w 78303"/>
                    <a:gd name="connsiteY33" fmla="*/ 15038 h 53250"/>
                    <a:gd name="connsiteX34" fmla="*/ 53036 w 78303"/>
                    <a:gd name="connsiteY34" fmla="*/ 18303 h 53250"/>
                    <a:gd name="connsiteX35" fmla="*/ 48138 w 78303"/>
                    <a:gd name="connsiteY35" fmla="*/ 17759 h 53250"/>
                    <a:gd name="connsiteX36" fmla="*/ 47485 w 78303"/>
                    <a:gd name="connsiteY36" fmla="*/ 18303 h 53250"/>
                    <a:gd name="connsiteX37" fmla="*/ 44764 w 78303"/>
                    <a:gd name="connsiteY37" fmla="*/ 25814 h 53250"/>
                    <a:gd name="connsiteX38" fmla="*/ 39213 w 78303"/>
                    <a:gd name="connsiteY38" fmla="*/ 22657 h 53250"/>
                    <a:gd name="connsiteX39" fmla="*/ 38015 w 78303"/>
                    <a:gd name="connsiteY39" fmla="*/ 22657 h 53250"/>
                    <a:gd name="connsiteX40" fmla="*/ 38015 w 78303"/>
                    <a:gd name="connsiteY40" fmla="*/ 26031 h 53250"/>
                    <a:gd name="connsiteX41" fmla="*/ 34641 w 78303"/>
                    <a:gd name="connsiteY41" fmla="*/ 28644 h 53250"/>
                    <a:gd name="connsiteX42" fmla="*/ 33335 w 78303"/>
                    <a:gd name="connsiteY42" fmla="*/ 27446 h 53250"/>
                    <a:gd name="connsiteX43" fmla="*/ 32355 w 78303"/>
                    <a:gd name="connsiteY43" fmla="*/ 28535 h 53250"/>
                    <a:gd name="connsiteX44" fmla="*/ 28763 w 78303"/>
                    <a:gd name="connsiteY44" fmla="*/ 31474 h 53250"/>
                    <a:gd name="connsiteX45" fmla="*/ 27675 w 78303"/>
                    <a:gd name="connsiteY45" fmla="*/ 32236 h 53250"/>
                    <a:gd name="connsiteX46" fmla="*/ 24954 w 78303"/>
                    <a:gd name="connsiteY46" fmla="*/ 32889 h 53250"/>
                    <a:gd name="connsiteX47" fmla="*/ 23974 w 78303"/>
                    <a:gd name="connsiteY47" fmla="*/ 33433 h 53250"/>
                    <a:gd name="connsiteX48" fmla="*/ 23103 w 78303"/>
                    <a:gd name="connsiteY48" fmla="*/ 38222 h 53250"/>
                    <a:gd name="connsiteX49" fmla="*/ 19620 w 78303"/>
                    <a:gd name="connsiteY49" fmla="*/ 40617 h 53250"/>
                    <a:gd name="connsiteX50" fmla="*/ 17770 w 78303"/>
                    <a:gd name="connsiteY50" fmla="*/ 39093 h 53250"/>
                    <a:gd name="connsiteX51" fmla="*/ 12219 w 78303"/>
                    <a:gd name="connsiteY51" fmla="*/ 39093 h 53250"/>
                    <a:gd name="connsiteX52" fmla="*/ 9824 w 78303"/>
                    <a:gd name="connsiteY52" fmla="*/ 49978 h 53250"/>
                    <a:gd name="connsiteX53" fmla="*/ 1225 w 78303"/>
                    <a:gd name="connsiteY53" fmla="*/ 35719 h 53250"/>
                    <a:gd name="connsiteX54" fmla="*/ 137 w 78303"/>
                    <a:gd name="connsiteY54" fmla="*/ 35719 h 53250"/>
                    <a:gd name="connsiteX55" fmla="*/ 9280 w 78303"/>
                    <a:gd name="connsiteY55" fmla="*/ 53025 h 5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8303" h="53250">
                      <a:moveTo>
                        <a:pt x="9280" y="53025"/>
                      </a:moveTo>
                      <a:cubicBezTo>
                        <a:pt x="9280" y="53570"/>
                        <a:pt x="10259" y="53025"/>
                        <a:pt x="10259" y="52481"/>
                      </a:cubicBezTo>
                      <a:cubicBezTo>
                        <a:pt x="10117" y="49551"/>
                        <a:pt x="10410" y="46617"/>
                        <a:pt x="11130" y="43774"/>
                      </a:cubicBezTo>
                      <a:cubicBezTo>
                        <a:pt x="11368" y="42097"/>
                        <a:pt x="12630" y="40748"/>
                        <a:pt x="14287" y="40399"/>
                      </a:cubicBezTo>
                      <a:cubicBezTo>
                        <a:pt x="16028" y="40399"/>
                        <a:pt x="17008" y="41705"/>
                        <a:pt x="18532" y="42359"/>
                      </a:cubicBezTo>
                      <a:cubicBezTo>
                        <a:pt x="22777" y="44318"/>
                        <a:pt x="24192" y="38657"/>
                        <a:pt x="24410" y="35175"/>
                      </a:cubicBezTo>
                      <a:cubicBezTo>
                        <a:pt x="25933" y="35828"/>
                        <a:pt x="27349" y="35175"/>
                        <a:pt x="27893" y="34086"/>
                      </a:cubicBezTo>
                      <a:cubicBezTo>
                        <a:pt x="30505" y="36372"/>
                        <a:pt x="32355" y="34086"/>
                        <a:pt x="32900" y="30712"/>
                      </a:cubicBezTo>
                      <a:cubicBezTo>
                        <a:pt x="34206" y="32018"/>
                        <a:pt x="35512" y="33324"/>
                        <a:pt x="37362" y="31474"/>
                      </a:cubicBezTo>
                      <a:cubicBezTo>
                        <a:pt x="39213" y="29623"/>
                        <a:pt x="38777" y="27446"/>
                        <a:pt x="38995" y="25269"/>
                      </a:cubicBezTo>
                      <a:cubicBezTo>
                        <a:pt x="40845" y="27120"/>
                        <a:pt x="42805" y="29188"/>
                        <a:pt x="45417" y="27338"/>
                      </a:cubicBezTo>
                      <a:cubicBezTo>
                        <a:pt x="48029" y="25487"/>
                        <a:pt x="47703" y="22330"/>
                        <a:pt x="48029" y="19609"/>
                      </a:cubicBezTo>
                      <a:cubicBezTo>
                        <a:pt x="49434" y="20340"/>
                        <a:pt x="50780" y="21177"/>
                        <a:pt x="52057" y="22113"/>
                      </a:cubicBezTo>
                      <a:cubicBezTo>
                        <a:pt x="52057" y="22113"/>
                        <a:pt x="52057" y="22113"/>
                        <a:pt x="52057" y="22113"/>
                      </a:cubicBezTo>
                      <a:cubicBezTo>
                        <a:pt x="52463" y="21410"/>
                        <a:pt x="52826" y="20683"/>
                        <a:pt x="53145" y="19936"/>
                      </a:cubicBezTo>
                      <a:cubicBezTo>
                        <a:pt x="53276" y="18865"/>
                        <a:pt x="53928" y="17928"/>
                        <a:pt x="54887" y="17432"/>
                      </a:cubicBezTo>
                      <a:cubicBezTo>
                        <a:pt x="56261" y="18079"/>
                        <a:pt x="57484" y="19006"/>
                        <a:pt x="58479" y="20153"/>
                      </a:cubicBezTo>
                      <a:cubicBezTo>
                        <a:pt x="58678" y="20454"/>
                        <a:pt x="59084" y="20536"/>
                        <a:pt x="59384" y="20337"/>
                      </a:cubicBezTo>
                      <a:cubicBezTo>
                        <a:pt x="59457" y="20289"/>
                        <a:pt x="59519" y="20226"/>
                        <a:pt x="59567" y="20153"/>
                      </a:cubicBezTo>
                      <a:cubicBezTo>
                        <a:pt x="60220" y="18956"/>
                        <a:pt x="60438" y="17541"/>
                        <a:pt x="61091" y="16235"/>
                      </a:cubicBezTo>
                      <a:cubicBezTo>
                        <a:pt x="61744" y="14929"/>
                        <a:pt x="63595" y="14385"/>
                        <a:pt x="65663" y="16235"/>
                      </a:cubicBezTo>
                      <a:cubicBezTo>
                        <a:pt x="67731" y="18086"/>
                        <a:pt x="66969" y="16235"/>
                        <a:pt x="67187" y="15473"/>
                      </a:cubicBezTo>
                      <a:cubicBezTo>
                        <a:pt x="67290" y="13791"/>
                        <a:pt x="67508" y="12119"/>
                        <a:pt x="67840" y="10466"/>
                      </a:cubicBezTo>
                      <a:cubicBezTo>
                        <a:pt x="69472" y="5568"/>
                        <a:pt x="73935" y="10466"/>
                        <a:pt x="75023" y="13187"/>
                      </a:cubicBezTo>
                      <a:cubicBezTo>
                        <a:pt x="76112" y="15908"/>
                        <a:pt x="76438" y="13187"/>
                        <a:pt x="76438" y="12643"/>
                      </a:cubicBezTo>
                      <a:cubicBezTo>
                        <a:pt x="76438" y="9922"/>
                        <a:pt x="74697" y="3174"/>
                        <a:pt x="77854" y="1758"/>
                      </a:cubicBezTo>
                      <a:cubicBezTo>
                        <a:pt x="78507" y="1758"/>
                        <a:pt x="78398" y="-201"/>
                        <a:pt x="77854" y="17"/>
                      </a:cubicBezTo>
                      <a:cubicBezTo>
                        <a:pt x="74697" y="996"/>
                        <a:pt x="74806" y="5350"/>
                        <a:pt x="75023" y="8833"/>
                      </a:cubicBezTo>
                      <a:cubicBezTo>
                        <a:pt x="73282" y="6548"/>
                        <a:pt x="70887" y="4480"/>
                        <a:pt x="68275" y="5677"/>
                      </a:cubicBezTo>
                      <a:cubicBezTo>
                        <a:pt x="65663" y="6874"/>
                        <a:pt x="65772" y="9922"/>
                        <a:pt x="65554" y="12426"/>
                      </a:cubicBezTo>
                      <a:cubicBezTo>
                        <a:pt x="64248" y="11337"/>
                        <a:pt x="62506" y="10466"/>
                        <a:pt x="60982" y="11664"/>
                      </a:cubicBezTo>
                      <a:cubicBezTo>
                        <a:pt x="59620" y="13333"/>
                        <a:pt x="58820" y="15390"/>
                        <a:pt x="58696" y="17541"/>
                      </a:cubicBezTo>
                      <a:cubicBezTo>
                        <a:pt x="57370" y="16564"/>
                        <a:pt x="55948" y="15725"/>
                        <a:pt x="54451" y="15038"/>
                      </a:cubicBezTo>
                      <a:cubicBezTo>
                        <a:pt x="54451" y="15038"/>
                        <a:pt x="54451" y="15038"/>
                        <a:pt x="54451" y="15038"/>
                      </a:cubicBezTo>
                      <a:cubicBezTo>
                        <a:pt x="53889" y="16084"/>
                        <a:pt x="53415" y="17177"/>
                        <a:pt x="53036" y="18303"/>
                      </a:cubicBezTo>
                      <a:cubicBezTo>
                        <a:pt x="51730" y="20916"/>
                        <a:pt x="50315" y="18303"/>
                        <a:pt x="48138" y="17759"/>
                      </a:cubicBezTo>
                      <a:cubicBezTo>
                        <a:pt x="48138" y="17759"/>
                        <a:pt x="48138" y="17759"/>
                        <a:pt x="47485" y="18303"/>
                      </a:cubicBezTo>
                      <a:cubicBezTo>
                        <a:pt x="47485" y="20480"/>
                        <a:pt x="47485" y="24943"/>
                        <a:pt x="44764" y="25814"/>
                      </a:cubicBezTo>
                      <a:cubicBezTo>
                        <a:pt x="42043" y="26685"/>
                        <a:pt x="40628" y="23963"/>
                        <a:pt x="39213" y="22657"/>
                      </a:cubicBezTo>
                      <a:cubicBezTo>
                        <a:pt x="37798" y="21351"/>
                        <a:pt x="38233" y="22657"/>
                        <a:pt x="38015" y="22657"/>
                      </a:cubicBezTo>
                      <a:cubicBezTo>
                        <a:pt x="37798" y="22657"/>
                        <a:pt x="38015" y="25052"/>
                        <a:pt x="38015" y="26031"/>
                      </a:cubicBezTo>
                      <a:cubicBezTo>
                        <a:pt x="38015" y="27011"/>
                        <a:pt x="35621" y="28970"/>
                        <a:pt x="34641" y="28644"/>
                      </a:cubicBezTo>
                      <a:lnTo>
                        <a:pt x="33335" y="27446"/>
                      </a:lnTo>
                      <a:cubicBezTo>
                        <a:pt x="32682" y="26793"/>
                        <a:pt x="32247" y="28100"/>
                        <a:pt x="32355" y="28535"/>
                      </a:cubicBezTo>
                      <a:cubicBezTo>
                        <a:pt x="32355" y="30821"/>
                        <a:pt x="31594" y="31800"/>
                        <a:pt x="28763" y="31474"/>
                      </a:cubicBezTo>
                      <a:cubicBezTo>
                        <a:pt x="28219" y="30712"/>
                        <a:pt x="27675" y="31474"/>
                        <a:pt x="27675" y="32236"/>
                      </a:cubicBezTo>
                      <a:cubicBezTo>
                        <a:pt x="27675" y="32998"/>
                        <a:pt x="26151" y="34086"/>
                        <a:pt x="24954" y="32889"/>
                      </a:cubicBezTo>
                      <a:cubicBezTo>
                        <a:pt x="23757" y="31691"/>
                        <a:pt x="24083" y="32889"/>
                        <a:pt x="23974" y="33433"/>
                      </a:cubicBezTo>
                      <a:cubicBezTo>
                        <a:pt x="23852" y="35055"/>
                        <a:pt x="23560" y="36661"/>
                        <a:pt x="23103" y="38222"/>
                      </a:cubicBezTo>
                      <a:cubicBezTo>
                        <a:pt x="22774" y="39827"/>
                        <a:pt x="21236" y="40884"/>
                        <a:pt x="19620" y="40617"/>
                      </a:cubicBezTo>
                      <a:cubicBezTo>
                        <a:pt x="19620" y="40617"/>
                        <a:pt x="18205" y="39419"/>
                        <a:pt x="17770" y="39093"/>
                      </a:cubicBezTo>
                      <a:cubicBezTo>
                        <a:pt x="16145" y="37802"/>
                        <a:pt x="13844" y="37802"/>
                        <a:pt x="12219" y="39093"/>
                      </a:cubicBezTo>
                      <a:cubicBezTo>
                        <a:pt x="9389" y="41488"/>
                        <a:pt x="9606" y="46494"/>
                        <a:pt x="9824" y="49978"/>
                      </a:cubicBezTo>
                      <a:cubicBezTo>
                        <a:pt x="5774" y="46048"/>
                        <a:pt x="2811" y="41135"/>
                        <a:pt x="1225" y="35719"/>
                      </a:cubicBezTo>
                      <a:cubicBezTo>
                        <a:pt x="1225" y="34630"/>
                        <a:pt x="137" y="35066"/>
                        <a:pt x="137" y="35719"/>
                      </a:cubicBezTo>
                      <a:cubicBezTo>
                        <a:pt x="-1061" y="42903"/>
                        <a:pt x="5906" y="48236"/>
                        <a:pt x="9280" y="53025"/>
                      </a:cubicBezTo>
                      <a:close/>
                    </a:path>
                  </a:pathLst>
                </a:custGeom>
                <a:solidFill>
                  <a:srgbClr val="000000"/>
                </a:solidFill>
                <a:ln w="10878" cap="flat">
                  <a:noFill/>
                  <a:prstDash val="solid"/>
                  <a:miter/>
                </a:ln>
              </p:spPr>
              <p:txBody>
                <a:bodyPr rtlCol="0" anchor="ctr"/>
                <a:lstStyle/>
                <a:p>
                  <a:endParaRPr lang="en-US"/>
                </a:p>
              </p:txBody>
            </p:sp>
          </p:grpSp>
          <p:sp>
            <p:nvSpPr>
              <p:cNvPr id="382" name="Freeform: Shape 381">
                <a:extLst>
                  <a:ext uri="{FF2B5EF4-FFF2-40B4-BE49-F238E27FC236}">
                    <a16:creationId xmlns:a16="http://schemas.microsoft.com/office/drawing/2014/main" id="{FAF36E48-D13A-ED30-ECFC-011E726BE149}"/>
                  </a:ext>
                </a:extLst>
              </p:cNvPr>
              <p:cNvSpPr/>
              <p:nvPr/>
            </p:nvSpPr>
            <p:spPr>
              <a:xfrm>
                <a:off x="5525602" y="4504303"/>
                <a:ext cx="74777" cy="43429"/>
              </a:xfrm>
              <a:custGeom>
                <a:avLst/>
                <a:gdLst>
                  <a:gd name="connsiteX0" fmla="*/ 74778 w 74777"/>
                  <a:gd name="connsiteY0" fmla="*/ 18613 h 43429"/>
                  <a:gd name="connsiteX1" fmla="*/ 32219 w 74777"/>
                  <a:gd name="connsiteY1" fmla="*/ 43430 h 43429"/>
                  <a:gd name="connsiteX2" fmla="*/ 0 w 74777"/>
                  <a:gd name="connsiteY2" fmla="*/ 24708 h 43429"/>
                  <a:gd name="connsiteX3" fmla="*/ 42450 w 74777"/>
                  <a:gd name="connsiteY3" fmla="*/ 0 h 43429"/>
                  <a:gd name="connsiteX4" fmla="*/ 74778 w 74777"/>
                  <a:gd name="connsiteY4" fmla="*/ 18613 h 43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77" h="43429">
                    <a:moveTo>
                      <a:pt x="74778" y="18613"/>
                    </a:moveTo>
                    <a:lnTo>
                      <a:pt x="32219" y="43430"/>
                    </a:lnTo>
                    <a:lnTo>
                      <a:pt x="0" y="24708"/>
                    </a:lnTo>
                    <a:lnTo>
                      <a:pt x="42450" y="0"/>
                    </a:lnTo>
                    <a:lnTo>
                      <a:pt x="74778" y="18613"/>
                    </a:lnTo>
                    <a:close/>
                  </a:path>
                </a:pathLst>
              </a:custGeom>
              <a:solidFill>
                <a:srgbClr val="FAFAFA"/>
              </a:solidFill>
              <a:ln w="10878"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D6E968E4-F555-E955-03DB-9AFD2906C3AD}"/>
                  </a:ext>
                </a:extLst>
              </p:cNvPr>
              <p:cNvSpPr/>
              <p:nvPr/>
            </p:nvSpPr>
            <p:spPr>
              <a:xfrm>
                <a:off x="5523425" y="4503431"/>
                <a:ext cx="79784" cy="45202"/>
              </a:xfrm>
              <a:custGeom>
                <a:avLst/>
                <a:gdLst>
                  <a:gd name="connsiteX0" fmla="*/ 73907 w 79784"/>
                  <a:gd name="connsiteY0" fmla="*/ 19703 h 45202"/>
                  <a:gd name="connsiteX1" fmla="*/ 44192 w 79784"/>
                  <a:gd name="connsiteY1" fmla="*/ 2614 h 45202"/>
                  <a:gd name="connsiteX2" fmla="*/ 5225 w 79784"/>
                  <a:gd name="connsiteY2" fmla="*/ 25363 h 45202"/>
                  <a:gd name="connsiteX3" fmla="*/ 34831 w 79784"/>
                  <a:gd name="connsiteY3" fmla="*/ 42452 h 45202"/>
                  <a:gd name="connsiteX4" fmla="*/ 43539 w 79784"/>
                  <a:gd name="connsiteY4" fmla="*/ 110 h 45202"/>
                  <a:gd name="connsiteX5" fmla="*/ 44845 w 79784"/>
                  <a:gd name="connsiteY5" fmla="*/ 110 h 45202"/>
                  <a:gd name="connsiteX6" fmla="*/ 47131 w 79784"/>
                  <a:gd name="connsiteY6" fmla="*/ 110 h 45202"/>
                  <a:gd name="connsiteX7" fmla="*/ 79785 w 79784"/>
                  <a:gd name="connsiteY7" fmla="*/ 18723 h 45202"/>
                  <a:gd name="connsiteX8" fmla="*/ 79785 w 79784"/>
                  <a:gd name="connsiteY8" fmla="*/ 19594 h 45202"/>
                  <a:gd name="connsiteX9" fmla="*/ 37335 w 79784"/>
                  <a:gd name="connsiteY9" fmla="*/ 44411 h 45202"/>
                  <a:gd name="connsiteX10" fmla="*/ 34831 w 79784"/>
                  <a:gd name="connsiteY10" fmla="*/ 45064 h 45202"/>
                  <a:gd name="connsiteX11" fmla="*/ 32654 w 79784"/>
                  <a:gd name="connsiteY11" fmla="*/ 45064 h 45202"/>
                  <a:gd name="connsiteX12" fmla="*/ 0 w 79784"/>
                  <a:gd name="connsiteY12" fmla="*/ 26342 h 45202"/>
                  <a:gd name="connsiteX13" fmla="*/ 0 w 79784"/>
                  <a:gd name="connsiteY13" fmla="*/ 25472 h 45202"/>
                  <a:gd name="connsiteX14" fmla="*/ 42559 w 79784"/>
                  <a:gd name="connsiteY14" fmla="*/ 655 h 4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784" h="45202">
                    <a:moveTo>
                      <a:pt x="73907" y="19703"/>
                    </a:moveTo>
                    <a:lnTo>
                      <a:pt x="44192" y="2614"/>
                    </a:lnTo>
                    <a:lnTo>
                      <a:pt x="5225" y="25363"/>
                    </a:lnTo>
                    <a:lnTo>
                      <a:pt x="34831" y="42452"/>
                    </a:lnTo>
                    <a:close/>
                    <a:moveTo>
                      <a:pt x="43539" y="110"/>
                    </a:moveTo>
                    <a:lnTo>
                      <a:pt x="44845" y="110"/>
                    </a:lnTo>
                    <a:cubicBezTo>
                      <a:pt x="45600" y="-37"/>
                      <a:pt x="46376" y="-37"/>
                      <a:pt x="47131" y="110"/>
                    </a:cubicBezTo>
                    <a:lnTo>
                      <a:pt x="79785" y="18723"/>
                    </a:lnTo>
                    <a:cubicBezTo>
                      <a:pt x="79785" y="18723"/>
                      <a:pt x="79785" y="19267"/>
                      <a:pt x="79785" y="19594"/>
                    </a:cubicBezTo>
                    <a:lnTo>
                      <a:pt x="37335" y="44411"/>
                    </a:lnTo>
                    <a:cubicBezTo>
                      <a:pt x="36548" y="44783"/>
                      <a:pt x="35699" y="45005"/>
                      <a:pt x="34831" y="45064"/>
                    </a:cubicBezTo>
                    <a:cubicBezTo>
                      <a:pt x="34117" y="45248"/>
                      <a:pt x="33368" y="45248"/>
                      <a:pt x="32654" y="45064"/>
                    </a:cubicBezTo>
                    <a:lnTo>
                      <a:pt x="0" y="26342"/>
                    </a:lnTo>
                    <a:cubicBezTo>
                      <a:pt x="0" y="26342"/>
                      <a:pt x="0" y="25798"/>
                      <a:pt x="0" y="25472"/>
                    </a:cubicBezTo>
                    <a:lnTo>
                      <a:pt x="42559" y="655"/>
                    </a:lnTo>
                    <a:close/>
                  </a:path>
                </a:pathLst>
              </a:custGeom>
              <a:solidFill>
                <a:srgbClr val="455A64"/>
              </a:solidFill>
              <a:ln w="10878"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25485B42-AEE0-1403-2554-07005C66B7B3}"/>
                  </a:ext>
                </a:extLst>
              </p:cNvPr>
              <p:cNvSpPr/>
              <p:nvPr/>
            </p:nvSpPr>
            <p:spPr>
              <a:xfrm>
                <a:off x="5617729" y="4372176"/>
                <a:ext cx="239378" cy="138100"/>
              </a:xfrm>
              <a:custGeom>
                <a:avLst/>
                <a:gdLst>
                  <a:gd name="connsiteX0" fmla="*/ 238659 w 239378"/>
                  <a:gd name="connsiteY0" fmla="*/ 1946 h 138100"/>
                  <a:gd name="connsiteX1" fmla="*/ 236264 w 239378"/>
                  <a:gd name="connsiteY1" fmla="*/ 640 h 138100"/>
                  <a:gd name="connsiteX2" fmla="*/ 230931 w 239378"/>
                  <a:gd name="connsiteY2" fmla="*/ 640 h 138100"/>
                  <a:gd name="connsiteX3" fmla="*/ 1481 w 239378"/>
                  <a:gd name="connsiteY3" fmla="*/ 133106 h 138100"/>
                  <a:gd name="connsiteX4" fmla="*/ 719 w 239378"/>
                  <a:gd name="connsiteY4" fmla="*/ 136154 h 138100"/>
                  <a:gd name="connsiteX5" fmla="*/ 3114 w 239378"/>
                  <a:gd name="connsiteY5" fmla="*/ 137460 h 138100"/>
                  <a:gd name="connsiteX6" fmla="*/ 8448 w 239378"/>
                  <a:gd name="connsiteY6" fmla="*/ 137460 h 138100"/>
                  <a:gd name="connsiteX7" fmla="*/ 237897 w 239378"/>
                  <a:gd name="connsiteY7" fmla="*/ 4994 h 138100"/>
                  <a:gd name="connsiteX8" fmla="*/ 238659 w 239378"/>
                  <a:gd name="connsiteY8" fmla="*/ 1946 h 1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378" h="138100">
                    <a:moveTo>
                      <a:pt x="238659" y="1946"/>
                    </a:moveTo>
                    <a:lnTo>
                      <a:pt x="236264" y="640"/>
                    </a:lnTo>
                    <a:cubicBezTo>
                      <a:pt x="234589" y="-213"/>
                      <a:pt x="232606" y="-213"/>
                      <a:pt x="230931" y="640"/>
                    </a:cubicBezTo>
                    <a:lnTo>
                      <a:pt x="1481" y="133106"/>
                    </a:lnTo>
                    <a:cubicBezTo>
                      <a:pt x="-151" y="134086"/>
                      <a:pt x="-478" y="135392"/>
                      <a:pt x="719" y="136154"/>
                    </a:cubicBezTo>
                    <a:lnTo>
                      <a:pt x="3114" y="137460"/>
                    </a:lnTo>
                    <a:cubicBezTo>
                      <a:pt x="4790" y="138313"/>
                      <a:pt x="6772" y="138313"/>
                      <a:pt x="8448" y="137460"/>
                    </a:cubicBezTo>
                    <a:lnTo>
                      <a:pt x="237897" y="4994"/>
                    </a:lnTo>
                    <a:cubicBezTo>
                      <a:pt x="239530" y="4014"/>
                      <a:pt x="239856" y="2708"/>
                      <a:pt x="238659" y="1946"/>
                    </a:cubicBezTo>
                    <a:close/>
                  </a:path>
                </a:pathLst>
              </a:custGeom>
              <a:solidFill>
                <a:srgbClr val="E0E0E0"/>
              </a:solidFill>
              <a:ln w="10878"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D0887930-A98C-177F-5EF0-B86542C1C41A}"/>
                  </a:ext>
                </a:extLst>
              </p:cNvPr>
              <p:cNvSpPr/>
              <p:nvPr/>
            </p:nvSpPr>
            <p:spPr>
              <a:xfrm>
                <a:off x="5603609" y="4364011"/>
                <a:ext cx="239501" cy="138608"/>
              </a:xfrm>
              <a:custGeom>
                <a:avLst/>
                <a:gdLst>
                  <a:gd name="connsiteX0" fmla="*/ 238956 w 239501"/>
                  <a:gd name="connsiteY0" fmla="*/ 1947 h 138608"/>
                  <a:gd name="connsiteX1" fmla="*/ 236670 w 239501"/>
                  <a:gd name="connsiteY1" fmla="*/ 641 h 138608"/>
                  <a:gd name="connsiteX2" fmla="*/ 231227 w 239501"/>
                  <a:gd name="connsiteY2" fmla="*/ 641 h 138608"/>
                  <a:gd name="connsiteX3" fmla="*/ 1560 w 239501"/>
                  <a:gd name="connsiteY3" fmla="*/ 133543 h 138608"/>
                  <a:gd name="connsiteX4" fmla="*/ 798 w 239501"/>
                  <a:gd name="connsiteY4" fmla="*/ 136591 h 138608"/>
                  <a:gd name="connsiteX5" fmla="*/ 3084 w 239501"/>
                  <a:gd name="connsiteY5" fmla="*/ 138006 h 138608"/>
                  <a:gd name="connsiteX6" fmla="*/ 8418 w 239501"/>
                  <a:gd name="connsiteY6" fmla="*/ 138006 h 138608"/>
                  <a:gd name="connsiteX7" fmla="*/ 237867 w 239501"/>
                  <a:gd name="connsiteY7" fmla="*/ 5104 h 138608"/>
                  <a:gd name="connsiteX8" fmla="*/ 238956 w 239501"/>
                  <a:gd name="connsiteY8" fmla="*/ 1947 h 13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501" h="138608">
                    <a:moveTo>
                      <a:pt x="238956" y="1947"/>
                    </a:moveTo>
                    <a:lnTo>
                      <a:pt x="236670" y="641"/>
                    </a:lnTo>
                    <a:cubicBezTo>
                      <a:pt x="234956" y="-214"/>
                      <a:pt x="232941" y="-214"/>
                      <a:pt x="231227" y="641"/>
                    </a:cubicBezTo>
                    <a:lnTo>
                      <a:pt x="1560" y="133543"/>
                    </a:lnTo>
                    <a:cubicBezTo>
                      <a:pt x="-181" y="134523"/>
                      <a:pt x="-508" y="135938"/>
                      <a:pt x="798" y="136591"/>
                    </a:cubicBezTo>
                    <a:lnTo>
                      <a:pt x="3084" y="138006"/>
                    </a:lnTo>
                    <a:cubicBezTo>
                      <a:pt x="4771" y="138809"/>
                      <a:pt x="6730" y="138809"/>
                      <a:pt x="8418" y="138006"/>
                    </a:cubicBezTo>
                    <a:lnTo>
                      <a:pt x="237867" y="5104"/>
                    </a:lnTo>
                    <a:cubicBezTo>
                      <a:pt x="239609" y="4124"/>
                      <a:pt x="239935" y="2709"/>
                      <a:pt x="238956" y="1947"/>
                    </a:cubicBezTo>
                    <a:close/>
                  </a:path>
                </a:pathLst>
              </a:custGeom>
              <a:solidFill>
                <a:srgbClr val="E0E0E0"/>
              </a:solidFill>
              <a:ln w="10878"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0675D9FA-7981-D8D6-5F6D-9AC083DA3988}"/>
                  </a:ext>
                </a:extLst>
              </p:cNvPr>
              <p:cNvSpPr/>
              <p:nvPr/>
            </p:nvSpPr>
            <p:spPr>
              <a:xfrm>
                <a:off x="5589567" y="4355898"/>
                <a:ext cx="239427" cy="138595"/>
              </a:xfrm>
              <a:custGeom>
                <a:avLst/>
                <a:gdLst>
                  <a:gd name="connsiteX0" fmla="*/ 238629 w 239427"/>
                  <a:gd name="connsiteY0" fmla="*/ 2006 h 138595"/>
                  <a:gd name="connsiteX1" fmla="*/ 236343 w 239427"/>
                  <a:gd name="connsiteY1" fmla="*/ 591 h 138595"/>
                  <a:gd name="connsiteX2" fmla="*/ 231010 w 239427"/>
                  <a:gd name="connsiteY2" fmla="*/ 591 h 138595"/>
                  <a:gd name="connsiteX3" fmla="*/ 1560 w 239427"/>
                  <a:gd name="connsiteY3" fmla="*/ 133493 h 138595"/>
                  <a:gd name="connsiteX4" fmla="*/ 798 w 239427"/>
                  <a:gd name="connsiteY4" fmla="*/ 136650 h 138595"/>
                  <a:gd name="connsiteX5" fmla="*/ 3084 w 239427"/>
                  <a:gd name="connsiteY5" fmla="*/ 137956 h 138595"/>
                  <a:gd name="connsiteX6" fmla="*/ 8417 w 239427"/>
                  <a:gd name="connsiteY6" fmla="*/ 137956 h 138595"/>
                  <a:gd name="connsiteX7" fmla="*/ 237867 w 239427"/>
                  <a:gd name="connsiteY7" fmla="*/ 5598 h 138595"/>
                  <a:gd name="connsiteX8" fmla="*/ 238629 w 239427"/>
                  <a:gd name="connsiteY8" fmla="*/ 2006 h 13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427" h="138595">
                    <a:moveTo>
                      <a:pt x="238629" y="2006"/>
                    </a:moveTo>
                    <a:lnTo>
                      <a:pt x="236343" y="591"/>
                    </a:lnTo>
                    <a:cubicBezTo>
                      <a:pt x="234653" y="-197"/>
                      <a:pt x="232700" y="-197"/>
                      <a:pt x="231010" y="591"/>
                    </a:cubicBezTo>
                    <a:lnTo>
                      <a:pt x="1560" y="133493"/>
                    </a:lnTo>
                    <a:cubicBezTo>
                      <a:pt x="-181" y="134473"/>
                      <a:pt x="-508" y="135888"/>
                      <a:pt x="798" y="136650"/>
                    </a:cubicBezTo>
                    <a:lnTo>
                      <a:pt x="3084" y="137956"/>
                    </a:lnTo>
                    <a:cubicBezTo>
                      <a:pt x="4759" y="138809"/>
                      <a:pt x="6742" y="138809"/>
                      <a:pt x="8417" y="137956"/>
                    </a:cubicBezTo>
                    <a:lnTo>
                      <a:pt x="237867" y="5598"/>
                    </a:lnTo>
                    <a:cubicBezTo>
                      <a:pt x="239609" y="4074"/>
                      <a:pt x="239935" y="2768"/>
                      <a:pt x="238629" y="2006"/>
                    </a:cubicBezTo>
                    <a:close/>
                  </a:path>
                </a:pathLst>
              </a:custGeom>
              <a:solidFill>
                <a:srgbClr val="E0E0E0"/>
              </a:solidFill>
              <a:ln w="10878"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A51213FC-118D-6D7B-8AC0-8FDE0CCCAD98}"/>
                  </a:ext>
                </a:extLst>
              </p:cNvPr>
              <p:cNvSpPr/>
              <p:nvPr/>
            </p:nvSpPr>
            <p:spPr>
              <a:xfrm>
                <a:off x="5553467" y="4521392"/>
                <a:ext cx="19919" cy="32110"/>
              </a:xfrm>
              <a:custGeom>
                <a:avLst/>
                <a:gdLst>
                  <a:gd name="connsiteX0" fmla="*/ 0 w 19919"/>
                  <a:gd name="connsiteY0" fmla="*/ 0 h 32110"/>
                  <a:gd name="connsiteX1" fmla="*/ 19919 w 19919"/>
                  <a:gd name="connsiteY1" fmla="*/ 0 h 32110"/>
                  <a:gd name="connsiteX2" fmla="*/ 19919 w 19919"/>
                  <a:gd name="connsiteY2" fmla="*/ 4898 h 32110"/>
                  <a:gd name="connsiteX3" fmla="*/ 8599 w 19919"/>
                  <a:gd name="connsiteY3" fmla="*/ 4898 h 32110"/>
                  <a:gd name="connsiteX4" fmla="*/ 8599 w 19919"/>
                  <a:gd name="connsiteY4" fmla="*/ 32110 h 32110"/>
                  <a:gd name="connsiteX5" fmla="*/ 0 w 19919"/>
                  <a:gd name="connsiteY5" fmla="*/ 32110 h 32110"/>
                  <a:gd name="connsiteX6" fmla="*/ 0 w 19919"/>
                  <a:gd name="connsiteY6" fmla="*/ 0 h 3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19" h="32110">
                    <a:moveTo>
                      <a:pt x="0" y="0"/>
                    </a:moveTo>
                    <a:lnTo>
                      <a:pt x="19919" y="0"/>
                    </a:lnTo>
                    <a:lnTo>
                      <a:pt x="19919" y="4898"/>
                    </a:lnTo>
                    <a:lnTo>
                      <a:pt x="8599" y="4898"/>
                    </a:lnTo>
                    <a:lnTo>
                      <a:pt x="8599" y="32110"/>
                    </a:lnTo>
                    <a:lnTo>
                      <a:pt x="0" y="32110"/>
                    </a:lnTo>
                    <a:lnTo>
                      <a:pt x="0" y="0"/>
                    </a:lnTo>
                    <a:close/>
                  </a:path>
                </a:pathLst>
              </a:custGeom>
              <a:solidFill>
                <a:srgbClr val="519259"/>
              </a:solidFill>
              <a:ln w="10878"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27610F36-91B9-9352-12B5-805880F599BF}"/>
                  </a:ext>
                </a:extLst>
              </p:cNvPr>
              <p:cNvSpPr/>
              <p:nvPr/>
            </p:nvSpPr>
            <p:spPr>
              <a:xfrm>
                <a:off x="5466389" y="4470125"/>
                <a:ext cx="74777" cy="43429"/>
              </a:xfrm>
              <a:custGeom>
                <a:avLst/>
                <a:gdLst>
                  <a:gd name="connsiteX0" fmla="*/ 74778 w 74777"/>
                  <a:gd name="connsiteY0" fmla="*/ 18613 h 43429"/>
                  <a:gd name="connsiteX1" fmla="*/ 32328 w 74777"/>
                  <a:gd name="connsiteY1" fmla="*/ 43430 h 43429"/>
                  <a:gd name="connsiteX2" fmla="*/ 0 w 74777"/>
                  <a:gd name="connsiteY2" fmla="*/ 24708 h 43429"/>
                  <a:gd name="connsiteX3" fmla="*/ 42450 w 74777"/>
                  <a:gd name="connsiteY3" fmla="*/ 0 h 43429"/>
                  <a:gd name="connsiteX4" fmla="*/ 74778 w 74777"/>
                  <a:gd name="connsiteY4" fmla="*/ 18613 h 43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77" h="43429">
                    <a:moveTo>
                      <a:pt x="74778" y="18613"/>
                    </a:moveTo>
                    <a:lnTo>
                      <a:pt x="32328" y="43430"/>
                    </a:lnTo>
                    <a:lnTo>
                      <a:pt x="0" y="24708"/>
                    </a:lnTo>
                    <a:lnTo>
                      <a:pt x="42450" y="0"/>
                    </a:lnTo>
                    <a:lnTo>
                      <a:pt x="74778" y="18613"/>
                    </a:lnTo>
                    <a:close/>
                  </a:path>
                </a:pathLst>
              </a:custGeom>
              <a:solidFill>
                <a:srgbClr val="FAFAFA"/>
              </a:solidFill>
              <a:ln w="10878"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3492567B-8BFC-7876-D05D-5F8F3C27565E}"/>
                  </a:ext>
                </a:extLst>
              </p:cNvPr>
              <p:cNvSpPr/>
              <p:nvPr/>
            </p:nvSpPr>
            <p:spPr>
              <a:xfrm>
                <a:off x="5463559" y="4469253"/>
                <a:ext cx="80111" cy="45426"/>
              </a:xfrm>
              <a:custGeom>
                <a:avLst/>
                <a:gdLst>
                  <a:gd name="connsiteX0" fmla="*/ 74234 w 80111"/>
                  <a:gd name="connsiteY0" fmla="*/ 19702 h 45426"/>
                  <a:gd name="connsiteX1" fmla="*/ 44627 w 80111"/>
                  <a:gd name="connsiteY1" fmla="*/ 2614 h 45426"/>
                  <a:gd name="connsiteX2" fmla="*/ 5551 w 80111"/>
                  <a:gd name="connsiteY2" fmla="*/ 25363 h 45426"/>
                  <a:gd name="connsiteX3" fmla="*/ 35158 w 80111"/>
                  <a:gd name="connsiteY3" fmla="*/ 42451 h 45426"/>
                  <a:gd name="connsiteX4" fmla="*/ 43866 w 80111"/>
                  <a:gd name="connsiteY4" fmla="*/ 110 h 45426"/>
                  <a:gd name="connsiteX5" fmla="*/ 45172 w 80111"/>
                  <a:gd name="connsiteY5" fmla="*/ 110 h 45426"/>
                  <a:gd name="connsiteX6" fmla="*/ 47457 w 80111"/>
                  <a:gd name="connsiteY6" fmla="*/ 110 h 45426"/>
                  <a:gd name="connsiteX7" fmla="*/ 80111 w 80111"/>
                  <a:gd name="connsiteY7" fmla="*/ 18723 h 45426"/>
                  <a:gd name="connsiteX8" fmla="*/ 80111 w 80111"/>
                  <a:gd name="connsiteY8" fmla="*/ 19594 h 45426"/>
                  <a:gd name="connsiteX9" fmla="*/ 37335 w 80111"/>
                  <a:gd name="connsiteY9" fmla="*/ 44629 h 45426"/>
                  <a:gd name="connsiteX10" fmla="*/ 34940 w 80111"/>
                  <a:gd name="connsiteY10" fmla="*/ 45282 h 45426"/>
                  <a:gd name="connsiteX11" fmla="*/ 32654 w 80111"/>
                  <a:gd name="connsiteY11" fmla="*/ 45282 h 45426"/>
                  <a:gd name="connsiteX12" fmla="*/ 0 w 80111"/>
                  <a:gd name="connsiteY12" fmla="*/ 26560 h 45426"/>
                  <a:gd name="connsiteX13" fmla="*/ 0 w 80111"/>
                  <a:gd name="connsiteY13" fmla="*/ 25689 h 45426"/>
                  <a:gd name="connsiteX14" fmla="*/ 42450 w 80111"/>
                  <a:gd name="connsiteY14" fmla="*/ 872 h 45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111" h="45426">
                    <a:moveTo>
                      <a:pt x="74234" y="19702"/>
                    </a:moveTo>
                    <a:lnTo>
                      <a:pt x="44627" y="2614"/>
                    </a:lnTo>
                    <a:lnTo>
                      <a:pt x="5551" y="25363"/>
                    </a:lnTo>
                    <a:lnTo>
                      <a:pt x="35158" y="42451"/>
                    </a:lnTo>
                    <a:close/>
                    <a:moveTo>
                      <a:pt x="43866" y="110"/>
                    </a:moveTo>
                    <a:lnTo>
                      <a:pt x="45172" y="110"/>
                    </a:lnTo>
                    <a:cubicBezTo>
                      <a:pt x="45926" y="-37"/>
                      <a:pt x="46703" y="-37"/>
                      <a:pt x="47457" y="110"/>
                    </a:cubicBezTo>
                    <a:lnTo>
                      <a:pt x="80111" y="18723"/>
                    </a:lnTo>
                    <a:cubicBezTo>
                      <a:pt x="80111" y="18723"/>
                      <a:pt x="80111" y="19267"/>
                      <a:pt x="80111" y="19594"/>
                    </a:cubicBezTo>
                    <a:lnTo>
                      <a:pt x="37335" y="44629"/>
                    </a:lnTo>
                    <a:cubicBezTo>
                      <a:pt x="36582" y="44988"/>
                      <a:pt x="35771" y="45209"/>
                      <a:pt x="34940" y="45282"/>
                    </a:cubicBezTo>
                    <a:cubicBezTo>
                      <a:pt x="34190" y="45475"/>
                      <a:pt x="33404" y="45475"/>
                      <a:pt x="32654" y="45282"/>
                    </a:cubicBezTo>
                    <a:lnTo>
                      <a:pt x="0" y="26560"/>
                    </a:lnTo>
                    <a:cubicBezTo>
                      <a:pt x="0" y="26560"/>
                      <a:pt x="0" y="26016"/>
                      <a:pt x="0" y="25689"/>
                    </a:cubicBezTo>
                    <a:lnTo>
                      <a:pt x="42450" y="872"/>
                    </a:lnTo>
                    <a:close/>
                  </a:path>
                </a:pathLst>
              </a:custGeom>
              <a:solidFill>
                <a:srgbClr val="455A64"/>
              </a:solidFill>
              <a:ln w="10878"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6A52C6FE-0804-54E7-67FB-2E1C340AE6B7}"/>
                  </a:ext>
                </a:extLst>
              </p:cNvPr>
              <p:cNvSpPr/>
              <p:nvPr/>
            </p:nvSpPr>
            <p:spPr>
              <a:xfrm>
                <a:off x="5558081" y="4337780"/>
                <a:ext cx="239787" cy="138753"/>
              </a:xfrm>
              <a:custGeom>
                <a:avLst/>
                <a:gdLst>
                  <a:gd name="connsiteX0" fmla="*/ 239094 w 239787"/>
                  <a:gd name="connsiteY0" fmla="*/ 1946 h 138753"/>
                  <a:gd name="connsiteX1" fmla="*/ 236700 w 239787"/>
                  <a:gd name="connsiteY1" fmla="*/ 640 h 138753"/>
                  <a:gd name="connsiteX2" fmla="*/ 231366 w 239787"/>
                  <a:gd name="connsiteY2" fmla="*/ 640 h 138753"/>
                  <a:gd name="connsiteX3" fmla="*/ 1481 w 239787"/>
                  <a:gd name="connsiteY3" fmla="*/ 133760 h 138753"/>
                  <a:gd name="connsiteX4" fmla="*/ 719 w 239787"/>
                  <a:gd name="connsiteY4" fmla="*/ 136808 h 138753"/>
                  <a:gd name="connsiteX5" fmla="*/ 3114 w 239787"/>
                  <a:gd name="connsiteY5" fmla="*/ 138114 h 138753"/>
                  <a:gd name="connsiteX6" fmla="*/ 8447 w 239787"/>
                  <a:gd name="connsiteY6" fmla="*/ 138114 h 138753"/>
                  <a:gd name="connsiteX7" fmla="*/ 237897 w 239787"/>
                  <a:gd name="connsiteY7" fmla="*/ 5647 h 138753"/>
                  <a:gd name="connsiteX8" fmla="*/ 239094 w 239787"/>
                  <a:gd name="connsiteY8" fmla="*/ 1946 h 13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787" h="138753">
                    <a:moveTo>
                      <a:pt x="239094" y="1946"/>
                    </a:moveTo>
                    <a:lnTo>
                      <a:pt x="236700" y="640"/>
                    </a:lnTo>
                    <a:cubicBezTo>
                      <a:pt x="235024" y="-213"/>
                      <a:pt x="233042" y="-213"/>
                      <a:pt x="231366" y="640"/>
                    </a:cubicBezTo>
                    <a:lnTo>
                      <a:pt x="1481" y="133760"/>
                    </a:lnTo>
                    <a:cubicBezTo>
                      <a:pt x="-151" y="134739"/>
                      <a:pt x="-478" y="136046"/>
                      <a:pt x="719" y="136808"/>
                    </a:cubicBezTo>
                    <a:lnTo>
                      <a:pt x="3114" y="138114"/>
                    </a:lnTo>
                    <a:cubicBezTo>
                      <a:pt x="4789" y="138967"/>
                      <a:pt x="6772" y="138967"/>
                      <a:pt x="8447" y="138114"/>
                    </a:cubicBezTo>
                    <a:lnTo>
                      <a:pt x="237897" y="5647"/>
                    </a:lnTo>
                    <a:cubicBezTo>
                      <a:pt x="239965" y="4341"/>
                      <a:pt x="240292" y="2925"/>
                      <a:pt x="239094" y="1946"/>
                    </a:cubicBezTo>
                    <a:close/>
                  </a:path>
                </a:pathLst>
              </a:custGeom>
              <a:solidFill>
                <a:srgbClr val="E0E0E0"/>
              </a:solidFill>
              <a:ln w="10878"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316B8E12-0644-3D7F-6EF6-E548651098D6}"/>
                  </a:ext>
                </a:extLst>
              </p:cNvPr>
              <p:cNvSpPr/>
              <p:nvPr/>
            </p:nvSpPr>
            <p:spPr>
              <a:xfrm>
                <a:off x="5544396" y="4329834"/>
                <a:ext cx="239427" cy="138171"/>
              </a:xfrm>
              <a:custGeom>
                <a:avLst/>
                <a:gdLst>
                  <a:gd name="connsiteX0" fmla="*/ 238629 w 239427"/>
                  <a:gd name="connsiteY0" fmla="*/ 1946 h 138171"/>
                  <a:gd name="connsiteX1" fmla="*/ 236343 w 239427"/>
                  <a:gd name="connsiteY1" fmla="*/ 640 h 138171"/>
                  <a:gd name="connsiteX2" fmla="*/ 231010 w 239427"/>
                  <a:gd name="connsiteY2" fmla="*/ 640 h 138171"/>
                  <a:gd name="connsiteX3" fmla="*/ 1560 w 239427"/>
                  <a:gd name="connsiteY3" fmla="*/ 133107 h 138171"/>
                  <a:gd name="connsiteX4" fmla="*/ 798 w 239427"/>
                  <a:gd name="connsiteY4" fmla="*/ 136154 h 138171"/>
                  <a:gd name="connsiteX5" fmla="*/ 3084 w 239427"/>
                  <a:gd name="connsiteY5" fmla="*/ 137570 h 138171"/>
                  <a:gd name="connsiteX6" fmla="*/ 8418 w 239427"/>
                  <a:gd name="connsiteY6" fmla="*/ 137570 h 138171"/>
                  <a:gd name="connsiteX7" fmla="*/ 237867 w 239427"/>
                  <a:gd name="connsiteY7" fmla="*/ 5103 h 138171"/>
                  <a:gd name="connsiteX8" fmla="*/ 238629 w 239427"/>
                  <a:gd name="connsiteY8" fmla="*/ 1946 h 138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427" h="138171">
                    <a:moveTo>
                      <a:pt x="238629" y="1946"/>
                    </a:moveTo>
                    <a:lnTo>
                      <a:pt x="236343" y="640"/>
                    </a:lnTo>
                    <a:cubicBezTo>
                      <a:pt x="234668" y="-213"/>
                      <a:pt x="232685" y="-213"/>
                      <a:pt x="231010" y="640"/>
                    </a:cubicBezTo>
                    <a:lnTo>
                      <a:pt x="1560" y="133107"/>
                    </a:lnTo>
                    <a:cubicBezTo>
                      <a:pt x="-181" y="134086"/>
                      <a:pt x="-508" y="135501"/>
                      <a:pt x="798" y="136154"/>
                    </a:cubicBezTo>
                    <a:lnTo>
                      <a:pt x="3084" y="137570"/>
                    </a:lnTo>
                    <a:cubicBezTo>
                      <a:pt x="4771" y="138373"/>
                      <a:pt x="6730" y="138373"/>
                      <a:pt x="8418" y="137570"/>
                    </a:cubicBezTo>
                    <a:lnTo>
                      <a:pt x="237867" y="5103"/>
                    </a:lnTo>
                    <a:cubicBezTo>
                      <a:pt x="239609" y="4123"/>
                      <a:pt x="239935" y="2708"/>
                      <a:pt x="238629" y="1946"/>
                    </a:cubicBezTo>
                    <a:close/>
                  </a:path>
                </a:pathLst>
              </a:custGeom>
              <a:solidFill>
                <a:srgbClr val="E0E0E0"/>
              </a:solidFill>
              <a:ln w="10878"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306C3975-5CB6-94F6-5E0D-945197CC112D}"/>
                  </a:ext>
                </a:extLst>
              </p:cNvPr>
              <p:cNvSpPr/>
              <p:nvPr/>
            </p:nvSpPr>
            <p:spPr>
              <a:xfrm>
                <a:off x="5530355" y="4321780"/>
                <a:ext cx="239427" cy="138101"/>
              </a:xfrm>
              <a:custGeom>
                <a:avLst/>
                <a:gdLst>
                  <a:gd name="connsiteX0" fmla="*/ 238629 w 239427"/>
                  <a:gd name="connsiteY0" fmla="*/ 1946 h 138101"/>
                  <a:gd name="connsiteX1" fmla="*/ 236343 w 239427"/>
                  <a:gd name="connsiteY1" fmla="*/ 640 h 138101"/>
                  <a:gd name="connsiteX2" fmla="*/ 231010 w 239427"/>
                  <a:gd name="connsiteY2" fmla="*/ 640 h 138101"/>
                  <a:gd name="connsiteX3" fmla="*/ 1560 w 239427"/>
                  <a:gd name="connsiteY3" fmla="*/ 132998 h 138101"/>
                  <a:gd name="connsiteX4" fmla="*/ 798 w 239427"/>
                  <a:gd name="connsiteY4" fmla="*/ 136154 h 138101"/>
                  <a:gd name="connsiteX5" fmla="*/ 3084 w 239427"/>
                  <a:gd name="connsiteY5" fmla="*/ 137461 h 138101"/>
                  <a:gd name="connsiteX6" fmla="*/ 8526 w 239427"/>
                  <a:gd name="connsiteY6" fmla="*/ 137461 h 138101"/>
                  <a:gd name="connsiteX7" fmla="*/ 237867 w 239427"/>
                  <a:gd name="connsiteY7" fmla="*/ 4994 h 138101"/>
                  <a:gd name="connsiteX8" fmla="*/ 238629 w 239427"/>
                  <a:gd name="connsiteY8" fmla="*/ 1946 h 138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427" h="138101">
                    <a:moveTo>
                      <a:pt x="238629" y="1946"/>
                    </a:moveTo>
                    <a:lnTo>
                      <a:pt x="236343" y="640"/>
                    </a:lnTo>
                    <a:cubicBezTo>
                      <a:pt x="234668" y="-213"/>
                      <a:pt x="232685" y="-213"/>
                      <a:pt x="231010" y="640"/>
                    </a:cubicBezTo>
                    <a:lnTo>
                      <a:pt x="1560" y="132998"/>
                    </a:lnTo>
                    <a:cubicBezTo>
                      <a:pt x="-181" y="133977"/>
                      <a:pt x="-508" y="135392"/>
                      <a:pt x="798" y="136154"/>
                    </a:cubicBezTo>
                    <a:lnTo>
                      <a:pt x="3084" y="137461"/>
                    </a:lnTo>
                    <a:cubicBezTo>
                      <a:pt x="4797" y="138315"/>
                      <a:pt x="6813" y="138315"/>
                      <a:pt x="8526" y="137461"/>
                    </a:cubicBezTo>
                    <a:lnTo>
                      <a:pt x="237867" y="4994"/>
                    </a:lnTo>
                    <a:cubicBezTo>
                      <a:pt x="239609" y="4014"/>
                      <a:pt x="239935" y="2708"/>
                      <a:pt x="238629" y="1946"/>
                    </a:cubicBezTo>
                    <a:close/>
                  </a:path>
                </a:pathLst>
              </a:custGeom>
              <a:solidFill>
                <a:srgbClr val="E0E0E0"/>
              </a:solidFill>
              <a:ln w="10878"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3E9A058A-D539-5DFB-7477-BDAE8980EAE3}"/>
                  </a:ext>
                </a:extLst>
              </p:cNvPr>
              <p:cNvSpPr/>
              <p:nvPr/>
            </p:nvSpPr>
            <p:spPr>
              <a:xfrm>
                <a:off x="5407176" y="4435947"/>
                <a:ext cx="74777" cy="43429"/>
              </a:xfrm>
              <a:custGeom>
                <a:avLst/>
                <a:gdLst>
                  <a:gd name="connsiteX0" fmla="*/ 74778 w 74777"/>
                  <a:gd name="connsiteY0" fmla="*/ 18613 h 43429"/>
                  <a:gd name="connsiteX1" fmla="*/ 32328 w 74777"/>
                  <a:gd name="connsiteY1" fmla="*/ 43430 h 43429"/>
                  <a:gd name="connsiteX2" fmla="*/ 0 w 74777"/>
                  <a:gd name="connsiteY2" fmla="*/ 24817 h 43429"/>
                  <a:gd name="connsiteX3" fmla="*/ 42559 w 74777"/>
                  <a:gd name="connsiteY3" fmla="*/ 0 h 43429"/>
                  <a:gd name="connsiteX4" fmla="*/ 74778 w 74777"/>
                  <a:gd name="connsiteY4" fmla="*/ 18613 h 43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77" h="43429">
                    <a:moveTo>
                      <a:pt x="74778" y="18613"/>
                    </a:moveTo>
                    <a:lnTo>
                      <a:pt x="32328" y="43430"/>
                    </a:lnTo>
                    <a:lnTo>
                      <a:pt x="0" y="24817"/>
                    </a:lnTo>
                    <a:lnTo>
                      <a:pt x="42559" y="0"/>
                    </a:lnTo>
                    <a:lnTo>
                      <a:pt x="74778" y="18613"/>
                    </a:lnTo>
                    <a:close/>
                  </a:path>
                </a:pathLst>
              </a:custGeom>
              <a:solidFill>
                <a:srgbClr val="FAFAFA"/>
              </a:solidFill>
              <a:ln w="10878"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1FEF935C-28D0-1B42-E227-0E67CC8CCD74}"/>
                  </a:ext>
                </a:extLst>
              </p:cNvPr>
              <p:cNvSpPr/>
              <p:nvPr/>
            </p:nvSpPr>
            <p:spPr>
              <a:xfrm>
                <a:off x="5404890" y="4435190"/>
                <a:ext cx="79893" cy="45202"/>
              </a:xfrm>
              <a:custGeom>
                <a:avLst/>
                <a:gdLst>
                  <a:gd name="connsiteX0" fmla="*/ 74016 w 79893"/>
                  <a:gd name="connsiteY0" fmla="*/ 19587 h 45202"/>
                  <a:gd name="connsiteX1" fmla="*/ 44410 w 79893"/>
                  <a:gd name="connsiteY1" fmla="*/ 2498 h 45202"/>
                  <a:gd name="connsiteX2" fmla="*/ 5334 w 79893"/>
                  <a:gd name="connsiteY2" fmla="*/ 25247 h 45202"/>
                  <a:gd name="connsiteX3" fmla="*/ 35049 w 79893"/>
                  <a:gd name="connsiteY3" fmla="*/ 42336 h 45202"/>
                  <a:gd name="connsiteX4" fmla="*/ 43648 w 79893"/>
                  <a:gd name="connsiteY4" fmla="*/ 104 h 45202"/>
                  <a:gd name="connsiteX5" fmla="*/ 45063 w 79893"/>
                  <a:gd name="connsiteY5" fmla="*/ 104 h 45202"/>
                  <a:gd name="connsiteX6" fmla="*/ 47240 w 79893"/>
                  <a:gd name="connsiteY6" fmla="*/ 104 h 45202"/>
                  <a:gd name="connsiteX7" fmla="*/ 79894 w 79893"/>
                  <a:gd name="connsiteY7" fmla="*/ 18716 h 45202"/>
                  <a:gd name="connsiteX8" fmla="*/ 79894 w 79893"/>
                  <a:gd name="connsiteY8" fmla="*/ 19587 h 45202"/>
                  <a:gd name="connsiteX9" fmla="*/ 37335 w 79893"/>
                  <a:gd name="connsiteY9" fmla="*/ 44404 h 45202"/>
                  <a:gd name="connsiteX10" fmla="*/ 34940 w 79893"/>
                  <a:gd name="connsiteY10" fmla="*/ 45058 h 45202"/>
                  <a:gd name="connsiteX11" fmla="*/ 32654 w 79893"/>
                  <a:gd name="connsiteY11" fmla="*/ 45058 h 45202"/>
                  <a:gd name="connsiteX12" fmla="*/ 0 w 79893"/>
                  <a:gd name="connsiteY12" fmla="*/ 26336 h 45202"/>
                  <a:gd name="connsiteX13" fmla="*/ 0 w 79893"/>
                  <a:gd name="connsiteY13" fmla="*/ 25465 h 45202"/>
                  <a:gd name="connsiteX14" fmla="*/ 42450 w 79893"/>
                  <a:gd name="connsiteY14" fmla="*/ 648 h 4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893" h="45202">
                    <a:moveTo>
                      <a:pt x="74016" y="19587"/>
                    </a:moveTo>
                    <a:lnTo>
                      <a:pt x="44410" y="2498"/>
                    </a:lnTo>
                    <a:lnTo>
                      <a:pt x="5334" y="25247"/>
                    </a:lnTo>
                    <a:lnTo>
                      <a:pt x="35049" y="42336"/>
                    </a:lnTo>
                    <a:close/>
                    <a:moveTo>
                      <a:pt x="43648" y="104"/>
                    </a:moveTo>
                    <a:lnTo>
                      <a:pt x="45063" y="104"/>
                    </a:lnTo>
                    <a:cubicBezTo>
                      <a:pt x="45782" y="-35"/>
                      <a:pt x="46521" y="-35"/>
                      <a:pt x="47240" y="104"/>
                    </a:cubicBezTo>
                    <a:lnTo>
                      <a:pt x="79894" y="18716"/>
                    </a:lnTo>
                    <a:cubicBezTo>
                      <a:pt x="79894" y="18716"/>
                      <a:pt x="79894" y="19261"/>
                      <a:pt x="79894" y="19587"/>
                    </a:cubicBezTo>
                    <a:lnTo>
                      <a:pt x="37335" y="44404"/>
                    </a:lnTo>
                    <a:cubicBezTo>
                      <a:pt x="36582" y="44764"/>
                      <a:pt x="35771" y="44985"/>
                      <a:pt x="34940" y="45058"/>
                    </a:cubicBezTo>
                    <a:cubicBezTo>
                      <a:pt x="34190" y="45251"/>
                      <a:pt x="33404" y="45251"/>
                      <a:pt x="32654" y="45058"/>
                    </a:cubicBezTo>
                    <a:lnTo>
                      <a:pt x="0" y="26336"/>
                    </a:lnTo>
                    <a:cubicBezTo>
                      <a:pt x="0" y="26336"/>
                      <a:pt x="0" y="25792"/>
                      <a:pt x="0" y="25465"/>
                    </a:cubicBezTo>
                    <a:lnTo>
                      <a:pt x="42450" y="648"/>
                    </a:lnTo>
                    <a:close/>
                  </a:path>
                </a:pathLst>
              </a:custGeom>
              <a:solidFill>
                <a:srgbClr val="455A64"/>
              </a:solidFill>
              <a:ln w="10878"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8E616C29-D9D1-A859-7E81-C5EC6F4FD4EE}"/>
                  </a:ext>
                </a:extLst>
              </p:cNvPr>
              <p:cNvSpPr/>
              <p:nvPr/>
            </p:nvSpPr>
            <p:spPr>
              <a:xfrm>
                <a:off x="5435150" y="4452927"/>
                <a:ext cx="19810" cy="32218"/>
              </a:xfrm>
              <a:custGeom>
                <a:avLst/>
                <a:gdLst>
                  <a:gd name="connsiteX0" fmla="*/ 0 w 19810"/>
                  <a:gd name="connsiteY0" fmla="*/ 0 h 32218"/>
                  <a:gd name="connsiteX1" fmla="*/ 19810 w 19810"/>
                  <a:gd name="connsiteY1" fmla="*/ 0 h 32218"/>
                  <a:gd name="connsiteX2" fmla="*/ 19810 w 19810"/>
                  <a:gd name="connsiteY2" fmla="*/ 5007 h 32218"/>
                  <a:gd name="connsiteX3" fmla="*/ 8490 w 19810"/>
                  <a:gd name="connsiteY3" fmla="*/ 5007 h 32218"/>
                  <a:gd name="connsiteX4" fmla="*/ 8490 w 19810"/>
                  <a:gd name="connsiteY4" fmla="*/ 32219 h 32218"/>
                  <a:gd name="connsiteX5" fmla="*/ 0 w 19810"/>
                  <a:gd name="connsiteY5" fmla="*/ 32219 h 32218"/>
                  <a:gd name="connsiteX6" fmla="*/ 0 w 19810"/>
                  <a:gd name="connsiteY6" fmla="*/ 0 h 3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0" h="32218">
                    <a:moveTo>
                      <a:pt x="0" y="0"/>
                    </a:moveTo>
                    <a:lnTo>
                      <a:pt x="19810" y="0"/>
                    </a:lnTo>
                    <a:lnTo>
                      <a:pt x="19810" y="5007"/>
                    </a:lnTo>
                    <a:lnTo>
                      <a:pt x="8490" y="5007"/>
                    </a:lnTo>
                    <a:lnTo>
                      <a:pt x="8490" y="32219"/>
                    </a:lnTo>
                    <a:lnTo>
                      <a:pt x="0" y="32219"/>
                    </a:lnTo>
                    <a:lnTo>
                      <a:pt x="0" y="0"/>
                    </a:lnTo>
                    <a:close/>
                  </a:path>
                </a:pathLst>
              </a:custGeom>
              <a:solidFill>
                <a:srgbClr val="519259"/>
              </a:solidFill>
              <a:ln w="10878"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F5444C96-50F3-E892-785D-CD63D4D42E9C}"/>
                  </a:ext>
                </a:extLst>
              </p:cNvPr>
              <p:cNvSpPr/>
              <p:nvPr/>
            </p:nvSpPr>
            <p:spPr>
              <a:xfrm>
                <a:off x="5499310" y="4303820"/>
                <a:ext cx="239418" cy="138685"/>
              </a:xfrm>
              <a:custGeom>
                <a:avLst/>
                <a:gdLst>
                  <a:gd name="connsiteX0" fmla="*/ 238652 w 239418"/>
                  <a:gd name="connsiteY0" fmla="*/ 1946 h 138685"/>
                  <a:gd name="connsiteX1" fmla="*/ 236257 w 239418"/>
                  <a:gd name="connsiteY1" fmla="*/ 640 h 138685"/>
                  <a:gd name="connsiteX2" fmla="*/ 230924 w 239418"/>
                  <a:gd name="connsiteY2" fmla="*/ 640 h 138685"/>
                  <a:gd name="connsiteX3" fmla="*/ 1583 w 239418"/>
                  <a:gd name="connsiteY3" fmla="*/ 133868 h 138685"/>
                  <a:gd name="connsiteX4" fmla="*/ 712 w 239418"/>
                  <a:gd name="connsiteY4" fmla="*/ 136916 h 138685"/>
                  <a:gd name="connsiteX5" fmla="*/ 3107 w 239418"/>
                  <a:gd name="connsiteY5" fmla="*/ 138331 h 138685"/>
                  <a:gd name="connsiteX6" fmla="*/ 8441 w 239418"/>
                  <a:gd name="connsiteY6" fmla="*/ 137787 h 138685"/>
                  <a:gd name="connsiteX7" fmla="*/ 237890 w 239418"/>
                  <a:gd name="connsiteY7" fmla="*/ 5429 h 138685"/>
                  <a:gd name="connsiteX8" fmla="*/ 238652 w 239418"/>
                  <a:gd name="connsiteY8" fmla="*/ 1946 h 13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418" h="138685">
                    <a:moveTo>
                      <a:pt x="238652" y="1946"/>
                    </a:moveTo>
                    <a:lnTo>
                      <a:pt x="236257" y="640"/>
                    </a:lnTo>
                    <a:cubicBezTo>
                      <a:pt x="234582" y="-213"/>
                      <a:pt x="232599" y="-213"/>
                      <a:pt x="230924" y="640"/>
                    </a:cubicBezTo>
                    <a:lnTo>
                      <a:pt x="1583" y="133868"/>
                    </a:lnTo>
                    <a:cubicBezTo>
                      <a:pt x="-158" y="134848"/>
                      <a:pt x="-485" y="136154"/>
                      <a:pt x="712" y="136916"/>
                    </a:cubicBezTo>
                    <a:lnTo>
                      <a:pt x="3107" y="138331"/>
                    </a:lnTo>
                    <a:cubicBezTo>
                      <a:pt x="4877" y="138951"/>
                      <a:pt x="6832" y="138752"/>
                      <a:pt x="8441" y="137787"/>
                    </a:cubicBezTo>
                    <a:lnTo>
                      <a:pt x="237890" y="5429"/>
                    </a:lnTo>
                    <a:cubicBezTo>
                      <a:pt x="239523" y="4123"/>
                      <a:pt x="239958" y="3252"/>
                      <a:pt x="238652" y="1946"/>
                    </a:cubicBezTo>
                    <a:close/>
                  </a:path>
                </a:pathLst>
              </a:custGeom>
              <a:solidFill>
                <a:srgbClr val="E0E0E0"/>
              </a:solidFill>
              <a:ln w="10878"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09B998B3-36B6-9038-F2E3-5AC8B1C44ADD}"/>
                  </a:ext>
                </a:extLst>
              </p:cNvPr>
              <p:cNvSpPr/>
              <p:nvPr/>
            </p:nvSpPr>
            <p:spPr>
              <a:xfrm>
                <a:off x="5485183" y="4295656"/>
                <a:ext cx="239412" cy="138163"/>
              </a:xfrm>
              <a:custGeom>
                <a:avLst/>
                <a:gdLst>
                  <a:gd name="connsiteX0" fmla="*/ 238629 w 239412"/>
                  <a:gd name="connsiteY0" fmla="*/ 1946 h 138163"/>
                  <a:gd name="connsiteX1" fmla="*/ 236343 w 239412"/>
                  <a:gd name="connsiteY1" fmla="*/ 640 h 138163"/>
                  <a:gd name="connsiteX2" fmla="*/ 231010 w 239412"/>
                  <a:gd name="connsiteY2" fmla="*/ 640 h 138163"/>
                  <a:gd name="connsiteX3" fmla="*/ 1560 w 239412"/>
                  <a:gd name="connsiteY3" fmla="*/ 133106 h 138163"/>
                  <a:gd name="connsiteX4" fmla="*/ 798 w 239412"/>
                  <a:gd name="connsiteY4" fmla="*/ 136154 h 138163"/>
                  <a:gd name="connsiteX5" fmla="*/ 3084 w 239412"/>
                  <a:gd name="connsiteY5" fmla="*/ 137569 h 138163"/>
                  <a:gd name="connsiteX6" fmla="*/ 8526 w 239412"/>
                  <a:gd name="connsiteY6" fmla="*/ 137569 h 138163"/>
                  <a:gd name="connsiteX7" fmla="*/ 237649 w 239412"/>
                  <a:gd name="connsiteY7" fmla="*/ 5103 h 138163"/>
                  <a:gd name="connsiteX8" fmla="*/ 238629 w 239412"/>
                  <a:gd name="connsiteY8" fmla="*/ 1946 h 13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412" h="138163">
                    <a:moveTo>
                      <a:pt x="238629" y="1946"/>
                    </a:moveTo>
                    <a:lnTo>
                      <a:pt x="236343" y="640"/>
                    </a:lnTo>
                    <a:cubicBezTo>
                      <a:pt x="234668" y="-213"/>
                      <a:pt x="232685" y="-213"/>
                      <a:pt x="231010" y="640"/>
                    </a:cubicBezTo>
                    <a:lnTo>
                      <a:pt x="1560" y="133106"/>
                    </a:lnTo>
                    <a:cubicBezTo>
                      <a:pt x="-181" y="134086"/>
                      <a:pt x="-508" y="135501"/>
                      <a:pt x="798" y="136154"/>
                    </a:cubicBezTo>
                    <a:lnTo>
                      <a:pt x="3084" y="137569"/>
                    </a:lnTo>
                    <a:cubicBezTo>
                      <a:pt x="4812" y="138361"/>
                      <a:pt x="6799" y="138361"/>
                      <a:pt x="8526" y="137569"/>
                    </a:cubicBezTo>
                    <a:lnTo>
                      <a:pt x="237649" y="5103"/>
                    </a:lnTo>
                    <a:cubicBezTo>
                      <a:pt x="239609" y="4123"/>
                      <a:pt x="239935" y="2708"/>
                      <a:pt x="238629" y="1946"/>
                    </a:cubicBezTo>
                    <a:close/>
                  </a:path>
                </a:pathLst>
              </a:custGeom>
              <a:solidFill>
                <a:srgbClr val="E0E0E0"/>
              </a:solidFill>
              <a:ln w="10878"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F8B5BEF0-ACE0-6D1A-0B84-201591B61480}"/>
                  </a:ext>
                </a:extLst>
              </p:cNvPr>
              <p:cNvSpPr/>
              <p:nvPr/>
            </p:nvSpPr>
            <p:spPr>
              <a:xfrm>
                <a:off x="5470956" y="4287601"/>
                <a:ext cx="239598" cy="138535"/>
              </a:xfrm>
              <a:custGeom>
                <a:avLst/>
                <a:gdLst>
                  <a:gd name="connsiteX0" fmla="*/ 238815 w 239598"/>
                  <a:gd name="connsiteY0" fmla="*/ 1946 h 138535"/>
                  <a:gd name="connsiteX1" fmla="*/ 236529 w 239598"/>
                  <a:gd name="connsiteY1" fmla="*/ 640 h 138535"/>
                  <a:gd name="connsiteX2" fmla="*/ 231195 w 239598"/>
                  <a:gd name="connsiteY2" fmla="*/ 640 h 138535"/>
                  <a:gd name="connsiteX3" fmla="*/ 1528 w 239598"/>
                  <a:gd name="connsiteY3" fmla="*/ 133433 h 138535"/>
                  <a:gd name="connsiteX4" fmla="*/ 766 w 239598"/>
                  <a:gd name="connsiteY4" fmla="*/ 136590 h 138535"/>
                  <a:gd name="connsiteX5" fmla="*/ 3161 w 239598"/>
                  <a:gd name="connsiteY5" fmla="*/ 137896 h 138535"/>
                  <a:gd name="connsiteX6" fmla="*/ 8494 w 239598"/>
                  <a:gd name="connsiteY6" fmla="*/ 137896 h 138535"/>
                  <a:gd name="connsiteX7" fmla="*/ 237835 w 239598"/>
                  <a:gd name="connsiteY7" fmla="*/ 5429 h 138535"/>
                  <a:gd name="connsiteX8" fmla="*/ 238815 w 239598"/>
                  <a:gd name="connsiteY8" fmla="*/ 1946 h 13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598" h="138535">
                    <a:moveTo>
                      <a:pt x="238815" y="1946"/>
                    </a:moveTo>
                    <a:lnTo>
                      <a:pt x="236529" y="640"/>
                    </a:lnTo>
                    <a:cubicBezTo>
                      <a:pt x="234854" y="-213"/>
                      <a:pt x="232871" y="-213"/>
                      <a:pt x="231195" y="640"/>
                    </a:cubicBezTo>
                    <a:lnTo>
                      <a:pt x="1528" y="133433"/>
                    </a:lnTo>
                    <a:cubicBezTo>
                      <a:pt x="-104" y="134413"/>
                      <a:pt x="-540" y="135828"/>
                      <a:pt x="766" y="136590"/>
                    </a:cubicBezTo>
                    <a:lnTo>
                      <a:pt x="3161" y="137896"/>
                    </a:lnTo>
                    <a:cubicBezTo>
                      <a:pt x="4836" y="138749"/>
                      <a:pt x="6819" y="138749"/>
                      <a:pt x="8494" y="137896"/>
                    </a:cubicBezTo>
                    <a:lnTo>
                      <a:pt x="237835" y="5429"/>
                    </a:lnTo>
                    <a:cubicBezTo>
                      <a:pt x="239794" y="4014"/>
                      <a:pt x="240121" y="2708"/>
                      <a:pt x="238815" y="1946"/>
                    </a:cubicBezTo>
                    <a:close/>
                  </a:path>
                </a:pathLst>
              </a:custGeom>
              <a:solidFill>
                <a:srgbClr val="E0E0E0"/>
              </a:solidFill>
              <a:ln w="10878" cap="flat">
                <a:noFill/>
                <a:prstDash val="solid"/>
                <a:miter/>
              </a:ln>
            </p:spPr>
            <p:txBody>
              <a:bodyPr rtlCol="0" anchor="ctr"/>
              <a:lstStyle/>
              <a:p>
                <a:endParaRPr lang="en-US"/>
              </a:p>
            </p:txBody>
          </p:sp>
        </p:grpSp>
        <p:grpSp>
          <p:nvGrpSpPr>
            <p:cNvPr id="399" name="Graphic 2">
              <a:extLst>
                <a:ext uri="{FF2B5EF4-FFF2-40B4-BE49-F238E27FC236}">
                  <a16:creationId xmlns:a16="http://schemas.microsoft.com/office/drawing/2014/main" id="{F42FA2A9-36E7-81D9-FD71-9F38E56FE1F5}"/>
                </a:ext>
              </a:extLst>
            </p:cNvPr>
            <p:cNvGrpSpPr/>
            <p:nvPr/>
          </p:nvGrpSpPr>
          <p:grpSpPr>
            <a:xfrm>
              <a:off x="4425064" y="3282821"/>
              <a:ext cx="952896" cy="1084792"/>
              <a:chOff x="4425064" y="3282821"/>
              <a:chExt cx="952896" cy="1084792"/>
            </a:xfrm>
          </p:grpSpPr>
          <p:sp>
            <p:nvSpPr>
              <p:cNvPr id="400" name="Freeform: Shape 399">
                <a:extLst>
                  <a:ext uri="{FF2B5EF4-FFF2-40B4-BE49-F238E27FC236}">
                    <a16:creationId xmlns:a16="http://schemas.microsoft.com/office/drawing/2014/main" id="{0C2D8178-9DC0-1900-0300-9B9D41ED6EB5}"/>
                  </a:ext>
                </a:extLst>
              </p:cNvPr>
              <p:cNvSpPr/>
              <p:nvPr/>
            </p:nvSpPr>
            <p:spPr>
              <a:xfrm>
                <a:off x="5306819" y="4293793"/>
                <a:ext cx="70923" cy="73819"/>
              </a:xfrm>
              <a:custGeom>
                <a:avLst/>
                <a:gdLst>
                  <a:gd name="connsiteX0" fmla="*/ 40273 w 70923"/>
                  <a:gd name="connsiteY0" fmla="*/ 0 h 73819"/>
                  <a:gd name="connsiteX1" fmla="*/ 70751 w 70923"/>
                  <a:gd name="connsiteY1" fmla="*/ 70533 h 73819"/>
                  <a:gd name="connsiteX2" fmla="*/ 69421 w 70923"/>
                  <a:gd name="connsiteY2" fmla="*/ 73647 h 73819"/>
                  <a:gd name="connsiteX3" fmla="*/ 67485 w 70923"/>
                  <a:gd name="connsiteY3" fmla="*/ 73581 h 73819"/>
                  <a:gd name="connsiteX4" fmla="*/ 0 w 70923"/>
                  <a:gd name="connsiteY4" fmla="*/ 35919 h 7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3" h="73819">
                    <a:moveTo>
                      <a:pt x="40273" y="0"/>
                    </a:moveTo>
                    <a:lnTo>
                      <a:pt x="70751" y="70533"/>
                    </a:lnTo>
                    <a:cubicBezTo>
                      <a:pt x="71243" y="71760"/>
                      <a:pt x="70648" y="73155"/>
                      <a:pt x="69421" y="73647"/>
                    </a:cubicBezTo>
                    <a:cubicBezTo>
                      <a:pt x="68795" y="73899"/>
                      <a:pt x="68092" y="73874"/>
                      <a:pt x="67485" y="73581"/>
                    </a:cubicBezTo>
                    <a:lnTo>
                      <a:pt x="0" y="35919"/>
                    </a:lnTo>
                    <a:close/>
                  </a:path>
                </a:pathLst>
              </a:custGeom>
              <a:solidFill>
                <a:srgbClr val="FFA8A7"/>
              </a:solidFill>
              <a:ln w="10878"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7031D199-EE8E-89E7-18CD-67A48E150657}"/>
                  </a:ext>
                </a:extLst>
              </p:cNvPr>
              <p:cNvSpPr/>
              <p:nvPr/>
            </p:nvSpPr>
            <p:spPr>
              <a:xfrm>
                <a:off x="5359719" y="4350611"/>
                <a:ext cx="18241" cy="17002"/>
              </a:xfrm>
              <a:custGeom>
                <a:avLst/>
                <a:gdLst>
                  <a:gd name="connsiteX0" fmla="*/ 14803 w 18241"/>
                  <a:gd name="connsiteY0" fmla="*/ 16763 h 17002"/>
                  <a:gd name="connsiteX1" fmla="*/ 18002 w 18241"/>
                  <a:gd name="connsiteY1" fmla="*/ 15650 h 17002"/>
                  <a:gd name="connsiteX2" fmla="*/ 18069 w 18241"/>
                  <a:gd name="connsiteY2" fmla="*/ 13715 h 17002"/>
                  <a:gd name="connsiteX3" fmla="*/ 12191 w 18241"/>
                  <a:gd name="connsiteY3" fmla="*/ 0 h 17002"/>
                  <a:gd name="connsiteX4" fmla="*/ 12191 w 18241"/>
                  <a:gd name="connsiteY4" fmla="*/ 0 h 17002"/>
                  <a:gd name="connsiteX5" fmla="*/ 1306 w 18241"/>
                  <a:gd name="connsiteY5" fmla="*/ 8490 h 17002"/>
                  <a:gd name="connsiteX6" fmla="*/ 0 w 18241"/>
                  <a:gd name="connsiteY6" fmla="*/ 8490 h 1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41" h="17002">
                    <a:moveTo>
                      <a:pt x="14803" y="16763"/>
                    </a:moveTo>
                    <a:cubicBezTo>
                      <a:pt x="15994" y="17339"/>
                      <a:pt x="17426" y="16841"/>
                      <a:pt x="18002" y="15650"/>
                    </a:cubicBezTo>
                    <a:cubicBezTo>
                      <a:pt x="18296" y="15044"/>
                      <a:pt x="18320" y="14341"/>
                      <a:pt x="18069" y="13715"/>
                    </a:cubicBezTo>
                    <a:lnTo>
                      <a:pt x="12191" y="0"/>
                    </a:lnTo>
                    <a:lnTo>
                      <a:pt x="12191" y="0"/>
                    </a:lnTo>
                    <a:cubicBezTo>
                      <a:pt x="10499" y="4689"/>
                      <a:pt x="6266" y="7990"/>
                      <a:pt x="1306" y="8490"/>
                    </a:cubicBezTo>
                    <a:lnTo>
                      <a:pt x="0" y="8490"/>
                    </a:lnTo>
                    <a:close/>
                  </a:path>
                </a:pathLst>
              </a:custGeom>
              <a:solidFill>
                <a:srgbClr val="263238"/>
              </a:solidFill>
              <a:ln w="10878"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16BC6497-E26F-57F6-065A-BCE27707445B}"/>
                  </a:ext>
                </a:extLst>
              </p:cNvPr>
              <p:cNvSpPr/>
              <p:nvPr/>
            </p:nvSpPr>
            <p:spPr>
              <a:xfrm>
                <a:off x="5089451" y="4053023"/>
                <a:ext cx="257532" cy="276678"/>
              </a:xfrm>
              <a:custGeom>
                <a:avLst/>
                <a:gdLst>
                  <a:gd name="connsiteX0" fmla="*/ 0 w 257532"/>
                  <a:gd name="connsiteY0" fmla="*/ 36355 h 276678"/>
                  <a:gd name="connsiteX1" fmla="*/ 4789 w 257532"/>
                  <a:gd name="connsiteY1" fmla="*/ 41688 h 276678"/>
                  <a:gd name="connsiteX2" fmla="*/ 10449 w 257532"/>
                  <a:gd name="connsiteY2" fmla="*/ 48002 h 276678"/>
                  <a:gd name="connsiteX3" fmla="*/ 217259 w 257532"/>
                  <a:gd name="connsiteY3" fmla="*/ 276580 h 276678"/>
                  <a:gd name="connsiteX4" fmla="*/ 241205 w 257532"/>
                  <a:gd name="connsiteY4" fmla="*/ 269179 h 276678"/>
                  <a:gd name="connsiteX5" fmla="*/ 257532 w 257532"/>
                  <a:gd name="connsiteY5" fmla="*/ 240770 h 276678"/>
                  <a:gd name="connsiteX6" fmla="*/ 50723 w 257532"/>
                  <a:gd name="connsiteY6" fmla="*/ 12191 h 276678"/>
                  <a:gd name="connsiteX7" fmla="*/ 39838 w 257532"/>
                  <a:gd name="connsiteY7" fmla="*/ 0 h 276678"/>
                  <a:gd name="connsiteX8" fmla="*/ 0 w 257532"/>
                  <a:gd name="connsiteY8" fmla="*/ 36355 h 27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532" h="276678">
                    <a:moveTo>
                      <a:pt x="0" y="36355"/>
                    </a:moveTo>
                    <a:lnTo>
                      <a:pt x="4789" y="41688"/>
                    </a:lnTo>
                    <a:lnTo>
                      <a:pt x="10449" y="48002"/>
                    </a:lnTo>
                    <a:lnTo>
                      <a:pt x="217259" y="276580"/>
                    </a:lnTo>
                    <a:cubicBezTo>
                      <a:pt x="225890" y="277235"/>
                      <a:pt x="234448" y="274589"/>
                      <a:pt x="241205" y="269179"/>
                    </a:cubicBezTo>
                    <a:cubicBezTo>
                      <a:pt x="250997" y="262979"/>
                      <a:pt x="257105" y="252352"/>
                      <a:pt x="257532" y="240770"/>
                    </a:cubicBezTo>
                    <a:lnTo>
                      <a:pt x="50723" y="12191"/>
                    </a:lnTo>
                    <a:lnTo>
                      <a:pt x="39838" y="0"/>
                    </a:lnTo>
                    <a:cubicBezTo>
                      <a:pt x="46587" y="8381"/>
                      <a:pt x="6857" y="44518"/>
                      <a:pt x="0" y="36355"/>
                    </a:cubicBezTo>
                    <a:close/>
                  </a:path>
                </a:pathLst>
              </a:custGeom>
              <a:solidFill>
                <a:srgbClr val="519259"/>
              </a:solidFill>
              <a:ln w="10878"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D2C02590-48E4-1ACE-23BE-92B0B16E47C3}"/>
                  </a:ext>
                </a:extLst>
              </p:cNvPr>
              <p:cNvSpPr/>
              <p:nvPr/>
            </p:nvSpPr>
            <p:spPr>
              <a:xfrm>
                <a:off x="5107520" y="4073051"/>
                <a:ext cx="52001" cy="49383"/>
              </a:xfrm>
              <a:custGeom>
                <a:avLst/>
                <a:gdLst>
                  <a:gd name="connsiteX0" fmla="*/ 0 w 52001"/>
                  <a:gd name="connsiteY0" fmla="*/ 36355 h 49383"/>
                  <a:gd name="connsiteX1" fmla="*/ 10885 w 52001"/>
                  <a:gd name="connsiteY1" fmla="*/ 48111 h 49383"/>
                  <a:gd name="connsiteX2" fmla="*/ 32654 w 52001"/>
                  <a:gd name="connsiteY2" fmla="*/ 40382 h 49383"/>
                  <a:gd name="connsiteX3" fmla="*/ 51158 w 52001"/>
                  <a:gd name="connsiteY3" fmla="*/ 11755 h 49383"/>
                  <a:gd name="connsiteX4" fmla="*/ 43321 w 52001"/>
                  <a:gd name="connsiteY4" fmla="*/ 3048 h 49383"/>
                  <a:gd name="connsiteX5" fmla="*/ 40382 w 52001"/>
                  <a:gd name="connsiteY5" fmla="*/ 0 h 49383"/>
                  <a:gd name="connsiteX6" fmla="*/ 21987 w 52001"/>
                  <a:gd name="connsiteY6" fmla="*/ 28736 h 49383"/>
                  <a:gd name="connsiteX7" fmla="*/ 1089 w 52001"/>
                  <a:gd name="connsiteY7" fmla="*/ 36681 h 49383"/>
                  <a:gd name="connsiteX8" fmla="*/ 1089 w 52001"/>
                  <a:gd name="connsiteY8" fmla="*/ 36681 h 49383"/>
                  <a:gd name="connsiteX9" fmla="*/ 0 w 52001"/>
                  <a:gd name="connsiteY9" fmla="*/ 36355 h 4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01" h="49383">
                    <a:moveTo>
                      <a:pt x="0" y="36355"/>
                    </a:moveTo>
                    <a:lnTo>
                      <a:pt x="10885" y="48111"/>
                    </a:lnTo>
                    <a:cubicBezTo>
                      <a:pt x="13932" y="51702"/>
                      <a:pt x="23184" y="47240"/>
                      <a:pt x="32654" y="40382"/>
                    </a:cubicBezTo>
                    <a:cubicBezTo>
                      <a:pt x="44736" y="31348"/>
                      <a:pt x="55077" y="16436"/>
                      <a:pt x="51158" y="11755"/>
                    </a:cubicBezTo>
                    <a:lnTo>
                      <a:pt x="43321" y="3048"/>
                    </a:lnTo>
                    <a:lnTo>
                      <a:pt x="40382" y="0"/>
                    </a:lnTo>
                    <a:cubicBezTo>
                      <a:pt x="44410" y="4680"/>
                      <a:pt x="34069" y="19592"/>
                      <a:pt x="21987" y="28736"/>
                    </a:cubicBezTo>
                    <a:cubicBezTo>
                      <a:pt x="13279" y="35266"/>
                      <a:pt x="4354" y="39620"/>
                      <a:pt x="1089" y="36681"/>
                    </a:cubicBezTo>
                    <a:lnTo>
                      <a:pt x="1089" y="36681"/>
                    </a:lnTo>
                    <a:cubicBezTo>
                      <a:pt x="1089" y="36681"/>
                      <a:pt x="109" y="36572"/>
                      <a:pt x="0" y="36355"/>
                    </a:cubicBezTo>
                    <a:close/>
                  </a:path>
                </a:pathLst>
              </a:custGeom>
              <a:solidFill>
                <a:srgbClr val="EBEBEB"/>
              </a:solidFill>
              <a:ln w="10878"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28760F31-09C8-23DF-0BC4-732B2A41B143}"/>
                  </a:ext>
                </a:extLst>
              </p:cNvPr>
              <p:cNvSpPr/>
              <p:nvPr/>
            </p:nvSpPr>
            <p:spPr>
              <a:xfrm>
                <a:off x="5099357" y="4064234"/>
                <a:ext cx="51427" cy="49296"/>
              </a:xfrm>
              <a:custGeom>
                <a:avLst/>
                <a:gdLst>
                  <a:gd name="connsiteX0" fmla="*/ 10885 w 51427"/>
                  <a:gd name="connsiteY0" fmla="*/ 48110 h 49296"/>
                  <a:gd name="connsiteX1" fmla="*/ 50614 w 51427"/>
                  <a:gd name="connsiteY1" fmla="*/ 11755 h 49296"/>
                  <a:gd name="connsiteX2" fmla="*/ 39729 w 51427"/>
                  <a:gd name="connsiteY2" fmla="*/ 0 h 49296"/>
                  <a:gd name="connsiteX3" fmla="*/ 0 w 51427"/>
                  <a:gd name="connsiteY3" fmla="*/ 36355 h 49296"/>
                </a:gdLst>
                <a:ahLst/>
                <a:cxnLst>
                  <a:cxn ang="0">
                    <a:pos x="connsiteX0" y="connsiteY0"/>
                  </a:cxn>
                  <a:cxn ang="0">
                    <a:pos x="connsiteX1" y="connsiteY1"/>
                  </a:cxn>
                  <a:cxn ang="0">
                    <a:pos x="connsiteX2" y="connsiteY2"/>
                  </a:cxn>
                  <a:cxn ang="0">
                    <a:pos x="connsiteX3" y="connsiteY3"/>
                  </a:cxn>
                </a:cxnLst>
                <a:rect l="l" t="t" r="r" b="b"/>
                <a:pathLst>
                  <a:path w="51427" h="49296">
                    <a:moveTo>
                      <a:pt x="10885" y="48110"/>
                    </a:moveTo>
                    <a:cubicBezTo>
                      <a:pt x="17742" y="56274"/>
                      <a:pt x="57580" y="19919"/>
                      <a:pt x="50614" y="11755"/>
                    </a:cubicBezTo>
                    <a:lnTo>
                      <a:pt x="39729" y="0"/>
                    </a:lnTo>
                    <a:cubicBezTo>
                      <a:pt x="46695" y="8164"/>
                      <a:pt x="7075" y="44518"/>
                      <a:pt x="0" y="36355"/>
                    </a:cubicBezTo>
                    <a:close/>
                  </a:path>
                </a:pathLst>
              </a:custGeom>
              <a:solidFill>
                <a:srgbClr val="519259"/>
              </a:solidFill>
              <a:ln w="10878"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46FDF242-5251-D6D2-ACB3-B4237EE644B1}"/>
                  </a:ext>
                </a:extLst>
              </p:cNvPr>
              <p:cNvSpPr/>
              <p:nvPr/>
            </p:nvSpPr>
            <p:spPr>
              <a:xfrm>
                <a:off x="5089451" y="4053240"/>
                <a:ext cx="51803" cy="49013"/>
              </a:xfrm>
              <a:custGeom>
                <a:avLst/>
                <a:gdLst>
                  <a:gd name="connsiteX0" fmla="*/ 0 w 51803"/>
                  <a:gd name="connsiteY0" fmla="*/ 36137 h 49013"/>
                  <a:gd name="connsiteX1" fmla="*/ 10885 w 51803"/>
                  <a:gd name="connsiteY1" fmla="*/ 47784 h 49013"/>
                  <a:gd name="connsiteX2" fmla="*/ 51376 w 51803"/>
                  <a:gd name="connsiteY2" fmla="*/ 12191 h 49013"/>
                  <a:gd name="connsiteX3" fmla="*/ 51376 w 51803"/>
                  <a:gd name="connsiteY3" fmla="*/ 11647 h 49013"/>
                  <a:gd name="connsiteX4" fmla="*/ 40491 w 51803"/>
                  <a:gd name="connsiteY4" fmla="*/ 0 h 49013"/>
                  <a:gd name="connsiteX5" fmla="*/ 0 w 51803"/>
                  <a:gd name="connsiteY5" fmla="*/ 36137 h 4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03" h="49013">
                    <a:moveTo>
                      <a:pt x="0" y="36137"/>
                    </a:moveTo>
                    <a:lnTo>
                      <a:pt x="10885" y="47784"/>
                    </a:lnTo>
                    <a:cubicBezTo>
                      <a:pt x="17633" y="55948"/>
                      <a:pt x="56274" y="21116"/>
                      <a:pt x="51376" y="12191"/>
                    </a:cubicBezTo>
                    <a:lnTo>
                      <a:pt x="51376" y="11647"/>
                    </a:lnTo>
                    <a:lnTo>
                      <a:pt x="40491" y="0"/>
                    </a:lnTo>
                    <a:cubicBezTo>
                      <a:pt x="46587" y="8164"/>
                      <a:pt x="6857" y="44301"/>
                      <a:pt x="0" y="36137"/>
                    </a:cubicBezTo>
                    <a:close/>
                  </a:path>
                </a:pathLst>
              </a:custGeom>
              <a:solidFill>
                <a:srgbClr val="EBEBEB"/>
              </a:solidFill>
              <a:ln w="10878"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EFC70B67-8D32-600C-FEB7-5966600E421B}"/>
                  </a:ext>
                </a:extLst>
              </p:cNvPr>
              <p:cNvSpPr/>
              <p:nvPr/>
            </p:nvSpPr>
            <p:spPr>
              <a:xfrm>
                <a:off x="5089343" y="4074030"/>
                <a:ext cx="288226" cy="293563"/>
              </a:xfrm>
              <a:custGeom>
                <a:avLst/>
                <a:gdLst>
                  <a:gd name="connsiteX0" fmla="*/ 287574 w 288226"/>
                  <a:gd name="connsiteY0" fmla="*/ 293125 h 293563"/>
                  <a:gd name="connsiteX1" fmla="*/ 288227 w 288226"/>
                  <a:gd name="connsiteY1" fmla="*/ 290295 h 293563"/>
                  <a:gd name="connsiteX2" fmla="*/ 247409 w 288226"/>
                  <a:gd name="connsiteY2" fmla="*/ 243273 h 293563"/>
                  <a:gd name="connsiteX3" fmla="*/ 28518 w 288226"/>
                  <a:gd name="connsiteY3" fmla="*/ 1415 h 293563"/>
                  <a:gd name="connsiteX4" fmla="*/ 28518 w 288226"/>
                  <a:gd name="connsiteY4" fmla="*/ 0 h 293563"/>
                  <a:gd name="connsiteX5" fmla="*/ 0 w 288226"/>
                  <a:gd name="connsiteY5" fmla="*/ 15239 h 293563"/>
                  <a:gd name="connsiteX6" fmla="*/ 4789 w 288226"/>
                  <a:gd name="connsiteY6" fmla="*/ 20572 h 293563"/>
                  <a:gd name="connsiteX7" fmla="*/ 10449 w 288226"/>
                  <a:gd name="connsiteY7" fmla="*/ 26885 h 293563"/>
                  <a:gd name="connsiteX8" fmla="*/ 217259 w 288226"/>
                  <a:gd name="connsiteY8" fmla="*/ 255464 h 293563"/>
                  <a:gd name="connsiteX9" fmla="*/ 217259 w 288226"/>
                  <a:gd name="connsiteY9" fmla="*/ 255464 h 293563"/>
                  <a:gd name="connsiteX10" fmla="*/ 284744 w 288226"/>
                  <a:gd name="connsiteY10" fmla="*/ 293125 h 293563"/>
                  <a:gd name="connsiteX11" fmla="*/ 287574 w 288226"/>
                  <a:gd name="connsiteY11" fmla="*/ 293125 h 29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8226" h="293563">
                    <a:moveTo>
                      <a:pt x="287574" y="293125"/>
                    </a:moveTo>
                    <a:lnTo>
                      <a:pt x="288227" y="290295"/>
                    </a:lnTo>
                    <a:lnTo>
                      <a:pt x="247409" y="243273"/>
                    </a:lnTo>
                    <a:lnTo>
                      <a:pt x="28518" y="1415"/>
                    </a:lnTo>
                    <a:cubicBezTo>
                      <a:pt x="29280" y="653"/>
                      <a:pt x="29280" y="218"/>
                      <a:pt x="28518" y="0"/>
                    </a:cubicBezTo>
                    <a:cubicBezTo>
                      <a:pt x="17633" y="10885"/>
                      <a:pt x="3810" y="19919"/>
                      <a:pt x="0" y="15239"/>
                    </a:cubicBezTo>
                    <a:lnTo>
                      <a:pt x="4789" y="20572"/>
                    </a:lnTo>
                    <a:lnTo>
                      <a:pt x="10449" y="26885"/>
                    </a:lnTo>
                    <a:lnTo>
                      <a:pt x="217259" y="255464"/>
                    </a:lnTo>
                    <a:lnTo>
                      <a:pt x="217259" y="255464"/>
                    </a:lnTo>
                    <a:lnTo>
                      <a:pt x="284744" y="293125"/>
                    </a:lnTo>
                    <a:cubicBezTo>
                      <a:pt x="285597" y="293709"/>
                      <a:pt x="286721" y="293709"/>
                      <a:pt x="287574" y="293125"/>
                    </a:cubicBezTo>
                    <a:close/>
                  </a:path>
                </a:pathLst>
              </a:custGeom>
              <a:solidFill>
                <a:srgbClr val="000000">
                  <a:alpha val="15000"/>
                </a:srgbClr>
              </a:solidFill>
              <a:ln w="10878"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20E52F6A-9EEA-6558-133F-D1DCA4AF4799}"/>
                  </a:ext>
                </a:extLst>
              </p:cNvPr>
              <p:cNvSpPr/>
              <p:nvPr/>
            </p:nvSpPr>
            <p:spPr>
              <a:xfrm>
                <a:off x="5042627" y="4000503"/>
                <a:ext cx="87492" cy="90056"/>
              </a:xfrm>
              <a:custGeom>
                <a:avLst/>
                <a:gdLst>
                  <a:gd name="connsiteX0" fmla="*/ 2197 w 87492"/>
                  <a:gd name="connsiteY0" fmla="*/ 39349 h 90056"/>
                  <a:gd name="connsiteX1" fmla="*/ 46824 w 87492"/>
                  <a:gd name="connsiteY1" fmla="*/ 88765 h 90056"/>
                  <a:gd name="connsiteX2" fmla="*/ 67940 w 87492"/>
                  <a:gd name="connsiteY2" fmla="*/ 81255 h 90056"/>
                  <a:gd name="connsiteX3" fmla="*/ 86662 w 87492"/>
                  <a:gd name="connsiteY3" fmla="*/ 52628 h 90056"/>
                  <a:gd name="connsiteX4" fmla="*/ 86662 w 87492"/>
                  <a:gd name="connsiteY4" fmla="*/ 52628 h 90056"/>
                  <a:gd name="connsiteX5" fmla="*/ 41926 w 87492"/>
                  <a:gd name="connsiteY5" fmla="*/ 3103 h 90056"/>
                  <a:gd name="connsiteX6" fmla="*/ 2632 w 87492"/>
                  <a:gd name="connsiteY6" fmla="*/ 23893 h 90056"/>
                  <a:gd name="connsiteX7" fmla="*/ 2197 w 87492"/>
                  <a:gd name="connsiteY7" fmla="*/ 39349 h 9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492" h="90056">
                    <a:moveTo>
                      <a:pt x="2197" y="39349"/>
                    </a:moveTo>
                    <a:lnTo>
                      <a:pt x="46824" y="88765"/>
                    </a:lnTo>
                    <a:cubicBezTo>
                      <a:pt x="49763" y="92358"/>
                      <a:pt x="58906" y="88004"/>
                      <a:pt x="67940" y="81255"/>
                    </a:cubicBezTo>
                    <a:cubicBezTo>
                      <a:pt x="80022" y="72221"/>
                      <a:pt x="90581" y="57309"/>
                      <a:pt x="86662" y="52628"/>
                    </a:cubicBezTo>
                    <a:lnTo>
                      <a:pt x="86662" y="52628"/>
                    </a:lnTo>
                    <a:lnTo>
                      <a:pt x="41926" y="3103"/>
                    </a:lnTo>
                    <a:cubicBezTo>
                      <a:pt x="33000" y="-6802"/>
                      <a:pt x="10796" y="8872"/>
                      <a:pt x="2632" y="23893"/>
                    </a:cubicBezTo>
                    <a:cubicBezTo>
                      <a:pt x="-711" y="28454"/>
                      <a:pt x="-884" y="34607"/>
                      <a:pt x="2197" y="39349"/>
                    </a:cubicBezTo>
                    <a:close/>
                  </a:path>
                </a:pathLst>
              </a:custGeom>
              <a:solidFill>
                <a:srgbClr val="F28F8F"/>
              </a:solidFill>
              <a:ln w="10878"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31F6A299-423F-115F-CA07-74AF35EEB3FD}"/>
                  </a:ext>
                </a:extLst>
              </p:cNvPr>
              <p:cNvSpPr/>
              <p:nvPr/>
            </p:nvSpPr>
            <p:spPr>
              <a:xfrm>
                <a:off x="5042912" y="4000398"/>
                <a:ext cx="43125" cy="42014"/>
              </a:xfrm>
              <a:custGeom>
                <a:avLst/>
                <a:gdLst>
                  <a:gd name="connsiteX0" fmla="*/ 20199 w 43125"/>
                  <a:gd name="connsiteY0" fmla="*/ 39019 h 42014"/>
                  <a:gd name="connsiteX1" fmla="*/ 43057 w 43125"/>
                  <a:gd name="connsiteY1" fmla="*/ 9957 h 42014"/>
                  <a:gd name="connsiteX2" fmla="*/ 40009 w 43125"/>
                  <a:gd name="connsiteY2" fmla="*/ 1685 h 42014"/>
                  <a:gd name="connsiteX3" fmla="*/ 2348 w 43125"/>
                  <a:gd name="connsiteY3" fmla="*/ 23454 h 42014"/>
                  <a:gd name="connsiteX4" fmla="*/ 2348 w 43125"/>
                  <a:gd name="connsiteY4" fmla="*/ 38801 h 42014"/>
                  <a:gd name="connsiteX5" fmla="*/ 20199 w 43125"/>
                  <a:gd name="connsiteY5" fmla="*/ 39019 h 42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5" h="42014">
                    <a:moveTo>
                      <a:pt x="20199" y="39019"/>
                    </a:moveTo>
                    <a:cubicBezTo>
                      <a:pt x="31911" y="33398"/>
                      <a:pt x="40354" y="22664"/>
                      <a:pt x="43057" y="9957"/>
                    </a:cubicBezTo>
                    <a:cubicBezTo>
                      <a:pt x="43427" y="6870"/>
                      <a:pt x="42293" y="3793"/>
                      <a:pt x="40009" y="1685"/>
                    </a:cubicBezTo>
                    <a:cubicBezTo>
                      <a:pt x="30321" y="-5064"/>
                      <a:pt x="10076" y="9739"/>
                      <a:pt x="2348" y="23454"/>
                    </a:cubicBezTo>
                    <a:cubicBezTo>
                      <a:pt x="-783" y="28091"/>
                      <a:pt x="-783" y="34164"/>
                      <a:pt x="2348" y="38801"/>
                    </a:cubicBezTo>
                    <a:cubicBezTo>
                      <a:pt x="5069" y="42938"/>
                      <a:pt x="12035" y="43155"/>
                      <a:pt x="20199" y="39019"/>
                    </a:cubicBezTo>
                    <a:close/>
                  </a:path>
                </a:pathLst>
              </a:custGeom>
              <a:solidFill>
                <a:srgbClr val="000000">
                  <a:alpha val="10000"/>
                </a:srgbClr>
              </a:solidFill>
              <a:ln w="10878"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085BCD7A-062C-9937-A847-26B1349A7E24}"/>
                  </a:ext>
                </a:extLst>
              </p:cNvPr>
              <p:cNvSpPr/>
              <p:nvPr/>
            </p:nvSpPr>
            <p:spPr>
              <a:xfrm>
                <a:off x="5208965" y="4141080"/>
                <a:ext cx="72605" cy="65634"/>
              </a:xfrm>
              <a:custGeom>
                <a:avLst/>
                <a:gdLst>
                  <a:gd name="connsiteX0" fmla="*/ 0 w 72605"/>
                  <a:gd name="connsiteY0" fmla="*/ 0 h 65634"/>
                  <a:gd name="connsiteX1" fmla="*/ 40926 w 72605"/>
                  <a:gd name="connsiteY1" fmla="*/ 22422 h 65634"/>
                  <a:gd name="connsiteX2" fmla="*/ 72601 w 72605"/>
                  <a:gd name="connsiteY2" fmla="*/ 50396 h 65634"/>
                  <a:gd name="connsiteX3" fmla="*/ 59322 w 72605"/>
                  <a:gd name="connsiteY3" fmla="*/ 65635 h 65634"/>
                </a:gdLst>
                <a:ahLst/>
                <a:cxnLst>
                  <a:cxn ang="0">
                    <a:pos x="connsiteX0" y="connsiteY0"/>
                  </a:cxn>
                  <a:cxn ang="0">
                    <a:pos x="connsiteX1" y="connsiteY1"/>
                  </a:cxn>
                  <a:cxn ang="0">
                    <a:pos x="connsiteX2" y="connsiteY2"/>
                  </a:cxn>
                  <a:cxn ang="0">
                    <a:pos x="connsiteX3" y="connsiteY3"/>
                  </a:cxn>
                </a:cxnLst>
                <a:rect l="l" t="t" r="r" b="b"/>
                <a:pathLst>
                  <a:path w="72605" h="65634">
                    <a:moveTo>
                      <a:pt x="0" y="0"/>
                    </a:moveTo>
                    <a:cubicBezTo>
                      <a:pt x="16385" y="712"/>
                      <a:pt x="31508" y="8997"/>
                      <a:pt x="40926" y="22422"/>
                    </a:cubicBezTo>
                    <a:cubicBezTo>
                      <a:pt x="52682" y="35484"/>
                      <a:pt x="72928" y="42777"/>
                      <a:pt x="72601" y="50396"/>
                    </a:cubicBezTo>
                    <a:cubicBezTo>
                      <a:pt x="72274" y="58015"/>
                      <a:pt x="59322" y="65635"/>
                      <a:pt x="59322" y="65635"/>
                    </a:cubicBezTo>
                    <a:close/>
                  </a:path>
                </a:pathLst>
              </a:custGeom>
              <a:solidFill>
                <a:srgbClr val="F28F8F"/>
              </a:solidFill>
              <a:ln w="10878"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DDB12F5F-BEFF-B445-E1D9-276F3023710C}"/>
                  </a:ext>
                </a:extLst>
              </p:cNvPr>
              <p:cNvSpPr/>
              <p:nvPr/>
            </p:nvSpPr>
            <p:spPr>
              <a:xfrm>
                <a:off x="4425064" y="3282821"/>
                <a:ext cx="942285" cy="1063759"/>
              </a:xfrm>
              <a:custGeom>
                <a:avLst/>
                <a:gdLst>
                  <a:gd name="connsiteX0" fmla="*/ 715763 w 942285"/>
                  <a:gd name="connsiteY0" fmla="*/ 1063218 h 1063759"/>
                  <a:gd name="connsiteX1" fmla="*/ 799467 w 942285"/>
                  <a:gd name="connsiteY1" fmla="*/ 1043517 h 1063759"/>
                  <a:gd name="connsiteX2" fmla="*/ 817535 w 942285"/>
                  <a:gd name="connsiteY2" fmla="*/ 1030890 h 1063759"/>
                  <a:gd name="connsiteX3" fmla="*/ 832883 w 942285"/>
                  <a:gd name="connsiteY3" fmla="*/ 1022291 h 1063759"/>
                  <a:gd name="connsiteX4" fmla="*/ 846815 w 942285"/>
                  <a:gd name="connsiteY4" fmla="*/ 1019788 h 1063759"/>
                  <a:gd name="connsiteX5" fmla="*/ 871414 w 942285"/>
                  <a:gd name="connsiteY5" fmla="*/ 998019 h 1063759"/>
                  <a:gd name="connsiteX6" fmla="*/ 874027 w 942285"/>
                  <a:gd name="connsiteY6" fmla="*/ 991706 h 1063759"/>
                  <a:gd name="connsiteX7" fmla="*/ 879143 w 942285"/>
                  <a:gd name="connsiteY7" fmla="*/ 987461 h 1063759"/>
                  <a:gd name="connsiteX8" fmla="*/ 886218 w 942285"/>
                  <a:gd name="connsiteY8" fmla="*/ 988658 h 1063759"/>
                  <a:gd name="connsiteX9" fmla="*/ 911579 w 942285"/>
                  <a:gd name="connsiteY9" fmla="*/ 997365 h 1063759"/>
                  <a:gd name="connsiteX10" fmla="*/ 931498 w 942285"/>
                  <a:gd name="connsiteY10" fmla="*/ 996495 h 1063759"/>
                  <a:gd name="connsiteX11" fmla="*/ 940532 w 942285"/>
                  <a:gd name="connsiteY11" fmla="*/ 983216 h 1063759"/>
                  <a:gd name="connsiteX12" fmla="*/ 918763 w 942285"/>
                  <a:gd name="connsiteY12" fmla="*/ 960793 h 1063759"/>
                  <a:gd name="connsiteX13" fmla="*/ 812419 w 942285"/>
                  <a:gd name="connsiteY13" fmla="*/ 902887 h 1063759"/>
                  <a:gd name="connsiteX14" fmla="*/ 747111 w 942285"/>
                  <a:gd name="connsiteY14" fmla="*/ 881117 h 1063759"/>
                  <a:gd name="connsiteX15" fmla="*/ 721859 w 942285"/>
                  <a:gd name="connsiteY15" fmla="*/ 870232 h 1063759"/>
                  <a:gd name="connsiteX16" fmla="*/ 710974 w 942285"/>
                  <a:gd name="connsiteY16" fmla="*/ 858586 h 1063759"/>
                  <a:gd name="connsiteX17" fmla="*/ 685721 w 942285"/>
                  <a:gd name="connsiteY17" fmla="*/ 860110 h 1063759"/>
                  <a:gd name="connsiteX18" fmla="*/ 643815 w 942285"/>
                  <a:gd name="connsiteY18" fmla="*/ 873498 h 1063759"/>
                  <a:gd name="connsiteX19" fmla="*/ 515376 w 942285"/>
                  <a:gd name="connsiteY19" fmla="*/ 852381 h 1063759"/>
                  <a:gd name="connsiteX20" fmla="*/ 220182 w 942285"/>
                  <a:gd name="connsiteY20" fmla="*/ 731126 h 1063759"/>
                  <a:gd name="connsiteX21" fmla="*/ 274606 w 942285"/>
                  <a:gd name="connsiteY21" fmla="*/ 331875 h 1063759"/>
                  <a:gd name="connsiteX22" fmla="*/ 251313 w 942285"/>
                  <a:gd name="connsiteY22" fmla="*/ 0 h 1063759"/>
                  <a:gd name="connsiteX23" fmla="*/ 102519 w 942285"/>
                  <a:gd name="connsiteY23" fmla="*/ 78479 h 1063759"/>
                  <a:gd name="connsiteX24" fmla="*/ 41020 w 942285"/>
                  <a:gd name="connsiteY24" fmla="*/ 260471 h 1063759"/>
                  <a:gd name="connsiteX25" fmla="*/ 94 w 942285"/>
                  <a:gd name="connsiteY25" fmla="*/ 775971 h 1063759"/>
                  <a:gd name="connsiteX26" fmla="*/ 118846 w 942285"/>
                  <a:gd name="connsiteY26" fmla="*/ 932493 h 1063759"/>
                  <a:gd name="connsiteX27" fmla="*/ 163909 w 942285"/>
                  <a:gd name="connsiteY27" fmla="*/ 945119 h 1063759"/>
                  <a:gd name="connsiteX28" fmla="*/ 341220 w 942285"/>
                  <a:gd name="connsiteY28" fmla="*/ 986372 h 1063759"/>
                  <a:gd name="connsiteX29" fmla="*/ 552601 w 942285"/>
                  <a:gd name="connsiteY29" fmla="*/ 1029911 h 1063759"/>
                  <a:gd name="connsiteX30" fmla="*/ 715763 w 942285"/>
                  <a:gd name="connsiteY30" fmla="*/ 1063218 h 106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42285" h="1063759">
                    <a:moveTo>
                      <a:pt x="715763" y="1063218"/>
                    </a:moveTo>
                    <a:cubicBezTo>
                      <a:pt x="745058" y="1065833"/>
                      <a:pt x="774414" y="1058923"/>
                      <a:pt x="799467" y="1043517"/>
                    </a:cubicBezTo>
                    <a:cubicBezTo>
                      <a:pt x="805562" y="1039489"/>
                      <a:pt x="811440" y="1035027"/>
                      <a:pt x="817535" y="1030890"/>
                    </a:cubicBezTo>
                    <a:cubicBezTo>
                      <a:pt x="821987" y="1026973"/>
                      <a:pt x="827217" y="1024043"/>
                      <a:pt x="832883" y="1022291"/>
                    </a:cubicBezTo>
                    <a:cubicBezTo>
                      <a:pt x="837563" y="1021312"/>
                      <a:pt x="842243" y="1020986"/>
                      <a:pt x="846815" y="1019788"/>
                    </a:cubicBezTo>
                    <a:cubicBezTo>
                      <a:pt x="857987" y="1016814"/>
                      <a:pt x="867104" y="1008746"/>
                      <a:pt x="871414" y="998019"/>
                    </a:cubicBezTo>
                    <a:cubicBezTo>
                      <a:pt x="872078" y="995835"/>
                      <a:pt x="872953" y="993720"/>
                      <a:pt x="874027" y="991706"/>
                    </a:cubicBezTo>
                    <a:cubicBezTo>
                      <a:pt x="875084" y="989654"/>
                      <a:pt x="876931" y="988122"/>
                      <a:pt x="879143" y="987461"/>
                    </a:cubicBezTo>
                    <a:cubicBezTo>
                      <a:pt x="881568" y="987154"/>
                      <a:pt x="884029" y="987571"/>
                      <a:pt x="886218" y="988658"/>
                    </a:cubicBezTo>
                    <a:cubicBezTo>
                      <a:pt x="894249" y="992670"/>
                      <a:pt x="902777" y="995598"/>
                      <a:pt x="911579" y="997365"/>
                    </a:cubicBezTo>
                    <a:cubicBezTo>
                      <a:pt x="918209" y="998438"/>
                      <a:pt x="924987" y="998141"/>
                      <a:pt x="931498" y="996495"/>
                    </a:cubicBezTo>
                    <a:cubicBezTo>
                      <a:pt x="936396" y="995080"/>
                      <a:pt x="946301" y="989420"/>
                      <a:pt x="940532" y="983216"/>
                    </a:cubicBezTo>
                    <a:cubicBezTo>
                      <a:pt x="932804" y="975052"/>
                      <a:pt x="925511" y="966453"/>
                      <a:pt x="918763" y="960793"/>
                    </a:cubicBezTo>
                    <a:cubicBezTo>
                      <a:pt x="885238" y="931513"/>
                      <a:pt x="853455" y="918778"/>
                      <a:pt x="812419" y="902887"/>
                    </a:cubicBezTo>
                    <a:cubicBezTo>
                      <a:pt x="793262" y="895485"/>
                      <a:pt x="765724" y="887648"/>
                      <a:pt x="747111" y="881117"/>
                    </a:cubicBezTo>
                    <a:cubicBezTo>
                      <a:pt x="738839" y="878178"/>
                      <a:pt x="730349" y="873933"/>
                      <a:pt x="721859" y="870232"/>
                    </a:cubicBezTo>
                    <a:lnTo>
                      <a:pt x="710974" y="858586"/>
                    </a:lnTo>
                    <a:cubicBezTo>
                      <a:pt x="702549" y="857193"/>
                      <a:pt x="693918" y="857714"/>
                      <a:pt x="685721" y="860110"/>
                    </a:cubicBezTo>
                    <a:cubicBezTo>
                      <a:pt x="672551" y="863593"/>
                      <a:pt x="657095" y="870994"/>
                      <a:pt x="643815" y="873498"/>
                    </a:cubicBezTo>
                    <a:cubicBezTo>
                      <a:pt x="610290" y="880682"/>
                      <a:pt x="556738" y="866096"/>
                      <a:pt x="515376" y="852381"/>
                    </a:cubicBezTo>
                    <a:cubicBezTo>
                      <a:pt x="433740" y="825279"/>
                      <a:pt x="220182" y="731126"/>
                      <a:pt x="220182" y="731126"/>
                    </a:cubicBezTo>
                    <a:lnTo>
                      <a:pt x="274606" y="331875"/>
                    </a:lnTo>
                    <a:cubicBezTo>
                      <a:pt x="320757" y="250893"/>
                      <a:pt x="290171" y="42886"/>
                      <a:pt x="251313" y="0"/>
                    </a:cubicBezTo>
                    <a:cubicBezTo>
                      <a:pt x="213978" y="12518"/>
                      <a:pt x="148452" y="24708"/>
                      <a:pt x="102519" y="78479"/>
                    </a:cubicBezTo>
                    <a:cubicBezTo>
                      <a:pt x="70735" y="115704"/>
                      <a:pt x="52885" y="174155"/>
                      <a:pt x="41020" y="260471"/>
                    </a:cubicBezTo>
                    <a:cubicBezTo>
                      <a:pt x="24475" y="380203"/>
                      <a:pt x="1618" y="654933"/>
                      <a:pt x="94" y="775971"/>
                    </a:cubicBezTo>
                    <a:cubicBezTo>
                      <a:pt x="-1430" y="897009"/>
                      <a:pt x="14679" y="899077"/>
                      <a:pt x="118846" y="932493"/>
                    </a:cubicBezTo>
                    <a:cubicBezTo>
                      <a:pt x="133649" y="937282"/>
                      <a:pt x="148779" y="941310"/>
                      <a:pt x="163909" y="945119"/>
                    </a:cubicBezTo>
                    <a:cubicBezTo>
                      <a:pt x="222577" y="960467"/>
                      <a:pt x="281899" y="973637"/>
                      <a:pt x="341220" y="986372"/>
                    </a:cubicBezTo>
                    <a:cubicBezTo>
                      <a:pt x="411536" y="1001611"/>
                      <a:pt x="481960" y="1016087"/>
                      <a:pt x="552601" y="1029911"/>
                    </a:cubicBezTo>
                    <a:cubicBezTo>
                      <a:pt x="583187" y="1035136"/>
                      <a:pt x="681803" y="1061041"/>
                      <a:pt x="715763" y="1063218"/>
                    </a:cubicBezTo>
                    <a:close/>
                  </a:path>
                </a:pathLst>
              </a:custGeom>
              <a:solidFill>
                <a:srgbClr val="FFA8A7"/>
              </a:solidFill>
              <a:ln w="10878"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0B870A52-5B5D-55A4-CAE2-60F543F00FDC}"/>
                  </a:ext>
                </a:extLst>
              </p:cNvPr>
              <p:cNvSpPr/>
              <p:nvPr/>
            </p:nvSpPr>
            <p:spPr>
              <a:xfrm>
                <a:off x="4553924" y="3987842"/>
                <a:ext cx="94479" cy="26104"/>
              </a:xfrm>
              <a:custGeom>
                <a:avLst/>
                <a:gdLst>
                  <a:gd name="connsiteX0" fmla="*/ 91323 w 94479"/>
                  <a:gd name="connsiteY0" fmla="*/ 26105 h 26104"/>
                  <a:gd name="connsiteX1" fmla="*/ 0 w 94479"/>
                  <a:gd name="connsiteY1" fmla="*/ 20880 h 26104"/>
                  <a:gd name="connsiteX2" fmla="*/ 94479 w 94479"/>
                  <a:gd name="connsiteY2" fmla="*/ 2811 h 26104"/>
                </a:gdLst>
                <a:ahLst/>
                <a:cxnLst>
                  <a:cxn ang="0">
                    <a:pos x="connsiteX0" y="connsiteY0"/>
                  </a:cxn>
                  <a:cxn ang="0">
                    <a:pos x="connsiteX1" y="connsiteY1"/>
                  </a:cxn>
                  <a:cxn ang="0">
                    <a:pos x="connsiteX2" y="connsiteY2"/>
                  </a:cxn>
                </a:cxnLst>
                <a:rect l="l" t="t" r="r" b="b"/>
                <a:pathLst>
                  <a:path w="94479" h="26104">
                    <a:moveTo>
                      <a:pt x="91323" y="26105"/>
                    </a:moveTo>
                    <a:cubicBezTo>
                      <a:pt x="61825" y="16607"/>
                      <a:pt x="30389" y="14809"/>
                      <a:pt x="0" y="20880"/>
                    </a:cubicBezTo>
                    <a:cubicBezTo>
                      <a:pt x="27710" y="2222"/>
                      <a:pt x="61840" y="-4305"/>
                      <a:pt x="94479" y="2811"/>
                    </a:cubicBezTo>
                    <a:close/>
                  </a:path>
                </a:pathLst>
              </a:custGeom>
              <a:solidFill>
                <a:srgbClr val="F28F8F"/>
              </a:solidFill>
              <a:ln w="10878" cap="flat">
                <a:noFill/>
                <a:prstDash val="solid"/>
                <a:miter/>
              </a:ln>
            </p:spPr>
            <p:txBody>
              <a:bodyPr rtlCol="0" anchor="ctr"/>
              <a:lstStyle/>
              <a:p>
                <a:endParaRPr lang="en-US"/>
              </a:p>
            </p:txBody>
          </p:sp>
        </p:grpSp>
        <p:sp>
          <p:nvSpPr>
            <p:cNvPr id="412" name="Freeform: Shape 411">
              <a:extLst>
                <a:ext uri="{FF2B5EF4-FFF2-40B4-BE49-F238E27FC236}">
                  <a16:creationId xmlns:a16="http://schemas.microsoft.com/office/drawing/2014/main" id="{B3E07D0A-D434-99F2-E5B3-5F24ACA9E74F}"/>
                </a:ext>
              </a:extLst>
            </p:cNvPr>
            <p:cNvSpPr/>
            <p:nvPr/>
          </p:nvSpPr>
          <p:spPr>
            <a:xfrm>
              <a:off x="5781283" y="4125406"/>
              <a:ext cx="143623" cy="160153"/>
            </a:xfrm>
            <a:custGeom>
              <a:avLst/>
              <a:gdLst>
                <a:gd name="connsiteX0" fmla="*/ 0 w 143623"/>
                <a:gd name="connsiteY0" fmla="*/ 0 h 160153"/>
                <a:gd name="connsiteX1" fmla="*/ 61716 w 143623"/>
                <a:gd name="connsiteY1" fmla="*/ 90887 h 160153"/>
                <a:gd name="connsiteX2" fmla="*/ 117881 w 143623"/>
                <a:gd name="connsiteY2" fmla="*/ 152821 h 160153"/>
                <a:gd name="connsiteX3" fmla="*/ 142154 w 143623"/>
                <a:gd name="connsiteY3" fmla="*/ 124739 h 160153"/>
                <a:gd name="connsiteX4" fmla="*/ 108194 w 143623"/>
                <a:gd name="connsiteY4" fmla="*/ 40056 h 160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23" h="160153">
                  <a:moveTo>
                    <a:pt x="0" y="0"/>
                  </a:moveTo>
                  <a:cubicBezTo>
                    <a:pt x="11581" y="35513"/>
                    <a:pt x="32978" y="67024"/>
                    <a:pt x="61716" y="90887"/>
                  </a:cubicBezTo>
                  <a:cubicBezTo>
                    <a:pt x="83528" y="108504"/>
                    <a:pt x="102474" y="129397"/>
                    <a:pt x="117881" y="152821"/>
                  </a:cubicBezTo>
                  <a:cubicBezTo>
                    <a:pt x="130943" y="170346"/>
                    <a:pt x="148903" y="154672"/>
                    <a:pt x="142154" y="124739"/>
                  </a:cubicBezTo>
                  <a:cubicBezTo>
                    <a:pt x="136821" y="101663"/>
                    <a:pt x="112875" y="70315"/>
                    <a:pt x="108194" y="40056"/>
                  </a:cubicBezTo>
                  <a:close/>
                </a:path>
              </a:pathLst>
            </a:custGeom>
            <a:solidFill>
              <a:srgbClr val="FFA8A7"/>
            </a:solidFill>
            <a:ln w="10878" cap="flat">
              <a:noFill/>
              <a:prstDash val="solid"/>
              <a:miter/>
            </a:ln>
          </p:spPr>
          <p:txBody>
            <a:bodyPr rtlCol="0" anchor="ctr"/>
            <a:lstStyle/>
            <a:p>
              <a:endParaRPr lang="en-US"/>
            </a:p>
          </p:txBody>
        </p:sp>
      </p:grpSp>
      <p:grpSp>
        <p:nvGrpSpPr>
          <p:cNvPr id="413" name="Graphic 2">
            <a:extLst>
              <a:ext uri="{FF2B5EF4-FFF2-40B4-BE49-F238E27FC236}">
                <a16:creationId xmlns:a16="http://schemas.microsoft.com/office/drawing/2014/main" id="{4687386A-0DBB-F703-43AF-222D73C834E8}"/>
              </a:ext>
            </a:extLst>
          </p:cNvPr>
          <p:cNvGrpSpPr/>
          <p:nvPr/>
        </p:nvGrpSpPr>
        <p:grpSpPr>
          <a:xfrm>
            <a:off x="4600619" y="1598254"/>
            <a:ext cx="724050" cy="765884"/>
            <a:chOff x="4600619" y="1598254"/>
            <a:chExt cx="724050" cy="765884"/>
          </a:xfrm>
        </p:grpSpPr>
        <p:grpSp>
          <p:nvGrpSpPr>
            <p:cNvPr id="414" name="Graphic 2">
              <a:extLst>
                <a:ext uri="{FF2B5EF4-FFF2-40B4-BE49-F238E27FC236}">
                  <a16:creationId xmlns:a16="http://schemas.microsoft.com/office/drawing/2014/main" id="{F0148475-5D52-C6A6-6021-086E3465A6D4}"/>
                </a:ext>
              </a:extLst>
            </p:cNvPr>
            <p:cNvGrpSpPr/>
            <p:nvPr/>
          </p:nvGrpSpPr>
          <p:grpSpPr>
            <a:xfrm>
              <a:off x="4600619" y="1598254"/>
              <a:ext cx="724050" cy="765884"/>
              <a:chOff x="4600619" y="1598254"/>
              <a:chExt cx="724050" cy="765884"/>
            </a:xfrm>
          </p:grpSpPr>
          <p:sp>
            <p:nvSpPr>
              <p:cNvPr id="415" name="Freeform: Shape 414">
                <a:extLst>
                  <a:ext uri="{FF2B5EF4-FFF2-40B4-BE49-F238E27FC236}">
                    <a16:creationId xmlns:a16="http://schemas.microsoft.com/office/drawing/2014/main" id="{8EAF15F6-43F5-F981-5B39-04E41D78E829}"/>
                  </a:ext>
                </a:extLst>
              </p:cNvPr>
              <p:cNvSpPr/>
              <p:nvPr/>
            </p:nvSpPr>
            <p:spPr>
              <a:xfrm>
                <a:off x="4905282" y="2056006"/>
                <a:ext cx="110044" cy="232932"/>
              </a:xfrm>
              <a:custGeom>
                <a:avLst/>
                <a:gdLst>
                  <a:gd name="connsiteX0" fmla="*/ 110044 w 110044"/>
                  <a:gd name="connsiteY0" fmla="*/ 232933 h 232932"/>
                  <a:gd name="connsiteX1" fmla="*/ 68682 w 110044"/>
                  <a:gd name="connsiteY1" fmla="*/ 154998 h 232932"/>
                  <a:gd name="connsiteX2" fmla="*/ 101990 w 110044"/>
                  <a:gd name="connsiteY2" fmla="*/ 58886 h 232932"/>
                  <a:gd name="connsiteX3" fmla="*/ 101990 w 110044"/>
                  <a:gd name="connsiteY3" fmla="*/ 0 h 232932"/>
                  <a:gd name="connsiteX4" fmla="*/ 0 w 110044"/>
                  <a:gd name="connsiteY4" fmla="*/ 58886 h 232932"/>
                  <a:gd name="connsiteX5" fmla="*/ 0 w 110044"/>
                  <a:gd name="connsiteY5" fmla="*/ 117664 h 232932"/>
                  <a:gd name="connsiteX6" fmla="*/ 43539 w 110044"/>
                  <a:gd name="connsiteY6" fmla="*/ 193857 h 232932"/>
                  <a:gd name="connsiteX7" fmla="*/ 46478 w 110044"/>
                  <a:gd name="connsiteY7" fmla="*/ 196469 h 232932"/>
                  <a:gd name="connsiteX8" fmla="*/ 46478 w 110044"/>
                  <a:gd name="connsiteY8" fmla="*/ 196469 h 23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44" h="232932">
                    <a:moveTo>
                      <a:pt x="110044" y="232933"/>
                    </a:moveTo>
                    <a:lnTo>
                      <a:pt x="68682" y="154998"/>
                    </a:lnTo>
                    <a:lnTo>
                      <a:pt x="101990" y="58886"/>
                    </a:lnTo>
                    <a:lnTo>
                      <a:pt x="101990" y="0"/>
                    </a:lnTo>
                    <a:lnTo>
                      <a:pt x="0" y="58886"/>
                    </a:lnTo>
                    <a:lnTo>
                      <a:pt x="0" y="117664"/>
                    </a:lnTo>
                    <a:lnTo>
                      <a:pt x="43539" y="193857"/>
                    </a:lnTo>
                    <a:cubicBezTo>
                      <a:pt x="44141" y="195077"/>
                      <a:pt x="45195" y="196014"/>
                      <a:pt x="46478" y="196469"/>
                    </a:cubicBezTo>
                    <a:lnTo>
                      <a:pt x="46478" y="196469"/>
                    </a:lnTo>
                    <a:close/>
                  </a:path>
                </a:pathLst>
              </a:custGeom>
              <a:solidFill>
                <a:srgbClr val="519259"/>
              </a:solidFill>
              <a:ln w="10878"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64926173-8974-29EA-9EBE-30A32293AF6B}"/>
                  </a:ext>
                </a:extLst>
              </p:cNvPr>
              <p:cNvSpPr/>
              <p:nvPr/>
            </p:nvSpPr>
            <p:spPr>
              <a:xfrm>
                <a:off x="4905282" y="2056006"/>
                <a:ext cx="110044" cy="232932"/>
              </a:xfrm>
              <a:custGeom>
                <a:avLst/>
                <a:gdLst>
                  <a:gd name="connsiteX0" fmla="*/ 110044 w 110044"/>
                  <a:gd name="connsiteY0" fmla="*/ 232933 h 232932"/>
                  <a:gd name="connsiteX1" fmla="*/ 68682 w 110044"/>
                  <a:gd name="connsiteY1" fmla="*/ 154998 h 232932"/>
                  <a:gd name="connsiteX2" fmla="*/ 101990 w 110044"/>
                  <a:gd name="connsiteY2" fmla="*/ 58886 h 232932"/>
                  <a:gd name="connsiteX3" fmla="*/ 101990 w 110044"/>
                  <a:gd name="connsiteY3" fmla="*/ 0 h 232932"/>
                  <a:gd name="connsiteX4" fmla="*/ 0 w 110044"/>
                  <a:gd name="connsiteY4" fmla="*/ 58886 h 232932"/>
                  <a:gd name="connsiteX5" fmla="*/ 0 w 110044"/>
                  <a:gd name="connsiteY5" fmla="*/ 117664 h 232932"/>
                  <a:gd name="connsiteX6" fmla="*/ 43539 w 110044"/>
                  <a:gd name="connsiteY6" fmla="*/ 193857 h 232932"/>
                  <a:gd name="connsiteX7" fmla="*/ 46478 w 110044"/>
                  <a:gd name="connsiteY7" fmla="*/ 196469 h 232932"/>
                  <a:gd name="connsiteX8" fmla="*/ 46478 w 110044"/>
                  <a:gd name="connsiteY8" fmla="*/ 196469 h 23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44" h="232932">
                    <a:moveTo>
                      <a:pt x="110044" y="232933"/>
                    </a:moveTo>
                    <a:lnTo>
                      <a:pt x="68682" y="154998"/>
                    </a:lnTo>
                    <a:lnTo>
                      <a:pt x="101990" y="58886"/>
                    </a:lnTo>
                    <a:lnTo>
                      <a:pt x="101990" y="0"/>
                    </a:lnTo>
                    <a:lnTo>
                      <a:pt x="0" y="58886"/>
                    </a:lnTo>
                    <a:lnTo>
                      <a:pt x="0" y="117664"/>
                    </a:lnTo>
                    <a:lnTo>
                      <a:pt x="43539" y="193857"/>
                    </a:lnTo>
                    <a:cubicBezTo>
                      <a:pt x="44141" y="195077"/>
                      <a:pt x="45195" y="196014"/>
                      <a:pt x="46478" y="196469"/>
                    </a:cubicBezTo>
                    <a:lnTo>
                      <a:pt x="46478" y="196469"/>
                    </a:lnTo>
                    <a:close/>
                  </a:path>
                </a:pathLst>
              </a:custGeom>
              <a:solidFill>
                <a:srgbClr val="000000">
                  <a:alpha val="20000"/>
                </a:srgbClr>
              </a:solidFill>
              <a:ln w="10878"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5C703B4D-6737-697B-AEB8-BBEC769B29C4}"/>
                  </a:ext>
                </a:extLst>
              </p:cNvPr>
              <p:cNvSpPr/>
              <p:nvPr/>
            </p:nvSpPr>
            <p:spPr>
              <a:xfrm>
                <a:off x="4600619" y="1598254"/>
                <a:ext cx="724050" cy="765867"/>
              </a:xfrm>
              <a:custGeom>
                <a:avLst/>
                <a:gdLst>
                  <a:gd name="connsiteX0" fmla="*/ 724051 w 724050"/>
                  <a:gd name="connsiteY0" fmla="*/ 74719 h 765867"/>
                  <a:gd name="connsiteX1" fmla="*/ 693465 w 724050"/>
                  <a:gd name="connsiteY1" fmla="*/ 21710 h 765867"/>
                  <a:gd name="connsiteX2" fmla="*/ 668648 w 724050"/>
                  <a:gd name="connsiteY2" fmla="*/ 7342 h 765867"/>
                  <a:gd name="connsiteX3" fmla="*/ 607476 w 724050"/>
                  <a:gd name="connsiteY3" fmla="*/ 7342 h 765867"/>
                  <a:gd name="connsiteX4" fmla="*/ 30586 w 724050"/>
                  <a:gd name="connsiteY4" fmla="*/ 340414 h 765867"/>
                  <a:gd name="connsiteX5" fmla="*/ 0 w 724050"/>
                  <a:gd name="connsiteY5" fmla="*/ 393423 h 765867"/>
                  <a:gd name="connsiteX6" fmla="*/ 0 w 724050"/>
                  <a:gd name="connsiteY6" fmla="*/ 691229 h 765867"/>
                  <a:gd name="connsiteX7" fmla="*/ 30586 w 724050"/>
                  <a:gd name="connsiteY7" fmla="*/ 744237 h 765867"/>
                  <a:gd name="connsiteX8" fmla="*/ 55512 w 724050"/>
                  <a:gd name="connsiteY8" fmla="*/ 758605 h 765867"/>
                  <a:gd name="connsiteX9" fmla="*/ 116575 w 724050"/>
                  <a:gd name="connsiteY9" fmla="*/ 758605 h 765867"/>
                  <a:gd name="connsiteX10" fmla="*/ 367903 w 724050"/>
                  <a:gd name="connsiteY10" fmla="*/ 612532 h 765867"/>
                  <a:gd name="connsiteX11" fmla="*/ 411442 w 724050"/>
                  <a:gd name="connsiteY11" fmla="*/ 688725 h 765867"/>
                  <a:gd name="connsiteX12" fmla="*/ 420339 w 724050"/>
                  <a:gd name="connsiteY12" fmla="*/ 691203 h 765867"/>
                  <a:gd name="connsiteX13" fmla="*/ 423306 w 724050"/>
                  <a:gd name="connsiteY13" fmla="*/ 687637 h 765867"/>
                  <a:gd name="connsiteX14" fmla="*/ 470002 w 724050"/>
                  <a:gd name="connsiteY14" fmla="*/ 553646 h 765867"/>
                  <a:gd name="connsiteX15" fmla="*/ 693465 w 724050"/>
                  <a:gd name="connsiteY15" fmla="*/ 425315 h 765867"/>
                  <a:gd name="connsiteX16" fmla="*/ 724051 w 724050"/>
                  <a:gd name="connsiteY16" fmla="*/ 372415 h 76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50" h="765867">
                    <a:moveTo>
                      <a:pt x="724051" y="74719"/>
                    </a:moveTo>
                    <a:cubicBezTo>
                      <a:pt x="722879" y="53187"/>
                      <a:pt x="711520" y="33500"/>
                      <a:pt x="693465" y="21710"/>
                    </a:cubicBezTo>
                    <a:lnTo>
                      <a:pt x="668648" y="7342"/>
                    </a:lnTo>
                    <a:cubicBezTo>
                      <a:pt x="649432" y="-2447"/>
                      <a:pt x="626691" y="-2447"/>
                      <a:pt x="607476" y="7342"/>
                    </a:cubicBezTo>
                    <a:lnTo>
                      <a:pt x="30586" y="340414"/>
                    </a:lnTo>
                    <a:cubicBezTo>
                      <a:pt x="12544" y="352217"/>
                      <a:pt x="1189" y="371896"/>
                      <a:pt x="0" y="393423"/>
                    </a:cubicBezTo>
                    <a:lnTo>
                      <a:pt x="0" y="691229"/>
                    </a:lnTo>
                    <a:cubicBezTo>
                      <a:pt x="1189" y="712756"/>
                      <a:pt x="12544" y="732434"/>
                      <a:pt x="30586" y="744237"/>
                    </a:cubicBezTo>
                    <a:lnTo>
                      <a:pt x="55512" y="758605"/>
                    </a:lnTo>
                    <a:cubicBezTo>
                      <a:pt x="74715" y="768288"/>
                      <a:pt x="97372" y="768288"/>
                      <a:pt x="116575" y="758605"/>
                    </a:cubicBezTo>
                    <a:lnTo>
                      <a:pt x="367903" y="612532"/>
                    </a:lnTo>
                    <a:lnTo>
                      <a:pt x="411442" y="688725"/>
                    </a:lnTo>
                    <a:cubicBezTo>
                      <a:pt x="413215" y="691866"/>
                      <a:pt x="417198" y="692976"/>
                      <a:pt x="420339" y="691203"/>
                    </a:cubicBezTo>
                    <a:cubicBezTo>
                      <a:pt x="421731" y="690417"/>
                      <a:pt x="422787" y="689148"/>
                      <a:pt x="423306" y="687637"/>
                    </a:cubicBezTo>
                    <a:lnTo>
                      <a:pt x="470002" y="553646"/>
                    </a:lnTo>
                    <a:lnTo>
                      <a:pt x="693465" y="425315"/>
                    </a:lnTo>
                    <a:cubicBezTo>
                      <a:pt x="711516" y="413572"/>
                      <a:pt x="722880" y="393919"/>
                      <a:pt x="724051" y="372415"/>
                    </a:cubicBezTo>
                    <a:close/>
                  </a:path>
                </a:pathLst>
              </a:custGeom>
              <a:solidFill>
                <a:srgbClr val="9BA3EB"/>
              </a:solidFill>
              <a:ln w="10878"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D56593E0-84CE-1356-43B2-FC17B8E73913}"/>
                  </a:ext>
                </a:extLst>
              </p:cNvPr>
              <p:cNvSpPr/>
              <p:nvPr/>
            </p:nvSpPr>
            <p:spPr>
              <a:xfrm>
                <a:off x="4600946" y="1960765"/>
                <a:ext cx="111023" cy="403374"/>
              </a:xfrm>
              <a:custGeom>
                <a:avLst/>
                <a:gdLst>
                  <a:gd name="connsiteX0" fmla="*/ 0 w 111023"/>
                  <a:gd name="connsiteY0" fmla="*/ 328718 h 403374"/>
                  <a:gd name="connsiteX1" fmla="*/ 30586 w 111023"/>
                  <a:gd name="connsiteY1" fmla="*/ 381727 h 403374"/>
                  <a:gd name="connsiteX2" fmla="*/ 55185 w 111023"/>
                  <a:gd name="connsiteY2" fmla="*/ 396094 h 403374"/>
                  <a:gd name="connsiteX3" fmla="*/ 111024 w 111023"/>
                  <a:gd name="connsiteY3" fmla="*/ 398489 h 403374"/>
                  <a:gd name="connsiteX4" fmla="*/ 85663 w 111023"/>
                  <a:gd name="connsiteY4" fmla="*/ 378461 h 403374"/>
                  <a:gd name="connsiteX5" fmla="*/ 85663 w 111023"/>
                  <a:gd name="connsiteY5" fmla="*/ 80220 h 403374"/>
                  <a:gd name="connsiteX6" fmla="*/ 95024 w 111023"/>
                  <a:gd name="connsiteY6" fmla="*/ 49634 h 403374"/>
                  <a:gd name="connsiteX7" fmla="*/ 8925 w 111023"/>
                  <a:gd name="connsiteY7" fmla="*/ 0 h 403374"/>
                  <a:gd name="connsiteX8" fmla="*/ 0 w 111023"/>
                  <a:gd name="connsiteY8" fmla="*/ 30151 h 40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23" h="403374">
                    <a:moveTo>
                      <a:pt x="0" y="328718"/>
                    </a:moveTo>
                    <a:cubicBezTo>
                      <a:pt x="1189" y="350245"/>
                      <a:pt x="12544" y="369924"/>
                      <a:pt x="30586" y="381727"/>
                    </a:cubicBezTo>
                    <a:lnTo>
                      <a:pt x="55185" y="396094"/>
                    </a:lnTo>
                    <a:cubicBezTo>
                      <a:pt x="72589" y="404882"/>
                      <a:pt x="92932" y="405755"/>
                      <a:pt x="111024" y="398489"/>
                    </a:cubicBezTo>
                    <a:cubicBezTo>
                      <a:pt x="96656" y="403931"/>
                      <a:pt x="85663" y="395877"/>
                      <a:pt x="85663" y="378461"/>
                    </a:cubicBezTo>
                    <a:lnTo>
                      <a:pt x="85663" y="80220"/>
                    </a:lnTo>
                    <a:cubicBezTo>
                      <a:pt x="86086" y="69387"/>
                      <a:pt x="89311" y="58849"/>
                      <a:pt x="95024" y="49634"/>
                    </a:cubicBezTo>
                    <a:lnTo>
                      <a:pt x="8925" y="0"/>
                    </a:lnTo>
                    <a:cubicBezTo>
                      <a:pt x="3415" y="9119"/>
                      <a:pt x="342" y="19501"/>
                      <a:pt x="0" y="30151"/>
                    </a:cubicBezTo>
                    <a:close/>
                  </a:path>
                </a:pathLst>
              </a:custGeom>
              <a:solidFill>
                <a:srgbClr val="000000">
                  <a:alpha val="20000"/>
                </a:srgbClr>
              </a:solidFill>
              <a:ln w="10878"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47885AB3-2E70-2C16-C283-42E26F1A8425}"/>
                  </a:ext>
                </a:extLst>
              </p:cNvPr>
              <p:cNvSpPr/>
              <p:nvPr/>
            </p:nvSpPr>
            <p:spPr>
              <a:xfrm>
                <a:off x="4609762" y="1598551"/>
                <a:ext cx="713927" cy="412936"/>
              </a:xfrm>
              <a:custGeom>
                <a:avLst/>
                <a:gdLst>
                  <a:gd name="connsiteX0" fmla="*/ 713928 w 713927"/>
                  <a:gd name="connsiteY0" fmla="*/ 65388 h 412936"/>
                  <a:gd name="connsiteX1" fmla="*/ 684430 w 713927"/>
                  <a:gd name="connsiteY1" fmla="*/ 56354 h 412936"/>
                  <a:gd name="connsiteX2" fmla="*/ 107759 w 713927"/>
                  <a:gd name="connsiteY2" fmla="*/ 390079 h 412936"/>
                  <a:gd name="connsiteX3" fmla="*/ 85989 w 713927"/>
                  <a:gd name="connsiteY3" fmla="*/ 412936 h 412936"/>
                  <a:gd name="connsiteX4" fmla="*/ 0 w 713927"/>
                  <a:gd name="connsiteY4" fmla="*/ 363302 h 412936"/>
                  <a:gd name="connsiteX5" fmla="*/ 21769 w 713927"/>
                  <a:gd name="connsiteY5" fmla="*/ 340444 h 412936"/>
                  <a:gd name="connsiteX6" fmla="*/ 598659 w 713927"/>
                  <a:gd name="connsiteY6" fmla="*/ 7263 h 412936"/>
                  <a:gd name="connsiteX7" fmla="*/ 659831 w 713927"/>
                  <a:gd name="connsiteY7" fmla="*/ 7263 h 412936"/>
                  <a:gd name="connsiteX8" fmla="*/ 684866 w 713927"/>
                  <a:gd name="connsiteY8" fmla="*/ 21631 h 412936"/>
                  <a:gd name="connsiteX9" fmla="*/ 713928 w 713927"/>
                  <a:gd name="connsiteY9" fmla="*/ 65388 h 41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927" h="412936">
                    <a:moveTo>
                      <a:pt x="713928" y="65388"/>
                    </a:moveTo>
                    <a:cubicBezTo>
                      <a:pt x="710336" y="52326"/>
                      <a:pt x="698472" y="48190"/>
                      <a:pt x="684430" y="56354"/>
                    </a:cubicBezTo>
                    <a:lnTo>
                      <a:pt x="107759" y="390079"/>
                    </a:lnTo>
                    <a:cubicBezTo>
                      <a:pt x="98640" y="395678"/>
                      <a:pt x="91137" y="403556"/>
                      <a:pt x="85989" y="412936"/>
                    </a:cubicBezTo>
                    <a:lnTo>
                      <a:pt x="0" y="363302"/>
                    </a:lnTo>
                    <a:cubicBezTo>
                      <a:pt x="5180" y="353945"/>
                      <a:pt x="12676" y="346075"/>
                      <a:pt x="21769" y="340444"/>
                    </a:cubicBezTo>
                    <a:lnTo>
                      <a:pt x="598659" y="7263"/>
                    </a:lnTo>
                    <a:cubicBezTo>
                      <a:pt x="617900" y="-2421"/>
                      <a:pt x="640590" y="-2421"/>
                      <a:pt x="659831" y="7263"/>
                    </a:cubicBezTo>
                    <a:lnTo>
                      <a:pt x="684866" y="21631"/>
                    </a:lnTo>
                    <a:cubicBezTo>
                      <a:pt x="700038" y="31720"/>
                      <a:pt x="710513" y="47490"/>
                      <a:pt x="713928" y="65388"/>
                    </a:cubicBezTo>
                    <a:close/>
                  </a:path>
                </a:pathLst>
              </a:custGeom>
              <a:solidFill>
                <a:srgbClr val="FFFFFF">
                  <a:alpha val="40000"/>
                </a:srgbClr>
              </a:solidFill>
              <a:ln w="10878" cap="flat">
                <a:noFill/>
                <a:prstDash val="solid"/>
                <a:miter/>
              </a:ln>
            </p:spPr>
            <p:txBody>
              <a:bodyPr rtlCol="0" anchor="ctr"/>
              <a:lstStyle/>
              <a:p>
                <a:endParaRPr lang="en-US"/>
              </a:p>
            </p:txBody>
          </p:sp>
        </p:grpSp>
        <p:sp>
          <p:nvSpPr>
            <p:cNvPr id="420" name="Freeform: Shape 419">
              <a:extLst>
                <a:ext uri="{FF2B5EF4-FFF2-40B4-BE49-F238E27FC236}">
                  <a16:creationId xmlns:a16="http://schemas.microsoft.com/office/drawing/2014/main" id="{A4EF0496-D7AD-5FF2-FEBD-660BDCA56CCA}"/>
                </a:ext>
              </a:extLst>
            </p:cNvPr>
            <p:cNvSpPr/>
            <p:nvPr/>
          </p:nvSpPr>
          <p:spPr>
            <a:xfrm>
              <a:off x="4814613" y="2040182"/>
              <a:ext cx="81635" cy="105407"/>
            </a:xfrm>
            <a:custGeom>
              <a:avLst/>
              <a:gdLst>
                <a:gd name="connsiteX0" fmla="*/ 40818 w 81635"/>
                <a:gd name="connsiteY0" fmla="*/ 5592 h 105407"/>
                <a:gd name="connsiteX1" fmla="*/ 0 w 81635"/>
                <a:gd name="connsiteY1" fmla="*/ 76234 h 105407"/>
                <a:gd name="connsiteX2" fmla="*/ 40818 w 81635"/>
                <a:gd name="connsiteY2" fmla="*/ 99854 h 105407"/>
                <a:gd name="connsiteX3" fmla="*/ 81635 w 81635"/>
                <a:gd name="connsiteY3" fmla="*/ 29212 h 105407"/>
                <a:gd name="connsiteX4" fmla="*/ 40818 w 81635"/>
                <a:gd name="connsiteY4" fmla="*/ 5592 h 105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35" h="105407">
                  <a:moveTo>
                    <a:pt x="40818" y="5592"/>
                  </a:moveTo>
                  <a:cubicBezTo>
                    <a:pt x="16736" y="21293"/>
                    <a:pt x="1576" y="47529"/>
                    <a:pt x="0" y="76234"/>
                  </a:cubicBezTo>
                  <a:cubicBezTo>
                    <a:pt x="0" y="102357"/>
                    <a:pt x="18286" y="112807"/>
                    <a:pt x="40818" y="99854"/>
                  </a:cubicBezTo>
                  <a:cubicBezTo>
                    <a:pt x="64900" y="84153"/>
                    <a:pt x="80059" y="57917"/>
                    <a:pt x="81635" y="29212"/>
                  </a:cubicBezTo>
                  <a:cubicBezTo>
                    <a:pt x="81635" y="2871"/>
                    <a:pt x="63349" y="-7360"/>
                    <a:pt x="40818" y="5592"/>
                  </a:cubicBezTo>
                  <a:close/>
                </a:path>
              </a:pathLst>
            </a:custGeom>
            <a:solidFill>
              <a:srgbClr val="FFFFFF"/>
            </a:solidFill>
            <a:ln w="10878"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47497FB6-0B88-CEBF-767B-B616A4B2C623}"/>
                </a:ext>
              </a:extLst>
            </p:cNvPr>
            <p:cNvSpPr/>
            <p:nvPr/>
          </p:nvSpPr>
          <p:spPr>
            <a:xfrm>
              <a:off x="4965039" y="1953143"/>
              <a:ext cx="81635" cy="105419"/>
            </a:xfrm>
            <a:custGeom>
              <a:avLst/>
              <a:gdLst>
                <a:gd name="connsiteX0" fmla="*/ 40818 w 81635"/>
                <a:gd name="connsiteY0" fmla="*/ 5663 h 105419"/>
                <a:gd name="connsiteX1" fmla="*/ 0 w 81635"/>
                <a:gd name="connsiteY1" fmla="*/ 76305 h 105419"/>
                <a:gd name="connsiteX2" fmla="*/ 40818 w 81635"/>
                <a:gd name="connsiteY2" fmla="*/ 99816 h 105419"/>
                <a:gd name="connsiteX3" fmla="*/ 81635 w 81635"/>
                <a:gd name="connsiteY3" fmla="*/ 29174 h 105419"/>
                <a:gd name="connsiteX4" fmla="*/ 40818 w 81635"/>
                <a:gd name="connsiteY4" fmla="*/ 5663 h 105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35" h="105419">
                  <a:moveTo>
                    <a:pt x="40818" y="5663"/>
                  </a:moveTo>
                  <a:cubicBezTo>
                    <a:pt x="16722" y="21351"/>
                    <a:pt x="1559" y="47594"/>
                    <a:pt x="0" y="76305"/>
                  </a:cubicBezTo>
                  <a:cubicBezTo>
                    <a:pt x="0" y="102319"/>
                    <a:pt x="18286" y="112877"/>
                    <a:pt x="40818" y="99816"/>
                  </a:cubicBezTo>
                  <a:cubicBezTo>
                    <a:pt x="64913" y="84127"/>
                    <a:pt x="80077" y="57884"/>
                    <a:pt x="81635" y="29174"/>
                  </a:cubicBezTo>
                  <a:cubicBezTo>
                    <a:pt x="81635" y="2833"/>
                    <a:pt x="63349" y="-7399"/>
                    <a:pt x="40818" y="5663"/>
                  </a:cubicBezTo>
                  <a:close/>
                </a:path>
              </a:pathLst>
            </a:custGeom>
            <a:solidFill>
              <a:srgbClr val="FFFFFF"/>
            </a:solidFill>
            <a:ln w="10878"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39D085AC-79D5-2590-B7DA-263F7E41A231}"/>
                </a:ext>
              </a:extLst>
            </p:cNvPr>
            <p:cNvSpPr/>
            <p:nvPr/>
          </p:nvSpPr>
          <p:spPr>
            <a:xfrm>
              <a:off x="5116010" y="1866116"/>
              <a:ext cx="81526" cy="105429"/>
            </a:xfrm>
            <a:custGeom>
              <a:avLst/>
              <a:gdLst>
                <a:gd name="connsiteX0" fmla="*/ 40818 w 81526"/>
                <a:gd name="connsiteY0" fmla="*/ 5612 h 105429"/>
                <a:gd name="connsiteX1" fmla="*/ 0 w 81526"/>
                <a:gd name="connsiteY1" fmla="*/ 76363 h 105429"/>
                <a:gd name="connsiteX2" fmla="*/ 40818 w 81526"/>
                <a:gd name="connsiteY2" fmla="*/ 99874 h 105429"/>
                <a:gd name="connsiteX3" fmla="*/ 81527 w 81526"/>
                <a:gd name="connsiteY3" fmla="*/ 29232 h 105429"/>
                <a:gd name="connsiteX4" fmla="*/ 40818 w 81526"/>
                <a:gd name="connsiteY4" fmla="*/ 5612 h 1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26" h="105429">
                  <a:moveTo>
                    <a:pt x="40818" y="5612"/>
                  </a:moveTo>
                  <a:cubicBezTo>
                    <a:pt x="16732" y="21360"/>
                    <a:pt x="1577" y="47629"/>
                    <a:pt x="0" y="76363"/>
                  </a:cubicBezTo>
                  <a:cubicBezTo>
                    <a:pt x="0" y="102377"/>
                    <a:pt x="18286" y="112827"/>
                    <a:pt x="40818" y="99874"/>
                  </a:cubicBezTo>
                  <a:cubicBezTo>
                    <a:pt x="64871" y="84161"/>
                    <a:pt x="79992" y="57922"/>
                    <a:pt x="81527" y="29232"/>
                  </a:cubicBezTo>
                  <a:cubicBezTo>
                    <a:pt x="80982" y="2782"/>
                    <a:pt x="62587" y="-7341"/>
                    <a:pt x="40818" y="5612"/>
                  </a:cubicBezTo>
                  <a:close/>
                </a:path>
              </a:pathLst>
            </a:custGeom>
            <a:solidFill>
              <a:srgbClr val="FFFFFF"/>
            </a:solidFill>
            <a:ln w="10878" cap="flat">
              <a:noFill/>
              <a:prstDash val="solid"/>
              <a:miter/>
            </a:ln>
          </p:spPr>
          <p:txBody>
            <a:bodyPr rtlCol="0" anchor="ctr"/>
            <a:lstStyle/>
            <a:p>
              <a:endParaRPr lang="en-US"/>
            </a:p>
          </p:txBody>
        </p:sp>
      </p:grpSp>
      <p:grpSp>
        <p:nvGrpSpPr>
          <p:cNvPr id="423" name="Graphic 2">
            <a:extLst>
              <a:ext uri="{FF2B5EF4-FFF2-40B4-BE49-F238E27FC236}">
                <a16:creationId xmlns:a16="http://schemas.microsoft.com/office/drawing/2014/main" id="{008FB625-EED5-6C37-9F08-237A4267B1AF}"/>
              </a:ext>
            </a:extLst>
          </p:cNvPr>
          <p:cNvGrpSpPr/>
          <p:nvPr/>
        </p:nvGrpSpPr>
        <p:grpSpPr>
          <a:xfrm>
            <a:off x="6112965" y="1532057"/>
            <a:ext cx="972195" cy="813491"/>
            <a:chOff x="6112965" y="1532057"/>
            <a:chExt cx="972195" cy="813491"/>
          </a:xfrm>
        </p:grpSpPr>
        <p:sp>
          <p:nvSpPr>
            <p:cNvPr id="424" name="Freeform: Shape 423">
              <a:extLst>
                <a:ext uri="{FF2B5EF4-FFF2-40B4-BE49-F238E27FC236}">
                  <a16:creationId xmlns:a16="http://schemas.microsoft.com/office/drawing/2014/main" id="{9FE0F919-D6AC-A10A-29BD-7841DC2F146F}"/>
                </a:ext>
              </a:extLst>
            </p:cNvPr>
            <p:cNvSpPr/>
            <p:nvPr/>
          </p:nvSpPr>
          <p:spPr>
            <a:xfrm>
              <a:off x="6309360" y="1532878"/>
              <a:ext cx="324951" cy="465341"/>
            </a:xfrm>
            <a:custGeom>
              <a:avLst/>
              <a:gdLst>
                <a:gd name="connsiteX0" fmla="*/ 112270 w 324951"/>
                <a:gd name="connsiteY0" fmla="*/ 15901 h 465341"/>
                <a:gd name="connsiteX1" fmla="*/ 171701 w 324951"/>
                <a:gd name="connsiteY1" fmla="*/ 989 h 465341"/>
                <a:gd name="connsiteX2" fmla="*/ 229716 w 324951"/>
                <a:gd name="connsiteY2" fmla="*/ 4907 h 465341"/>
                <a:gd name="connsiteX3" fmla="*/ 279568 w 324951"/>
                <a:gd name="connsiteY3" fmla="*/ 29724 h 465341"/>
                <a:gd name="connsiteX4" fmla="*/ 314073 w 324951"/>
                <a:gd name="connsiteY4" fmla="*/ 77617 h 465341"/>
                <a:gd name="connsiteX5" fmla="*/ 323760 w 324951"/>
                <a:gd name="connsiteY5" fmla="*/ 123333 h 465341"/>
                <a:gd name="connsiteX6" fmla="*/ 317338 w 324951"/>
                <a:gd name="connsiteY6" fmla="*/ 163933 h 465341"/>
                <a:gd name="connsiteX7" fmla="*/ 301991 w 324951"/>
                <a:gd name="connsiteY7" fmla="*/ 200941 h 465341"/>
                <a:gd name="connsiteX8" fmla="*/ 284466 w 324951"/>
                <a:gd name="connsiteY8" fmla="*/ 234465 h 465341"/>
                <a:gd name="connsiteX9" fmla="*/ 271514 w 324951"/>
                <a:gd name="connsiteY9" fmla="*/ 265922 h 465341"/>
                <a:gd name="connsiteX10" fmla="*/ 270425 w 324951"/>
                <a:gd name="connsiteY10" fmla="*/ 295638 h 465341"/>
                <a:gd name="connsiteX11" fmla="*/ 269554 w 324951"/>
                <a:gd name="connsiteY11" fmla="*/ 309570 h 465341"/>
                <a:gd name="connsiteX12" fmla="*/ 260520 w 324951"/>
                <a:gd name="connsiteY12" fmla="*/ 318931 h 465341"/>
                <a:gd name="connsiteX13" fmla="*/ 213934 w 324951"/>
                <a:gd name="connsiteY13" fmla="*/ 337979 h 465341"/>
                <a:gd name="connsiteX14" fmla="*/ 199892 w 324951"/>
                <a:gd name="connsiteY14" fmla="*/ 337979 h 465341"/>
                <a:gd name="connsiteX15" fmla="*/ 190640 w 324951"/>
                <a:gd name="connsiteY15" fmla="*/ 328183 h 465341"/>
                <a:gd name="connsiteX16" fmla="*/ 183565 w 324951"/>
                <a:gd name="connsiteY16" fmla="*/ 282032 h 465341"/>
                <a:gd name="connsiteX17" fmla="*/ 191838 w 324951"/>
                <a:gd name="connsiteY17" fmla="*/ 240779 h 465341"/>
                <a:gd name="connsiteX18" fmla="*/ 208274 w 324951"/>
                <a:gd name="connsiteY18" fmla="*/ 203771 h 465341"/>
                <a:gd name="connsiteX19" fmla="*/ 225907 w 324951"/>
                <a:gd name="connsiteY19" fmla="*/ 170463 h 465341"/>
                <a:gd name="connsiteX20" fmla="*/ 237336 w 324951"/>
                <a:gd name="connsiteY20" fmla="*/ 140748 h 465341"/>
                <a:gd name="connsiteX21" fmla="*/ 235703 w 324951"/>
                <a:gd name="connsiteY21" fmla="*/ 113863 h 465341"/>
                <a:gd name="connsiteX22" fmla="*/ 200545 w 324951"/>
                <a:gd name="connsiteY22" fmla="*/ 83495 h 465341"/>
                <a:gd name="connsiteX23" fmla="*/ 142203 w 324951"/>
                <a:gd name="connsiteY23" fmla="*/ 89699 h 465341"/>
                <a:gd name="connsiteX24" fmla="*/ 86691 w 324951"/>
                <a:gd name="connsiteY24" fmla="*/ 173076 h 465341"/>
                <a:gd name="connsiteX25" fmla="*/ 84406 w 324951"/>
                <a:gd name="connsiteY25" fmla="*/ 185811 h 465341"/>
                <a:gd name="connsiteX26" fmla="*/ 74392 w 324951"/>
                <a:gd name="connsiteY26" fmla="*/ 193757 h 465341"/>
                <a:gd name="connsiteX27" fmla="*/ 24649 w 324951"/>
                <a:gd name="connsiteY27" fmla="*/ 214002 h 465341"/>
                <a:gd name="connsiteX28" fmla="*/ 13764 w 324951"/>
                <a:gd name="connsiteY28" fmla="*/ 214002 h 465341"/>
                <a:gd name="connsiteX29" fmla="*/ 5818 w 324951"/>
                <a:gd name="connsiteY29" fmla="*/ 205730 h 465341"/>
                <a:gd name="connsiteX30" fmla="*/ 1138 w 324951"/>
                <a:gd name="connsiteY30" fmla="*/ 156531 h 465341"/>
                <a:gd name="connsiteX31" fmla="*/ 18444 w 324951"/>
                <a:gd name="connsiteY31" fmla="*/ 102107 h 465341"/>
                <a:gd name="connsiteX32" fmla="*/ 55997 w 324951"/>
                <a:gd name="connsiteY32" fmla="*/ 52038 h 465341"/>
                <a:gd name="connsiteX33" fmla="*/ 112270 w 324951"/>
                <a:gd name="connsiteY33" fmla="*/ 15901 h 465341"/>
                <a:gd name="connsiteX34" fmla="*/ 278589 w 324951"/>
                <a:gd name="connsiteY34" fmla="*/ 354524 h 465341"/>
                <a:gd name="connsiteX35" fmla="*/ 301882 w 324951"/>
                <a:gd name="connsiteY35" fmla="*/ 364429 h 465341"/>
                <a:gd name="connsiteX36" fmla="*/ 323651 w 324951"/>
                <a:gd name="connsiteY36" fmla="*/ 418852 h 465341"/>
                <a:gd name="connsiteX37" fmla="*/ 313855 w 324951"/>
                <a:gd name="connsiteY37" fmla="*/ 442146 h 465341"/>
                <a:gd name="connsiteX38" fmla="*/ 261064 w 324951"/>
                <a:gd name="connsiteY38" fmla="*/ 463915 h 465341"/>
                <a:gd name="connsiteX39" fmla="*/ 247350 w 324951"/>
                <a:gd name="connsiteY39" fmla="*/ 463915 h 465341"/>
                <a:gd name="connsiteX40" fmla="*/ 237771 w 324951"/>
                <a:gd name="connsiteY40" fmla="*/ 454228 h 465341"/>
                <a:gd name="connsiteX41" fmla="*/ 216002 w 324951"/>
                <a:gd name="connsiteY41" fmla="*/ 399804 h 465341"/>
                <a:gd name="connsiteX42" fmla="*/ 225798 w 324951"/>
                <a:gd name="connsiteY42" fmla="*/ 376511 h 465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4951" h="465341">
                  <a:moveTo>
                    <a:pt x="112270" y="15901"/>
                  </a:moveTo>
                  <a:cubicBezTo>
                    <a:pt x="131274" y="8139"/>
                    <a:pt x="151284" y="3118"/>
                    <a:pt x="171701" y="989"/>
                  </a:cubicBezTo>
                  <a:cubicBezTo>
                    <a:pt x="191119" y="-1145"/>
                    <a:pt x="210762" y="182"/>
                    <a:pt x="229716" y="4907"/>
                  </a:cubicBezTo>
                  <a:cubicBezTo>
                    <a:pt x="247925" y="9500"/>
                    <a:pt x="264928" y="17964"/>
                    <a:pt x="279568" y="29724"/>
                  </a:cubicBezTo>
                  <a:cubicBezTo>
                    <a:pt x="295002" y="42450"/>
                    <a:pt x="306888" y="58947"/>
                    <a:pt x="314073" y="77617"/>
                  </a:cubicBezTo>
                  <a:cubicBezTo>
                    <a:pt x="320329" y="92054"/>
                    <a:pt x="323623" y="107599"/>
                    <a:pt x="323760" y="123333"/>
                  </a:cubicBezTo>
                  <a:cubicBezTo>
                    <a:pt x="323600" y="137106"/>
                    <a:pt x="321436" y="150782"/>
                    <a:pt x="317338" y="163933"/>
                  </a:cubicBezTo>
                  <a:cubicBezTo>
                    <a:pt x="313240" y="176667"/>
                    <a:pt x="308108" y="189044"/>
                    <a:pt x="301991" y="200941"/>
                  </a:cubicBezTo>
                  <a:cubicBezTo>
                    <a:pt x="295787" y="212696"/>
                    <a:pt x="289909" y="223907"/>
                    <a:pt x="284466" y="234465"/>
                  </a:cubicBezTo>
                  <a:cubicBezTo>
                    <a:pt x="279218" y="244543"/>
                    <a:pt x="274883" y="255071"/>
                    <a:pt x="271514" y="265922"/>
                  </a:cubicBezTo>
                  <a:cubicBezTo>
                    <a:pt x="268347" y="275525"/>
                    <a:pt x="267970" y="285829"/>
                    <a:pt x="270425" y="295638"/>
                  </a:cubicBezTo>
                  <a:cubicBezTo>
                    <a:pt x="271456" y="300271"/>
                    <a:pt x="271154" y="305101"/>
                    <a:pt x="269554" y="309570"/>
                  </a:cubicBezTo>
                  <a:cubicBezTo>
                    <a:pt x="268178" y="313935"/>
                    <a:pt x="264834" y="317401"/>
                    <a:pt x="260520" y="318931"/>
                  </a:cubicBezTo>
                  <a:lnTo>
                    <a:pt x="213934" y="337979"/>
                  </a:lnTo>
                  <a:cubicBezTo>
                    <a:pt x="209447" y="339884"/>
                    <a:pt x="204379" y="339884"/>
                    <a:pt x="199892" y="337979"/>
                  </a:cubicBezTo>
                  <a:cubicBezTo>
                    <a:pt x="195394" y="336419"/>
                    <a:pt x="191941" y="332762"/>
                    <a:pt x="190640" y="328183"/>
                  </a:cubicBezTo>
                  <a:cubicBezTo>
                    <a:pt x="185188" y="313435"/>
                    <a:pt x="182781" y="297735"/>
                    <a:pt x="183565" y="282032"/>
                  </a:cubicBezTo>
                  <a:cubicBezTo>
                    <a:pt x="184553" y="267984"/>
                    <a:pt x="187332" y="254121"/>
                    <a:pt x="191838" y="240779"/>
                  </a:cubicBezTo>
                  <a:cubicBezTo>
                    <a:pt x="196225" y="227986"/>
                    <a:pt x="201725" y="215603"/>
                    <a:pt x="208274" y="203771"/>
                  </a:cubicBezTo>
                  <a:cubicBezTo>
                    <a:pt x="214732" y="192015"/>
                    <a:pt x="220609" y="180913"/>
                    <a:pt x="225907" y="170463"/>
                  </a:cubicBezTo>
                  <a:cubicBezTo>
                    <a:pt x="230758" y="160991"/>
                    <a:pt x="234590" y="151030"/>
                    <a:pt x="237336" y="140748"/>
                  </a:cubicBezTo>
                  <a:cubicBezTo>
                    <a:pt x="239815" y="131856"/>
                    <a:pt x="239240" y="122390"/>
                    <a:pt x="235703" y="113863"/>
                  </a:cubicBezTo>
                  <a:cubicBezTo>
                    <a:pt x="229689" y="98576"/>
                    <a:pt x="216545" y="87222"/>
                    <a:pt x="200545" y="83495"/>
                  </a:cubicBezTo>
                  <a:cubicBezTo>
                    <a:pt x="180948" y="79031"/>
                    <a:pt x="160424" y="81214"/>
                    <a:pt x="142203" y="89699"/>
                  </a:cubicBezTo>
                  <a:cubicBezTo>
                    <a:pt x="107372" y="103849"/>
                    <a:pt x="88868" y="131641"/>
                    <a:pt x="86691" y="173076"/>
                  </a:cubicBezTo>
                  <a:cubicBezTo>
                    <a:pt x="86661" y="177420"/>
                    <a:pt x="85888" y="181727"/>
                    <a:pt x="84406" y="185811"/>
                  </a:cubicBezTo>
                  <a:cubicBezTo>
                    <a:pt x="82204" y="189640"/>
                    <a:pt x="78621" y="192483"/>
                    <a:pt x="74392" y="193757"/>
                  </a:cubicBezTo>
                  <a:lnTo>
                    <a:pt x="24649" y="214002"/>
                  </a:lnTo>
                  <a:cubicBezTo>
                    <a:pt x="21152" y="215385"/>
                    <a:pt x="17260" y="215385"/>
                    <a:pt x="13764" y="214002"/>
                  </a:cubicBezTo>
                  <a:cubicBezTo>
                    <a:pt x="10026" y="212551"/>
                    <a:pt x="7118" y="209524"/>
                    <a:pt x="5818" y="205730"/>
                  </a:cubicBezTo>
                  <a:cubicBezTo>
                    <a:pt x="257" y="189960"/>
                    <a:pt x="-1350" y="173067"/>
                    <a:pt x="1138" y="156531"/>
                  </a:cubicBezTo>
                  <a:cubicBezTo>
                    <a:pt x="3578" y="137495"/>
                    <a:pt x="9441" y="119057"/>
                    <a:pt x="18444" y="102107"/>
                  </a:cubicBezTo>
                  <a:cubicBezTo>
                    <a:pt x="28206" y="83518"/>
                    <a:pt x="40884" y="66614"/>
                    <a:pt x="55997" y="52038"/>
                  </a:cubicBezTo>
                  <a:cubicBezTo>
                    <a:pt x="72227" y="36448"/>
                    <a:pt x="91341" y="24173"/>
                    <a:pt x="112270" y="15901"/>
                  </a:cubicBezTo>
                  <a:close/>
                  <a:moveTo>
                    <a:pt x="278589" y="354524"/>
                  </a:moveTo>
                  <a:cubicBezTo>
                    <a:pt x="287755" y="350927"/>
                    <a:pt x="298114" y="355332"/>
                    <a:pt x="301882" y="364429"/>
                  </a:cubicBezTo>
                  <a:lnTo>
                    <a:pt x="323651" y="418852"/>
                  </a:lnTo>
                  <a:cubicBezTo>
                    <a:pt x="327324" y="427989"/>
                    <a:pt x="322955" y="438380"/>
                    <a:pt x="313855" y="442146"/>
                  </a:cubicBezTo>
                  <a:lnTo>
                    <a:pt x="261064" y="463915"/>
                  </a:lnTo>
                  <a:cubicBezTo>
                    <a:pt x="256691" y="465817"/>
                    <a:pt x="251724" y="465817"/>
                    <a:pt x="247350" y="463915"/>
                  </a:cubicBezTo>
                  <a:cubicBezTo>
                    <a:pt x="242929" y="462188"/>
                    <a:pt x="239448" y="458667"/>
                    <a:pt x="237771" y="454228"/>
                  </a:cubicBezTo>
                  <a:lnTo>
                    <a:pt x="216002" y="399804"/>
                  </a:lnTo>
                  <a:cubicBezTo>
                    <a:pt x="212329" y="390667"/>
                    <a:pt x="216699" y="380277"/>
                    <a:pt x="225798" y="376511"/>
                  </a:cubicBezTo>
                  <a:close/>
                </a:path>
              </a:pathLst>
            </a:custGeom>
            <a:solidFill>
              <a:srgbClr val="3E4DBC"/>
            </a:solidFill>
            <a:ln w="10878"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92AA5F1C-D85D-C5CB-E5B7-4D942FD20C6B}"/>
                </a:ext>
              </a:extLst>
            </p:cNvPr>
            <p:cNvSpPr/>
            <p:nvPr/>
          </p:nvSpPr>
          <p:spPr>
            <a:xfrm>
              <a:off x="6856466" y="1532057"/>
              <a:ext cx="228694" cy="325035"/>
            </a:xfrm>
            <a:custGeom>
              <a:avLst/>
              <a:gdLst>
                <a:gd name="connsiteX0" fmla="*/ 133673 w 228694"/>
                <a:gd name="connsiteY0" fmla="*/ 2353 h 325035"/>
                <a:gd name="connsiteX1" fmla="*/ 173620 w 228694"/>
                <a:gd name="connsiteY1" fmla="*/ 16286 h 325035"/>
                <a:gd name="connsiteX2" fmla="*/ 205730 w 228694"/>
                <a:gd name="connsiteY2" fmla="*/ 40450 h 325035"/>
                <a:gd name="connsiteX3" fmla="*/ 225105 w 228694"/>
                <a:gd name="connsiteY3" fmla="*/ 73648 h 325035"/>
                <a:gd name="connsiteX4" fmla="*/ 226846 w 228694"/>
                <a:gd name="connsiteY4" fmla="*/ 114357 h 325035"/>
                <a:gd name="connsiteX5" fmla="*/ 215091 w 228694"/>
                <a:gd name="connsiteY5" fmla="*/ 144399 h 325035"/>
                <a:gd name="connsiteX6" fmla="*/ 196152 w 228694"/>
                <a:gd name="connsiteY6" fmla="*/ 165406 h 325035"/>
                <a:gd name="connsiteX7" fmla="*/ 173185 w 228694"/>
                <a:gd name="connsiteY7" fmla="*/ 180971 h 325035"/>
                <a:gd name="connsiteX8" fmla="*/ 150762 w 228694"/>
                <a:gd name="connsiteY8" fmla="*/ 193707 h 325035"/>
                <a:gd name="connsiteX9" fmla="*/ 131387 w 228694"/>
                <a:gd name="connsiteY9" fmla="*/ 206986 h 325035"/>
                <a:gd name="connsiteX10" fmla="*/ 119523 w 228694"/>
                <a:gd name="connsiteY10" fmla="*/ 223748 h 325035"/>
                <a:gd name="connsiteX11" fmla="*/ 113754 w 228694"/>
                <a:gd name="connsiteY11" fmla="*/ 231477 h 325035"/>
                <a:gd name="connsiteX12" fmla="*/ 105046 w 228694"/>
                <a:gd name="connsiteY12" fmla="*/ 233436 h 325035"/>
                <a:gd name="connsiteX13" fmla="*/ 70868 w 228694"/>
                <a:gd name="connsiteY13" fmla="*/ 226796 h 325035"/>
                <a:gd name="connsiteX14" fmla="*/ 62814 w 228694"/>
                <a:gd name="connsiteY14" fmla="*/ 221463 h 325035"/>
                <a:gd name="connsiteX15" fmla="*/ 61181 w 228694"/>
                <a:gd name="connsiteY15" fmla="*/ 212319 h 325035"/>
                <a:gd name="connsiteX16" fmla="*/ 74569 w 228694"/>
                <a:gd name="connsiteY16" fmla="*/ 183040 h 325035"/>
                <a:gd name="connsiteX17" fmla="*/ 94597 w 228694"/>
                <a:gd name="connsiteY17" fmla="*/ 162685 h 325035"/>
                <a:gd name="connsiteX18" fmla="*/ 118108 w 228694"/>
                <a:gd name="connsiteY18" fmla="*/ 147120 h 325035"/>
                <a:gd name="connsiteX19" fmla="*/ 140857 w 228694"/>
                <a:gd name="connsiteY19" fmla="*/ 134494 h 325035"/>
                <a:gd name="connsiteX20" fmla="*/ 158708 w 228694"/>
                <a:gd name="connsiteY20" fmla="*/ 121759 h 325035"/>
                <a:gd name="connsiteX21" fmla="*/ 167960 w 228694"/>
                <a:gd name="connsiteY21" fmla="*/ 105540 h 325035"/>
                <a:gd name="connsiteX22" fmla="*/ 159143 w 228694"/>
                <a:gd name="connsiteY22" fmla="*/ 74737 h 325035"/>
                <a:gd name="connsiteX23" fmla="*/ 123115 w 228694"/>
                <a:gd name="connsiteY23" fmla="*/ 56233 h 325035"/>
                <a:gd name="connsiteX24" fmla="*/ 59548 w 228694"/>
                <a:gd name="connsiteY24" fmla="*/ 83336 h 325035"/>
                <a:gd name="connsiteX25" fmla="*/ 53344 w 228694"/>
                <a:gd name="connsiteY25" fmla="*/ 89866 h 325035"/>
                <a:gd name="connsiteX26" fmla="*/ 44528 w 228694"/>
                <a:gd name="connsiteY26" fmla="*/ 90737 h 325035"/>
                <a:gd name="connsiteX27" fmla="*/ 8172 w 228694"/>
                <a:gd name="connsiteY27" fmla="*/ 83553 h 325035"/>
                <a:gd name="connsiteX28" fmla="*/ 1750 w 228694"/>
                <a:gd name="connsiteY28" fmla="*/ 79526 h 325035"/>
                <a:gd name="connsiteX29" fmla="*/ 226 w 228694"/>
                <a:gd name="connsiteY29" fmla="*/ 71798 h 325035"/>
                <a:gd name="connsiteX30" fmla="*/ 16227 w 228694"/>
                <a:gd name="connsiteY30" fmla="*/ 41538 h 325035"/>
                <a:gd name="connsiteX31" fmla="*/ 46704 w 228694"/>
                <a:gd name="connsiteY31" fmla="*/ 16721 h 325035"/>
                <a:gd name="connsiteX32" fmla="*/ 87304 w 228694"/>
                <a:gd name="connsiteY32" fmla="*/ 2136 h 325035"/>
                <a:gd name="connsiteX33" fmla="*/ 133673 w 228694"/>
                <a:gd name="connsiteY33" fmla="*/ 2353 h 325035"/>
                <a:gd name="connsiteX34" fmla="*/ 101672 w 228694"/>
                <a:gd name="connsiteY34" fmla="*/ 260648 h 325035"/>
                <a:gd name="connsiteX35" fmla="*/ 109400 w 228694"/>
                <a:gd name="connsiteY35" fmla="*/ 265872 h 325035"/>
                <a:gd name="connsiteX36" fmla="*/ 111359 w 228694"/>
                <a:gd name="connsiteY36" fmla="*/ 275124 h 325035"/>
                <a:gd name="connsiteX37" fmla="*/ 103631 w 228694"/>
                <a:gd name="connsiteY37" fmla="*/ 315071 h 325035"/>
                <a:gd name="connsiteX38" fmla="*/ 98298 w 228694"/>
                <a:gd name="connsiteY38" fmla="*/ 322908 h 325035"/>
                <a:gd name="connsiteX39" fmla="*/ 89155 w 228694"/>
                <a:gd name="connsiteY39" fmla="*/ 324758 h 325035"/>
                <a:gd name="connsiteX40" fmla="*/ 50514 w 228694"/>
                <a:gd name="connsiteY40" fmla="*/ 317248 h 325035"/>
                <a:gd name="connsiteX41" fmla="*/ 42677 w 228694"/>
                <a:gd name="connsiteY41" fmla="*/ 312023 h 325035"/>
                <a:gd name="connsiteX42" fmla="*/ 40718 w 228694"/>
                <a:gd name="connsiteY42" fmla="*/ 302771 h 325035"/>
                <a:gd name="connsiteX43" fmla="*/ 48555 w 228694"/>
                <a:gd name="connsiteY43" fmla="*/ 263260 h 325035"/>
                <a:gd name="connsiteX44" fmla="*/ 53779 w 228694"/>
                <a:gd name="connsiteY44" fmla="*/ 255423 h 325035"/>
                <a:gd name="connsiteX45" fmla="*/ 63031 w 228694"/>
                <a:gd name="connsiteY45" fmla="*/ 253464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28694" h="325035">
                  <a:moveTo>
                    <a:pt x="133673" y="2353"/>
                  </a:moveTo>
                  <a:cubicBezTo>
                    <a:pt x="147593" y="5037"/>
                    <a:pt x="161050" y="9731"/>
                    <a:pt x="173620" y="16286"/>
                  </a:cubicBezTo>
                  <a:cubicBezTo>
                    <a:pt x="185644" y="22417"/>
                    <a:pt x="196509" y="30594"/>
                    <a:pt x="205730" y="40450"/>
                  </a:cubicBezTo>
                  <a:cubicBezTo>
                    <a:pt x="214454" y="50028"/>
                    <a:pt x="221057" y="61341"/>
                    <a:pt x="225105" y="73648"/>
                  </a:cubicBezTo>
                  <a:cubicBezTo>
                    <a:pt x="229204" y="86838"/>
                    <a:pt x="229804" y="100866"/>
                    <a:pt x="226846" y="114357"/>
                  </a:cubicBezTo>
                  <a:cubicBezTo>
                    <a:pt x="225057" y="125079"/>
                    <a:pt x="221053" y="135310"/>
                    <a:pt x="215091" y="144399"/>
                  </a:cubicBezTo>
                  <a:cubicBezTo>
                    <a:pt x="209863" y="152308"/>
                    <a:pt x="203479" y="159389"/>
                    <a:pt x="196152" y="165406"/>
                  </a:cubicBezTo>
                  <a:cubicBezTo>
                    <a:pt x="188959" y="171247"/>
                    <a:pt x="181275" y="176455"/>
                    <a:pt x="173185" y="180971"/>
                  </a:cubicBezTo>
                  <a:lnTo>
                    <a:pt x="150762" y="193707"/>
                  </a:lnTo>
                  <a:cubicBezTo>
                    <a:pt x="143913" y="197535"/>
                    <a:pt x="137428" y="201979"/>
                    <a:pt x="131387" y="206986"/>
                  </a:cubicBezTo>
                  <a:cubicBezTo>
                    <a:pt x="125930" y="211342"/>
                    <a:pt x="121817" y="217154"/>
                    <a:pt x="119523" y="223748"/>
                  </a:cubicBezTo>
                  <a:cubicBezTo>
                    <a:pt x="118340" y="226802"/>
                    <a:pt x="116346" y="229475"/>
                    <a:pt x="113754" y="231477"/>
                  </a:cubicBezTo>
                  <a:cubicBezTo>
                    <a:pt x="111304" y="233428"/>
                    <a:pt x="108096" y="234150"/>
                    <a:pt x="105046" y="233436"/>
                  </a:cubicBezTo>
                  <a:lnTo>
                    <a:pt x="70868" y="226796"/>
                  </a:lnTo>
                  <a:cubicBezTo>
                    <a:pt x="67582" y="226156"/>
                    <a:pt x="64685" y="224238"/>
                    <a:pt x="62814" y="221463"/>
                  </a:cubicBezTo>
                  <a:cubicBezTo>
                    <a:pt x="60804" y="218867"/>
                    <a:pt x="60194" y="215450"/>
                    <a:pt x="61181" y="212319"/>
                  </a:cubicBezTo>
                  <a:cubicBezTo>
                    <a:pt x="63563" y="201736"/>
                    <a:pt x="68123" y="191765"/>
                    <a:pt x="74569" y="183040"/>
                  </a:cubicBezTo>
                  <a:cubicBezTo>
                    <a:pt x="80348" y="175426"/>
                    <a:pt x="87079" y="168586"/>
                    <a:pt x="94597" y="162685"/>
                  </a:cubicBezTo>
                  <a:cubicBezTo>
                    <a:pt x="101960" y="156814"/>
                    <a:pt x="109827" y="151605"/>
                    <a:pt x="118108" y="147120"/>
                  </a:cubicBezTo>
                  <a:cubicBezTo>
                    <a:pt x="126271" y="142766"/>
                    <a:pt x="133891" y="138630"/>
                    <a:pt x="140857" y="134494"/>
                  </a:cubicBezTo>
                  <a:cubicBezTo>
                    <a:pt x="147243" y="130896"/>
                    <a:pt x="153227" y="126626"/>
                    <a:pt x="158708" y="121759"/>
                  </a:cubicBezTo>
                  <a:cubicBezTo>
                    <a:pt x="163538" y="117555"/>
                    <a:pt x="166799" y="111838"/>
                    <a:pt x="167960" y="105540"/>
                  </a:cubicBezTo>
                  <a:cubicBezTo>
                    <a:pt x="170314" y="94446"/>
                    <a:pt x="167011" y="82906"/>
                    <a:pt x="159143" y="74737"/>
                  </a:cubicBezTo>
                  <a:cubicBezTo>
                    <a:pt x="149522" y="64739"/>
                    <a:pt x="136846" y="58229"/>
                    <a:pt x="123115" y="56233"/>
                  </a:cubicBezTo>
                  <a:cubicBezTo>
                    <a:pt x="98328" y="50926"/>
                    <a:pt x="72880" y="61775"/>
                    <a:pt x="59548" y="83336"/>
                  </a:cubicBezTo>
                  <a:cubicBezTo>
                    <a:pt x="57879" y="85860"/>
                    <a:pt x="55779" y="88070"/>
                    <a:pt x="53344" y="89866"/>
                  </a:cubicBezTo>
                  <a:cubicBezTo>
                    <a:pt x="50628" y="91284"/>
                    <a:pt x="47469" y="91596"/>
                    <a:pt x="44528" y="90737"/>
                  </a:cubicBezTo>
                  <a:lnTo>
                    <a:pt x="8172" y="83553"/>
                  </a:lnTo>
                  <a:cubicBezTo>
                    <a:pt x="5618" y="83024"/>
                    <a:pt x="3339" y="81595"/>
                    <a:pt x="1750" y="79526"/>
                  </a:cubicBezTo>
                  <a:cubicBezTo>
                    <a:pt x="196" y="77271"/>
                    <a:pt x="-356" y="74474"/>
                    <a:pt x="226" y="71798"/>
                  </a:cubicBezTo>
                  <a:cubicBezTo>
                    <a:pt x="3024" y="60562"/>
                    <a:pt x="8515" y="50176"/>
                    <a:pt x="16227" y="41538"/>
                  </a:cubicBezTo>
                  <a:cubicBezTo>
                    <a:pt x="24855" y="31546"/>
                    <a:pt x="35171" y="23146"/>
                    <a:pt x="46704" y="16721"/>
                  </a:cubicBezTo>
                  <a:cubicBezTo>
                    <a:pt x="59377" y="9735"/>
                    <a:pt x="73082" y="4811"/>
                    <a:pt x="87304" y="2136"/>
                  </a:cubicBezTo>
                  <a:cubicBezTo>
                    <a:pt x="102630" y="-783"/>
                    <a:pt x="118375" y="-709"/>
                    <a:pt x="133673" y="2353"/>
                  </a:cubicBezTo>
                  <a:close/>
                  <a:moveTo>
                    <a:pt x="101672" y="260648"/>
                  </a:moveTo>
                  <a:cubicBezTo>
                    <a:pt x="104863" y="261236"/>
                    <a:pt x="107664" y="263130"/>
                    <a:pt x="109400" y="265872"/>
                  </a:cubicBezTo>
                  <a:cubicBezTo>
                    <a:pt x="111307" y="268551"/>
                    <a:pt x="112017" y="271902"/>
                    <a:pt x="111359" y="275124"/>
                  </a:cubicBezTo>
                  <a:lnTo>
                    <a:pt x="103631" y="315071"/>
                  </a:lnTo>
                  <a:cubicBezTo>
                    <a:pt x="103020" y="318311"/>
                    <a:pt x="101088" y="321150"/>
                    <a:pt x="98298" y="322908"/>
                  </a:cubicBezTo>
                  <a:cubicBezTo>
                    <a:pt x="95652" y="324797"/>
                    <a:pt x="92327" y="325470"/>
                    <a:pt x="89155" y="324758"/>
                  </a:cubicBezTo>
                  <a:lnTo>
                    <a:pt x="50514" y="317248"/>
                  </a:lnTo>
                  <a:cubicBezTo>
                    <a:pt x="47303" y="316638"/>
                    <a:pt x="44475" y="314753"/>
                    <a:pt x="42677" y="312023"/>
                  </a:cubicBezTo>
                  <a:cubicBezTo>
                    <a:pt x="40817" y="309324"/>
                    <a:pt x="40112" y="305993"/>
                    <a:pt x="40718" y="302771"/>
                  </a:cubicBezTo>
                  <a:lnTo>
                    <a:pt x="48555" y="263260"/>
                  </a:lnTo>
                  <a:cubicBezTo>
                    <a:pt x="49164" y="260048"/>
                    <a:pt x="51049" y="257221"/>
                    <a:pt x="53779" y="255423"/>
                  </a:cubicBezTo>
                  <a:cubicBezTo>
                    <a:pt x="56453" y="253503"/>
                    <a:pt x="59809" y="252793"/>
                    <a:pt x="63031" y="253464"/>
                  </a:cubicBezTo>
                  <a:close/>
                </a:path>
              </a:pathLst>
            </a:custGeom>
            <a:solidFill>
              <a:srgbClr val="519259"/>
            </a:solidFill>
            <a:ln w="10878"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D6665844-ED94-C699-DEB4-C3E5DD8E3C69}"/>
                </a:ext>
              </a:extLst>
            </p:cNvPr>
            <p:cNvSpPr/>
            <p:nvPr/>
          </p:nvSpPr>
          <p:spPr>
            <a:xfrm>
              <a:off x="6856466" y="1532057"/>
              <a:ext cx="228694" cy="325035"/>
            </a:xfrm>
            <a:custGeom>
              <a:avLst/>
              <a:gdLst>
                <a:gd name="connsiteX0" fmla="*/ 133673 w 228694"/>
                <a:gd name="connsiteY0" fmla="*/ 2353 h 325035"/>
                <a:gd name="connsiteX1" fmla="*/ 173620 w 228694"/>
                <a:gd name="connsiteY1" fmla="*/ 16286 h 325035"/>
                <a:gd name="connsiteX2" fmla="*/ 205730 w 228694"/>
                <a:gd name="connsiteY2" fmla="*/ 40450 h 325035"/>
                <a:gd name="connsiteX3" fmla="*/ 225105 w 228694"/>
                <a:gd name="connsiteY3" fmla="*/ 73648 h 325035"/>
                <a:gd name="connsiteX4" fmla="*/ 226846 w 228694"/>
                <a:gd name="connsiteY4" fmla="*/ 114357 h 325035"/>
                <a:gd name="connsiteX5" fmla="*/ 215091 w 228694"/>
                <a:gd name="connsiteY5" fmla="*/ 144399 h 325035"/>
                <a:gd name="connsiteX6" fmla="*/ 196152 w 228694"/>
                <a:gd name="connsiteY6" fmla="*/ 165406 h 325035"/>
                <a:gd name="connsiteX7" fmla="*/ 173185 w 228694"/>
                <a:gd name="connsiteY7" fmla="*/ 180971 h 325035"/>
                <a:gd name="connsiteX8" fmla="*/ 150762 w 228694"/>
                <a:gd name="connsiteY8" fmla="*/ 193707 h 325035"/>
                <a:gd name="connsiteX9" fmla="*/ 131387 w 228694"/>
                <a:gd name="connsiteY9" fmla="*/ 206986 h 325035"/>
                <a:gd name="connsiteX10" fmla="*/ 119523 w 228694"/>
                <a:gd name="connsiteY10" fmla="*/ 223748 h 325035"/>
                <a:gd name="connsiteX11" fmla="*/ 113754 w 228694"/>
                <a:gd name="connsiteY11" fmla="*/ 231477 h 325035"/>
                <a:gd name="connsiteX12" fmla="*/ 105046 w 228694"/>
                <a:gd name="connsiteY12" fmla="*/ 233436 h 325035"/>
                <a:gd name="connsiteX13" fmla="*/ 70868 w 228694"/>
                <a:gd name="connsiteY13" fmla="*/ 226796 h 325035"/>
                <a:gd name="connsiteX14" fmla="*/ 62814 w 228694"/>
                <a:gd name="connsiteY14" fmla="*/ 221463 h 325035"/>
                <a:gd name="connsiteX15" fmla="*/ 61181 w 228694"/>
                <a:gd name="connsiteY15" fmla="*/ 212319 h 325035"/>
                <a:gd name="connsiteX16" fmla="*/ 74569 w 228694"/>
                <a:gd name="connsiteY16" fmla="*/ 183040 h 325035"/>
                <a:gd name="connsiteX17" fmla="*/ 94597 w 228694"/>
                <a:gd name="connsiteY17" fmla="*/ 162685 h 325035"/>
                <a:gd name="connsiteX18" fmla="*/ 118108 w 228694"/>
                <a:gd name="connsiteY18" fmla="*/ 147120 h 325035"/>
                <a:gd name="connsiteX19" fmla="*/ 140857 w 228694"/>
                <a:gd name="connsiteY19" fmla="*/ 134494 h 325035"/>
                <a:gd name="connsiteX20" fmla="*/ 158708 w 228694"/>
                <a:gd name="connsiteY20" fmla="*/ 121759 h 325035"/>
                <a:gd name="connsiteX21" fmla="*/ 167960 w 228694"/>
                <a:gd name="connsiteY21" fmla="*/ 105540 h 325035"/>
                <a:gd name="connsiteX22" fmla="*/ 159143 w 228694"/>
                <a:gd name="connsiteY22" fmla="*/ 74737 h 325035"/>
                <a:gd name="connsiteX23" fmla="*/ 123115 w 228694"/>
                <a:gd name="connsiteY23" fmla="*/ 56233 h 325035"/>
                <a:gd name="connsiteX24" fmla="*/ 59548 w 228694"/>
                <a:gd name="connsiteY24" fmla="*/ 83336 h 325035"/>
                <a:gd name="connsiteX25" fmla="*/ 53344 w 228694"/>
                <a:gd name="connsiteY25" fmla="*/ 89866 h 325035"/>
                <a:gd name="connsiteX26" fmla="*/ 44528 w 228694"/>
                <a:gd name="connsiteY26" fmla="*/ 90737 h 325035"/>
                <a:gd name="connsiteX27" fmla="*/ 8172 w 228694"/>
                <a:gd name="connsiteY27" fmla="*/ 83553 h 325035"/>
                <a:gd name="connsiteX28" fmla="*/ 1750 w 228694"/>
                <a:gd name="connsiteY28" fmla="*/ 79526 h 325035"/>
                <a:gd name="connsiteX29" fmla="*/ 226 w 228694"/>
                <a:gd name="connsiteY29" fmla="*/ 71798 h 325035"/>
                <a:gd name="connsiteX30" fmla="*/ 16227 w 228694"/>
                <a:gd name="connsiteY30" fmla="*/ 41538 h 325035"/>
                <a:gd name="connsiteX31" fmla="*/ 46704 w 228694"/>
                <a:gd name="connsiteY31" fmla="*/ 16721 h 325035"/>
                <a:gd name="connsiteX32" fmla="*/ 87304 w 228694"/>
                <a:gd name="connsiteY32" fmla="*/ 2136 h 325035"/>
                <a:gd name="connsiteX33" fmla="*/ 133673 w 228694"/>
                <a:gd name="connsiteY33" fmla="*/ 2353 h 325035"/>
                <a:gd name="connsiteX34" fmla="*/ 101672 w 228694"/>
                <a:gd name="connsiteY34" fmla="*/ 260648 h 325035"/>
                <a:gd name="connsiteX35" fmla="*/ 109400 w 228694"/>
                <a:gd name="connsiteY35" fmla="*/ 265872 h 325035"/>
                <a:gd name="connsiteX36" fmla="*/ 111359 w 228694"/>
                <a:gd name="connsiteY36" fmla="*/ 275124 h 325035"/>
                <a:gd name="connsiteX37" fmla="*/ 103631 w 228694"/>
                <a:gd name="connsiteY37" fmla="*/ 315071 h 325035"/>
                <a:gd name="connsiteX38" fmla="*/ 98298 w 228694"/>
                <a:gd name="connsiteY38" fmla="*/ 322908 h 325035"/>
                <a:gd name="connsiteX39" fmla="*/ 89155 w 228694"/>
                <a:gd name="connsiteY39" fmla="*/ 324758 h 325035"/>
                <a:gd name="connsiteX40" fmla="*/ 50514 w 228694"/>
                <a:gd name="connsiteY40" fmla="*/ 317248 h 325035"/>
                <a:gd name="connsiteX41" fmla="*/ 42677 w 228694"/>
                <a:gd name="connsiteY41" fmla="*/ 312023 h 325035"/>
                <a:gd name="connsiteX42" fmla="*/ 40718 w 228694"/>
                <a:gd name="connsiteY42" fmla="*/ 302771 h 325035"/>
                <a:gd name="connsiteX43" fmla="*/ 48555 w 228694"/>
                <a:gd name="connsiteY43" fmla="*/ 263260 h 325035"/>
                <a:gd name="connsiteX44" fmla="*/ 53779 w 228694"/>
                <a:gd name="connsiteY44" fmla="*/ 255423 h 325035"/>
                <a:gd name="connsiteX45" fmla="*/ 63031 w 228694"/>
                <a:gd name="connsiteY45" fmla="*/ 253464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28694" h="325035">
                  <a:moveTo>
                    <a:pt x="133673" y="2353"/>
                  </a:moveTo>
                  <a:cubicBezTo>
                    <a:pt x="147593" y="5037"/>
                    <a:pt x="161050" y="9731"/>
                    <a:pt x="173620" y="16286"/>
                  </a:cubicBezTo>
                  <a:cubicBezTo>
                    <a:pt x="185644" y="22417"/>
                    <a:pt x="196509" y="30594"/>
                    <a:pt x="205730" y="40450"/>
                  </a:cubicBezTo>
                  <a:cubicBezTo>
                    <a:pt x="214454" y="50028"/>
                    <a:pt x="221057" y="61341"/>
                    <a:pt x="225105" y="73648"/>
                  </a:cubicBezTo>
                  <a:cubicBezTo>
                    <a:pt x="229204" y="86838"/>
                    <a:pt x="229804" y="100866"/>
                    <a:pt x="226846" y="114357"/>
                  </a:cubicBezTo>
                  <a:cubicBezTo>
                    <a:pt x="225057" y="125079"/>
                    <a:pt x="221053" y="135310"/>
                    <a:pt x="215091" y="144399"/>
                  </a:cubicBezTo>
                  <a:cubicBezTo>
                    <a:pt x="209863" y="152308"/>
                    <a:pt x="203479" y="159389"/>
                    <a:pt x="196152" y="165406"/>
                  </a:cubicBezTo>
                  <a:cubicBezTo>
                    <a:pt x="188959" y="171247"/>
                    <a:pt x="181275" y="176455"/>
                    <a:pt x="173185" y="180971"/>
                  </a:cubicBezTo>
                  <a:lnTo>
                    <a:pt x="150762" y="193707"/>
                  </a:lnTo>
                  <a:cubicBezTo>
                    <a:pt x="143913" y="197535"/>
                    <a:pt x="137428" y="201979"/>
                    <a:pt x="131387" y="206986"/>
                  </a:cubicBezTo>
                  <a:cubicBezTo>
                    <a:pt x="125930" y="211342"/>
                    <a:pt x="121817" y="217154"/>
                    <a:pt x="119523" y="223748"/>
                  </a:cubicBezTo>
                  <a:cubicBezTo>
                    <a:pt x="118340" y="226802"/>
                    <a:pt x="116346" y="229475"/>
                    <a:pt x="113754" y="231477"/>
                  </a:cubicBezTo>
                  <a:cubicBezTo>
                    <a:pt x="111304" y="233428"/>
                    <a:pt x="108096" y="234150"/>
                    <a:pt x="105046" y="233436"/>
                  </a:cubicBezTo>
                  <a:lnTo>
                    <a:pt x="70868" y="226796"/>
                  </a:lnTo>
                  <a:cubicBezTo>
                    <a:pt x="67582" y="226156"/>
                    <a:pt x="64685" y="224238"/>
                    <a:pt x="62814" y="221463"/>
                  </a:cubicBezTo>
                  <a:cubicBezTo>
                    <a:pt x="60804" y="218867"/>
                    <a:pt x="60194" y="215450"/>
                    <a:pt x="61181" y="212319"/>
                  </a:cubicBezTo>
                  <a:cubicBezTo>
                    <a:pt x="63563" y="201736"/>
                    <a:pt x="68123" y="191765"/>
                    <a:pt x="74569" y="183040"/>
                  </a:cubicBezTo>
                  <a:cubicBezTo>
                    <a:pt x="80348" y="175426"/>
                    <a:pt x="87079" y="168586"/>
                    <a:pt x="94597" y="162685"/>
                  </a:cubicBezTo>
                  <a:cubicBezTo>
                    <a:pt x="101960" y="156814"/>
                    <a:pt x="109827" y="151605"/>
                    <a:pt x="118108" y="147120"/>
                  </a:cubicBezTo>
                  <a:cubicBezTo>
                    <a:pt x="126271" y="142766"/>
                    <a:pt x="133891" y="138630"/>
                    <a:pt x="140857" y="134494"/>
                  </a:cubicBezTo>
                  <a:cubicBezTo>
                    <a:pt x="147243" y="130896"/>
                    <a:pt x="153227" y="126626"/>
                    <a:pt x="158708" y="121759"/>
                  </a:cubicBezTo>
                  <a:cubicBezTo>
                    <a:pt x="163538" y="117555"/>
                    <a:pt x="166799" y="111838"/>
                    <a:pt x="167960" y="105540"/>
                  </a:cubicBezTo>
                  <a:cubicBezTo>
                    <a:pt x="170314" y="94446"/>
                    <a:pt x="167011" y="82906"/>
                    <a:pt x="159143" y="74737"/>
                  </a:cubicBezTo>
                  <a:cubicBezTo>
                    <a:pt x="149522" y="64739"/>
                    <a:pt x="136846" y="58229"/>
                    <a:pt x="123115" y="56233"/>
                  </a:cubicBezTo>
                  <a:cubicBezTo>
                    <a:pt x="98328" y="50926"/>
                    <a:pt x="72880" y="61775"/>
                    <a:pt x="59548" y="83336"/>
                  </a:cubicBezTo>
                  <a:cubicBezTo>
                    <a:pt x="57879" y="85860"/>
                    <a:pt x="55779" y="88070"/>
                    <a:pt x="53344" y="89866"/>
                  </a:cubicBezTo>
                  <a:cubicBezTo>
                    <a:pt x="50628" y="91284"/>
                    <a:pt x="47469" y="91596"/>
                    <a:pt x="44528" y="90737"/>
                  </a:cubicBezTo>
                  <a:lnTo>
                    <a:pt x="8172" y="83553"/>
                  </a:lnTo>
                  <a:cubicBezTo>
                    <a:pt x="5618" y="83024"/>
                    <a:pt x="3339" y="81595"/>
                    <a:pt x="1750" y="79526"/>
                  </a:cubicBezTo>
                  <a:cubicBezTo>
                    <a:pt x="196" y="77271"/>
                    <a:pt x="-356" y="74474"/>
                    <a:pt x="226" y="71798"/>
                  </a:cubicBezTo>
                  <a:cubicBezTo>
                    <a:pt x="3024" y="60562"/>
                    <a:pt x="8515" y="50176"/>
                    <a:pt x="16227" y="41538"/>
                  </a:cubicBezTo>
                  <a:cubicBezTo>
                    <a:pt x="24855" y="31546"/>
                    <a:pt x="35171" y="23146"/>
                    <a:pt x="46704" y="16721"/>
                  </a:cubicBezTo>
                  <a:cubicBezTo>
                    <a:pt x="59377" y="9735"/>
                    <a:pt x="73082" y="4811"/>
                    <a:pt x="87304" y="2136"/>
                  </a:cubicBezTo>
                  <a:cubicBezTo>
                    <a:pt x="102630" y="-783"/>
                    <a:pt x="118375" y="-709"/>
                    <a:pt x="133673" y="2353"/>
                  </a:cubicBezTo>
                  <a:close/>
                  <a:moveTo>
                    <a:pt x="101672" y="260648"/>
                  </a:moveTo>
                  <a:cubicBezTo>
                    <a:pt x="104863" y="261236"/>
                    <a:pt x="107664" y="263130"/>
                    <a:pt x="109400" y="265872"/>
                  </a:cubicBezTo>
                  <a:cubicBezTo>
                    <a:pt x="111307" y="268551"/>
                    <a:pt x="112017" y="271902"/>
                    <a:pt x="111359" y="275124"/>
                  </a:cubicBezTo>
                  <a:lnTo>
                    <a:pt x="103631" y="315071"/>
                  </a:lnTo>
                  <a:cubicBezTo>
                    <a:pt x="103020" y="318311"/>
                    <a:pt x="101088" y="321150"/>
                    <a:pt x="98298" y="322908"/>
                  </a:cubicBezTo>
                  <a:cubicBezTo>
                    <a:pt x="95652" y="324797"/>
                    <a:pt x="92327" y="325470"/>
                    <a:pt x="89155" y="324758"/>
                  </a:cubicBezTo>
                  <a:lnTo>
                    <a:pt x="50514" y="317248"/>
                  </a:lnTo>
                  <a:cubicBezTo>
                    <a:pt x="47303" y="316638"/>
                    <a:pt x="44475" y="314753"/>
                    <a:pt x="42677" y="312023"/>
                  </a:cubicBezTo>
                  <a:cubicBezTo>
                    <a:pt x="40817" y="309324"/>
                    <a:pt x="40112" y="305993"/>
                    <a:pt x="40718" y="302771"/>
                  </a:cubicBezTo>
                  <a:lnTo>
                    <a:pt x="48555" y="263260"/>
                  </a:lnTo>
                  <a:cubicBezTo>
                    <a:pt x="49164" y="260048"/>
                    <a:pt x="51049" y="257221"/>
                    <a:pt x="53779" y="255423"/>
                  </a:cubicBezTo>
                  <a:cubicBezTo>
                    <a:pt x="56453" y="253503"/>
                    <a:pt x="59809" y="252793"/>
                    <a:pt x="63031" y="253464"/>
                  </a:cubicBezTo>
                  <a:close/>
                </a:path>
              </a:pathLst>
            </a:custGeom>
            <a:solidFill>
              <a:srgbClr val="000000"/>
            </a:solidFill>
            <a:ln w="10878"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5D72609B-9213-9F0E-1A8A-60691B768981}"/>
                </a:ext>
              </a:extLst>
            </p:cNvPr>
            <p:cNvSpPr/>
            <p:nvPr/>
          </p:nvSpPr>
          <p:spPr>
            <a:xfrm>
              <a:off x="6112965" y="2029856"/>
              <a:ext cx="354567" cy="315693"/>
            </a:xfrm>
            <a:custGeom>
              <a:avLst/>
              <a:gdLst>
                <a:gd name="connsiteX0" fmla="*/ 289617 w 354567"/>
                <a:gd name="connsiteY0" fmla="*/ 226755 h 315693"/>
                <a:gd name="connsiteX1" fmla="*/ 299196 w 354567"/>
                <a:gd name="connsiteY1" fmla="*/ 220986 h 315693"/>
                <a:gd name="connsiteX2" fmla="*/ 310081 w 354567"/>
                <a:gd name="connsiteY2" fmla="*/ 223490 h 315693"/>
                <a:gd name="connsiteX3" fmla="*/ 348612 w 354567"/>
                <a:gd name="connsiteY3" fmla="*/ 251463 h 315693"/>
                <a:gd name="connsiteX4" fmla="*/ 351878 w 354567"/>
                <a:gd name="connsiteY4" fmla="*/ 271927 h 315693"/>
                <a:gd name="connsiteX5" fmla="*/ 324557 w 354567"/>
                <a:gd name="connsiteY5" fmla="*/ 309696 h 315693"/>
                <a:gd name="connsiteX6" fmla="*/ 314979 w 354567"/>
                <a:gd name="connsiteY6" fmla="*/ 315465 h 315693"/>
                <a:gd name="connsiteX7" fmla="*/ 304094 w 354567"/>
                <a:gd name="connsiteY7" fmla="*/ 312962 h 315693"/>
                <a:gd name="connsiteX8" fmla="*/ 265453 w 354567"/>
                <a:gd name="connsiteY8" fmla="*/ 285315 h 315693"/>
                <a:gd name="connsiteX9" fmla="*/ 259684 w 354567"/>
                <a:gd name="connsiteY9" fmla="*/ 275736 h 315693"/>
                <a:gd name="connsiteX10" fmla="*/ 262188 w 354567"/>
                <a:gd name="connsiteY10" fmla="*/ 264852 h 315693"/>
                <a:gd name="connsiteX11" fmla="*/ 27731 w 354567"/>
                <a:gd name="connsiteY11" fmla="*/ 63484 h 315693"/>
                <a:gd name="connsiteX12" fmla="*/ 62562 w 354567"/>
                <a:gd name="connsiteY12" fmla="*/ 27456 h 315693"/>
                <a:gd name="connsiteX13" fmla="*/ 104577 w 354567"/>
                <a:gd name="connsiteY13" fmla="*/ 5034 h 315693"/>
                <a:gd name="connsiteX14" fmla="*/ 149858 w 354567"/>
                <a:gd name="connsiteY14" fmla="*/ 789 h 315693"/>
                <a:gd name="connsiteX15" fmla="*/ 194485 w 354567"/>
                <a:gd name="connsiteY15" fmla="*/ 19075 h 315693"/>
                <a:gd name="connsiteX16" fmla="*/ 221044 w 354567"/>
                <a:gd name="connsiteY16" fmla="*/ 46722 h 315693"/>
                <a:gd name="connsiteX17" fmla="*/ 234105 w 354567"/>
                <a:gd name="connsiteY17" fmla="*/ 77635 h 315693"/>
                <a:gd name="connsiteX18" fmla="*/ 239439 w 354567"/>
                <a:gd name="connsiteY18" fmla="*/ 110289 h 315693"/>
                <a:gd name="connsiteX19" fmla="*/ 241833 w 354567"/>
                <a:gd name="connsiteY19" fmla="*/ 141092 h 315693"/>
                <a:gd name="connsiteX20" fmla="*/ 246405 w 354567"/>
                <a:gd name="connsiteY20" fmla="*/ 168522 h 315693"/>
                <a:gd name="connsiteX21" fmla="*/ 258487 w 354567"/>
                <a:gd name="connsiteY21" fmla="*/ 190291 h 315693"/>
                <a:gd name="connsiteX22" fmla="*/ 263929 w 354567"/>
                <a:gd name="connsiteY22" fmla="*/ 200305 h 315693"/>
                <a:gd name="connsiteX23" fmla="*/ 261643 w 354567"/>
                <a:gd name="connsiteY23" fmla="*/ 211190 h 315693"/>
                <a:gd name="connsiteX24" fmla="*/ 237480 w 354567"/>
                <a:gd name="connsiteY24" fmla="*/ 244606 h 315693"/>
                <a:gd name="connsiteX25" fmla="*/ 227792 w 354567"/>
                <a:gd name="connsiteY25" fmla="*/ 250593 h 315693"/>
                <a:gd name="connsiteX26" fmla="*/ 216907 w 354567"/>
                <a:gd name="connsiteY26" fmla="*/ 247871 h 315693"/>
                <a:gd name="connsiteX27" fmla="*/ 192199 w 354567"/>
                <a:gd name="connsiteY27" fmla="*/ 218809 h 315693"/>
                <a:gd name="connsiteX28" fmla="*/ 180008 w 354567"/>
                <a:gd name="connsiteY28" fmla="*/ 186155 h 315693"/>
                <a:gd name="connsiteX29" fmla="*/ 175437 w 354567"/>
                <a:gd name="connsiteY29" fmla="*/ 153501 h 315693"/>
                <a:gd name="connsiteX30" fmla="*/ 173260 w 354567"/>
                <a:gd name="connsiteY30" fmla="*/ 122806 h 315693"/>
                <a:gd name="connsiteX31" fmla="*/ 168362 w 354567"/>
                <a:gd name="connsiteY31" fmla="*/ 97227 h 315693"/>
                <a:gd name="connsiteX32" fmla="*/ 155735 w 354567"/>
                <a:gd name="connsiteY32" fmla="*/ 78505 h 315693"/>
                <a:gd name="connsiteX33" fmla="*/ 118183 w 354567"/>
                <a:gd name="connsiteY33" fmla="*/ 72628 h 315693"/>
                <a:gd name="connsiteX34" fmla="*/ 80413 w 354567"/>
                <a:gd name="connsiteY34" fmla="*/ 102016 h 315693"/>
                <a:gd name="connsiteX35" fmla="*/ 77801 w 354567"/>
                <a:gd name="connsiteY35" fmla="*/ 183978 h 315693"/>
                <a:gd name="connsiteX36" fmla="*/ 81719 w 354567"/>
                <a:gd name="connsiteY36" fmla="*/ 193883 h 315693"/>
                <a:gd name="connsiteX37" fmla="*/ 78236 w 354567"/>
                <a:gd name="connsiteY37" fmla="*/ 203680 h 315693"/>
                <a:gd name="connsiteX38" fmla="*/ 52440 w 354567"/>
                <a:gd name="connsiteY38" fmla="*/ 239272 h 315693"/>
                <a:gd name="connsiteX39" fmla="*/ 36414 w 354567"/>
                <a:gd name="connsiteY39" fmla="*/ 242343 h 315693"/>
                <a:gd name="connsiteX40" fmla="*/ 35786 w 354567"/>
                <a:gd name="connsiteY40" fmla="*/ 241885 h 315693"/>
                <a:gd name="connsiteX41" fmla="*/ 11295 w 354567"/>
                <a:gd name="connsiteY41" fmla="*/ 209231 h 315693"/>
                <a:gd name="connsiteX42" fmla="*/ 411 w 354567"/>
                <a:gd name="connsiteY42" fmla="*/ 164059 h 315693"/>
                <a:gd name="connsiteX43" fmla="*/ 4873 w 354567"/>
                <a:gd name="connsiteY43" fmla="*/ 113119 h 315693"/>
                <a:gd name="connsiteX44" fmla="*/ 27731 w 354567"/>
                <a:gd name="connsiteY44" fmla="*/ 63484 h 31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4567" h="315693">
                  <a:moveTo>
                    <a:pt x="289617" y="226755"/>
                  </a:moveTo>
                  <a:cubicBezTo>
                    <a:pt x="291855" y="223569"/>
                    <a:pt x="295333" y="221474"/>
                    <a:pt x="299196" y="220986"/>
                  </a:cubicBezTo>
                  <a:cubicBezTo>
                    <a:pt x="303013" y="220306"/>
                    <a:pt x="306944" y="221210"/>
                    <a:pt x="310081" y="223490"/>
                  </a:cubicBezTo>
                  <a:lnTo>
                    <a:pt x="348612" y="251463"/>
                  </a:lnTo>
                  <a:cubicBezTo>
                    <a:pt x="355036" y="256290"/>
                    <a:pt x="356481" y="265340"/>
                    <a:pt x="351878" y="271927"/>
                  </a:cubicBezTo>
                  <a:lnTo>
                    <a:pt x="324557" y="309696"/>
                  </a:lnTo>
                  <a:cubicBezTo>
                    <a:pt x="322266" y="312825"/>
                    <a:pt x="318815" y="314903"/>
                    <a:pt x="314979" y="315465"/>
                  </a:cubicBezTo>
                  <a:cubicBezTo>
                    <a:pt x="311161" y="316159"/>
                    <a:pt x="307225" y="315253"/>
                    <a:pt x="304094" y="312962"/>
                  </a:cubicBezTo>
                  <a:lnTo>
                    <a:pt x="265453" y="285315"/>
                  </a:lnTo>
                  <a:cubicBezTo>
                    <a:pt x="262287" y="283058"/>
                    <a:pt x="260198" y="279590"/>
                    <a:pt x="259684" y="275736"/>
                  </a:cubicBezTo>
                  <a:cubicBezTo>
                    <a:pt x="259004" y="271919"/>
                    <a:pt x="259908" y="267988"/>
                    <a:pt x="262188" y="264852"/>
                  </a:cubicBezTo>
                  <a:close/>
                  <a:moveTo>
                    <a:pt x="27731" y="63484"/>
                  </a:moveTo>
                  <a:cubicBezTo>
                    <a:pt x="37509" y="49830"/>
                    <a:pt x="49246" y="37690"/>
                    <a:pt x="62562" y="27456"/>
                  </a:cubicBezTo>
                  <a:cubicBezTo>
                    <a:pt x="75135" y="17562"/>
                    <a:pt x="89359" y="9971"/>
                    <a:pt x="104577" y="5034"/>
                  </a:cubicBezTo>
                  <a:cubicBezTo>
                    <a:pt x="119189" y="373"/>
                    <a:pt x="134635" y="-1075"/>
                    <a:pt x="149858" y="789"/>
                  </a:cubicBezTo>
                  <a:cubicBezTo>
                    <a:pt x="166075" y="2882"/>
                    <a:pt x="181462" y="9186"/>
                    <a:pt x="194485" y="19075"/>
                  </a:cubicBezTo>
                  <a:cubicBezTo>
                    <a:pt x="205107" y="26411"/>
                    <a:pt x="214140" y="35814"/>
                    <a:pt x="221044" y="46722"/>
                  </a:cubicBezTo>
                  <a:cubicBezTo>
                    <a:pt x="226896" y="56327"/>
                    <a:pt x="231298" y="66743"/>
                    <a:pt x="234105" y="77635"/>
                  </a:cubicBezTo>
                  <a:cubicBezTo>
                    <a:pt x="236816" y="88346"/>
                    <a:pt x="238601" y="99271"/>
                    <a:pt x="239439" y="110289"/>
                  </a:cubicBezTo>
                  <a:cubicBezTo>
                    <a:pt x="240201" y="121173"/>
                    <a:pt x="241071" y="131405"/>
                    <a:pt x="241833" y="141092"/>
                  </a:cubicBezTo>
                  <a:cubicBezTo>
                    <a:pt x="242506" y="150357"/>
                    <a:pt x="244036" y="159540"/>
                    <a:pt x="246405" y="168522"/>
                  </a:cubicBezTo>
                  <a:cubicBezTo>
                    <a:pt x="248227" y="176800"/>
                    <a:pt x="252426" y="184365"/>
                    <a:pt x="258487" y="190291"/>
                  </a:cubicBezTo>
                  <a:cubicBezTo>
                    <a:pt x="261158" y="193087"/>
                    <a:pt x="263037" y="196543"/>
                    <a:pt x="263929" y="200305"/>
                  </a:cubicBezTo>
                  <a:cubicBezTo>
                    <a:pt x="265001" y="204089"/>
                    <a:pt x="264147" y="208157"/>
                    <a:pt x="261643" y="211190"/>
                  </a:cubicBezTo>
                  <a:lnTo>
                    <a:pt x="237480" y="244606"/>
                  </a:lnTo>
                  <a:cubicBezTo>
                    <a:pt x="235170" y="247804"/>
                    <a:pt x="231686" y="249957"/>
                    <a:pt x="227792" y="250593"/>
                  </a:cubicBezTo>
                  <a:cubicBezTo>
                    <a:pt x="223937" y="251490"/>
                    <a:pt x="219887" y="250477"/>
                    <a:pt x="216907" y="247871"/>
                  </a:cubicBezTo>
                  <a:cubicBezTo>
                    <a:pt x="206796" y="239949"/>
                    <a:pt x="198391" y="230064"/>
                    <a:pt x="192199" y="218809"/>
                  </a:cubicBezTo>
                  <a:cubicBezTo>
                    <a:pt x="186760" y="208489"/>
                    <a:pt x="182663" y="197515"/>
                    <a:pt x="180008" y="186155"/>
                  </a:cubicBezTo>
                  <a:cubicBezTo>
                    <a:pt x="177546" y="175423"/>
                    <a:pt x="176017" y="164497"/>
                    <a:pt x="175437" y="153501"/>
                  </a:cubicBezTo>
                  <a:cubicBezTo>
                    <a:pt x="174892" y="142616"/>
                    <a:pt x="174130" y="132385"/>
                    <a:pt x="173260" y="122806"/>
                  </a:cubicBezTo>
                  <a:cubicBezTo>
                    <a:pt x="172562" y="114127"/>
                    <a:pt x="170919" y="105550"/>
                    <a:pt x="168362" y="97227"/>
                  </a:cubicBezTo>
                  <a:cubicBezTo>
                    <a:pt x="166444" y="89714"/>
                    <a:pt x="161982" y="83098"/>
                    <a:pt x="155735" y="78505"/>
                  </a:cubicBezTo>
                  <a:cubicBezTo>
                    <a:pt x="144965" y="70446"/>
                    <a:pt x="130901" y="68245"/>
                    <a:pt x="118183" y="72628"/>
                  </a:cubicBezTo>
                  <a:cubicBezTo>
                    <a:pt x="102670" y="77942"/>
                    <a:pt x="89377" y="88285"/>
                    <a:pt x="80413" y="102016"/>
                  </a:cubicBezTo>
                  <a:cubicBezTo>
                    <a:pt x="62344" y="126906"/>
                    <a:pt x="61474" y="154227"/>
                    <a:pt x="77801" y="183978"/>
                  </a:cubicBezTo>
                  <a:cubicBezTo>
                    <a:pt x="79689" y="187019"/>
                    <a:pt x="81016" y="190374"/>
                    <a:pt x="81719" y="193883"/>
                  </a:cubicBezTo>
                  <a:cubicBezTo>
                    <a:pt x="81913" y="197483"/>
                    <a:pt x="80659" y="201010"/>
                    <a:pt x="78236" y="203680"/>
                  </a:cubicBezTo>
                  <a:lnTo>
                    <a:pt x="52440" y="239272"/>
                  </a:lnTo>
                  <a:cubicBezTo>
                    <a:pt x="48862" y="244545"/>
                    <a:pt x="41687" y="245920"/>
                    <a:pt x="36414" y="242343"/>
                  </a:cubicBezTo>
                  <a:cubicBezTo>
                    <a:pt x="36200" y="242197"/>
                    <a:pt x="35990" y="242044"/>
                    <a:pt x="35786" y="241885"/>
                  </a:cubicBezTo>
                  <a:cubicBezTo>
                    <a:pt x="25066" y="233175"/>
                    <a:pt x="16655" y="221960"/>
                    <a:pt x="11295" y="209231"/>
                  </a:cubicBezTo>
                  <a:cubicBezTo>
                    <a:pt x="5025" y="194935"/>
                    <a:pt x="1340" y="179641"/>
                    <a:pt x="411" y="164059"/>
                  </a:cubicBezTo>
                  <a:cubicBezTo>
                    <a:pt x="-810" y="146950"/>
                    <a:pt x="696" y="129755"/>
                    <a:pt x="4873" y="113119"/>
                  </a:cubicBezTo>
                  <a:cubicBezTo>
                    <a:pt x="9208" y="95250"/>
                    <a:pt x="16971" y="78394"/>
                    <a:pt x="27731" y="63484"/>
                  </a:cubicBezTo>
                  <a:close/>
                </a:path>
              </a:pathLst>
            </a:custGeom>
            <a:solidFill>
              <a:srgbClr val="519259"/>
            </a:solidFill>
            <a:ln w="10878"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A1ED720B-FD4C-44DB-C190-1BB1932ED0F3}"/>
                </a:ext>
              </a:extLst>
            </p:cNvPr>
            <p:cNvSpPr/>
            <p:nvPr/>
          </p:nvSpPr>
          <p:spPr>
            <a:xfrm>
              <a:off x="6112965" y="2029856"/>
              <a:ext cx="354567" cy="315693"/>
            </a:xfrm>
            <a:custGeom>
              <a:avLst/>
              <a:gdLst>
                <a:gd name="connsiteX0" fmla="*/ 289617 w 354567"/>
                <a:gd name="connsiteY0" fmla="*/ 226755 h 315693"/>
                <a:gd name="connsiteX1" fmla="*/ 299196 w 354567"/>
                <a:gd name="connsiteY1" fmla="*/ 220986 h 315693"/>
                <a:gd name="connsiteX2" fmla="*/ 310081 w 354567"/>
                <a:gd name="connsiteY2" fmla="*/ 223490 h 315693"/>
                <a:gd name="connsiteX3" fmla="*/ 348612 w 354567"/>
                <a:gd name="connsiteY3" fmla="*/ 251463 h 315693"/>
                <a:gd name="connsiteX4" fmla="*/ 351878 w 354567"/>
                <a:gd name="connsiteY4" fmla="*/ 271927 h 315693"/>
                <a:gd name="connsiteX5" fmla="*/ 324557 w 354567"/>
                <a:gd name="connsiteY5" fmla="*/ 309696 h 315693"/>
                <a:gd name="connsiteX6" fmla="*/ 314979 w 354567"/>
                <a:gd name="connsiteY6" fmla="*/ 315465 h 315693"/>
                <a:gd name="connsiteX7" fmla="*/ 304094 w 354567"/>
                <a:gd name="connsiteY7" fmla="*/ 312962 h 315693"/>
                <a:gd name="connsiteX8" fmla="*/ 265453 w 354567"/>
                <a:gd name="connsiteY8" fmla="*/ 285315 h 315693"/>
                <a:gd name="connsiteX9" fmla="*/ 259684 w 354567"/>
                <a:gd name="connsiteY9" fmla="*/ 275736 h 315693"/>
                <a:gd name="connsiteX10" fmla="*/ 262188 w 354567"/>
                <a:gd name="connsiteY10" fmla="*/ 264852 h 315693"/>
                <a:gd name="connsiteX11" fmla="*/ 27731 w 354567"/>
                <a:gd name="connsiteY11" fmla="*/ 63484 h 315693"/>
                <a:gd name="connsiteX12" fmla="*/ 62562 w 354567"/>
                <a:gd name="connsiteY12" fmla="*/ 27456 h 315693"/>
                <a:gd name="connsiteX13" fmla="*/ 104577 w 354567"/>
                <a:gd name="connsiteY13" fmla="*/ 5034 h 315693"/>
                <a:gd name="connsiteX14" fmla="*/ 149858 w 354567"/>
                <a:gd name="connsiteY14" fmla="*/ 789 h 315693"/>
                <a:gd name="connsiteX15" fmla="*/ 194485 w 354567"/>
                <a:gd name="connsiteY15" fmla="*/ 19075 h 315693"/>
                <a:gd name="connsiteX16" fmla="*/ 221044 w 354567"/>
                <a:gd name="connsiteY16" fmla="*/ 46722 h 315693"/>
                <a:gd name="connsiteX17" fmla="*/ 234105 w 354567"/>
                <a:gd name="connsiteY17" fmla="*/ 77635 h 315693"/>
                <a:gd name="connsiteX18" fmla="*/ 239439 w 354567"/>
                <a:gd name="connsiteY18" fmla="*/ 110289 h 315693"/>
                <a:gd name="connsiteX19" fmla="*/ 241833 w 354567"/>
                <a:gd name="connsiteY19" fmla="*/ 141092 h 315693"/>
                <a:gd name="connsiteX20" fmla="*/ 246405 w 354567"/>
                <a:gd name="connsiteY20" fmla="*/ 168522 h 315693"/>
                <a:gd name="connsiteX21" fmla="*/ 258487 w 354567"/>
                <a:gd name="connsiteY21" fmla="*/ 190291 h 315693"/>
                <a:gd name="connsiteX22" fmla="*/ 263929 w 354567"/>
                <a:gd name="connsiteY22" fmla="*/ 200305 h 315693"/>
                <a:gd name="connsiteX23" fmla="*/ 261643 w 354567"/>
                <a:gd name="connsiteY23" fmla="*/ 211190 h 315693"/>
                <a:gd name="connsiteX24" fmla="*/ 237480 w 354567"/>
                <a:gd name="connsiteY24" fmla="*/ 244606 h 315693"/>
                <a:gd name="connsiteX25" fmla="*/ 227792 w 354567"/>
                <a:gd name="connsiteY25" fmla="*/ 250593 h 315693"/>
                <a:gd name="connsiteX26" fmla="*/ 216907 w 354567"/>
                <a:gd name="connsiteY26" fmla="*/ 247871 h 315693"/>
                <a:gd name="connsiteX27" fmla="*/ 192199 w 354567"/>
                <a:gd name="connsiteY27" fmla="*/ 218809 h 315693"/>
                <a:gd name="connsiteX28" fmla="*/ 180008 w 354567"/>
                <a:gd name="connsiteY28" fmla="*/ 186155 h 315693"/>
                <a:gd name="connsiteX29" fmla="*/ 175437 w 354567"/>
                <a:gd name="connsiteY29" fmla="*/ 153501 h 315693"/>
                <a:gd name="connsiteX30" fmla="*/ 173260 w 354567"/>
                <a:gd name="connsiteY30" fmla="*/ 122806 h 315693"/>
                <a:gd name="connsiteX31" fmla="*/ 168362 w 354567"/>
                <a:gd name="connsiteY31" fmla="*/ 97227 h 315693"/>
                <a:gd name="connsiteX32" fmla="*/ 155735 w 354567"/>
                <a:gd name="connsiteY32" fmla="*/ 78505 h 315693"/>
                <a:gd name="connsiteX33" fmla="*/ 118183 w 354567"/>
                <a:gd name="connsiteY33" fmla="*/ 72628 h 315693"/>
                <a:gd name="connsiteX34" fmla="*/ 80413 w 354567"/>
                <a:gd name="connsiteY34" fmla="*/ 102016 h 315693"/>
                <a:gd name="connsiteX35" fmla="*/ 77801 w 354567"/>
                <a:gd name="connsiteY35" fmla="*/ 183978 h 315693"/>
                <a:gd name="connsiteX36" fmla="*/ 81719 w 354567"/>
                <a:gd name="connsiteY36" fmla="*/ 193883 h 315693"/>
                <a:gd name="connsiteX37" fmla="*/ 78236 w 354567"/>
                <a:gd name="connsiteY37" fmla="*/ 203680 h 315693"/>
                <a:gd name="connsiteX38" fmla="*/ 52440 w 354567"/>
                <a:gd name="connsiteY38" fmla="*/ 239272 h 315693"/>
                <a:gd name="connsiteX39" fmla="*/ 36414 w 354567"/>
                <a:gd name="connsiteY39" fmla="*/ 242343 h 315693"/>
                <a:gd name="connsiteX40" fmla="*/ 35786 w 354567"/>
                <a:gd name="connsiteY40" fmla="*/ 241885 h 315693"/>
                <a:gd name="connsiteX41" fmla="*/ 11295 w 354567"/>
                <a:gd name="connsiteY41" fmla="*/ 209231 h 315693"/>
                <a:gd name="connsiteX42" fmla="*/ 411 w 354567"/>
                <a:gd name="connsiteY42" fmla="*/ 164059 h 315693"/>
                <a:gd name="connsiteX43" fmla="*/ 4873 w 354567"/>
                <a:gd name="connsiteY43" fmla="*/ 113119 h 315693"/>
                <a:gd name="connsiteX44" fmla="*/ 27731 w 354567"/>
                <a:gd name="connsiteY44" fmla="*/ 63484 h 31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4567" h="315693">
                  <a:moveTo>
                    <a:pt x="289617" y="226755"/>
                  </a:moveTo>
                  <a:cubicBezTo>
                    <a:pt x="291855" y="223569"/>
                    <a:pt x="295333" y="221474"/>
                    <a:pt x="299196" y="220986"/>
                  </a:cubicBezTo>
                  <a:cubicBezTo>
                    <a:pt x="303013" y="220306"/>
                    <a:pt x="306944" y="221210"/>
                    <a:pt x="310081" y="223490"/>
                  </a:cubicBezTo>
                  <a:lnTo>
                    <a:pt x="348612" y="251463"/>
                  </a:lnTo>
                  <a:cubicBezTo>
                    <a:pt x="355036" y="256290"/>
                    <a:pt x="356481" y="265340"/>
                    <a:pt x="351878" y="271927"/>
                  </a:cubicBezTo>
                  <a:lnTo>
                    <a:pt x="324557" y="309696"/>
                  </a:lnTo>
                  <a:cubicBezTo>
                    <a:pt x="322266" y="312825"/>
                    <a:pt x="318815" y="314903"/>
                    <a:pt x="314979" y="315465"/>
                  </a:cubicBezTo>
                  <a:cubicBezTo>
                    <a:pt x="311161" y="316159"/>
                    <a:pt x="307225" y="315253"/>
                    <a:pt x="304094" y="312962"/>
                  </a:cubicBezTo>
                  <a:lnTo>
                    <a:pt x="265453" y="285315"/>
                  </a:lnTo>
                  <a:cubicBezTo>
                    <a:pt x="262287" y="283058"/>
                    <a:pt x="260198" y="279590"/>
                    <a:pt x="259684" y="275736"/>
                  </a:cubicBezTo>
                  <a:cubicBezTo>
                    <a:pt x="259004" y="271919"/>
                    <a:pt x="259908" y="267988"/>
                    <a:pt x="262188" y="264852"/>
                  </a:cubicBezTo>
                  <a:close/>
                  <a:moveTo>
                    <a:pt x="27731" y="63484"/>
                  </a:moveTo>
                  <a:cubicBezTo>
                    <a:pt x="37509" y="49830"/>
                    <a:pt x="49246" y="37690"/>
                    <a:pt x="62562" y="27456"/>
                  </a:cubicBezTo>
                  <a:cubicBezTo>
                    <a:pt x="75135" y="17562"/>
                    <a:pt x="89359" y="9971"/>
                    <a:pt x="104577" y="5034"/>
                  </a:cubicBezTo>
                  <a:cubicBezTo>
                    <a:pt x="119189" y="373"/>
                    <a:pt x="134635" y="-1075"/>
                    <a:pt x="149858" y="789"/>
                  </a:cubicBezTo>
                  <a:cubicBezTo>
                    <a:pt x="166075" y="2882"/>
                    <a:pt x="181462" y="9186"/>
                    <a:pt x="194485" y="19075"/>
                  </a:cubicBezTo>
                  <a:cubicBezTo>
                    <a:pt x="205107" y="26411"/>
                    <a:pt x="214140" y="35814"/>
                    <a:pt x="221044" y="46722"/>
                  </a:cubicBezTo>
                  <a:cubicBezTo>
                    <a:pt x="226896" y="56327"/>
                    <a:pt x="231298" y="66743"/>
                    <a:pt x="234105" y="77635"/>
                  </a:cubicBezTo>
                  <a:cubicBezTo>
                    <a:pt x="236816" y="88346"/>
                    <a:pt x="238601" y="99271"/>
                    <a:pt x="239439" y="110289"/>
                  </a:cubicBezTo>
                  <a:cubicBezTo>
                    <a:pt x="240201" y="121173"/>
                    <a:pt x="241071" y="131405"/>
                    <a:pt x="241833" y="141092"/>
                  </a:cubicBezTo>
                  <a:cubicBezTo>
                    <a:pt x="242506" y="150357"/>
                    <a:pt x="244036" y="159540"/>
                    <a:pt x="246405" y="168522"/>
                  </a:cubicBezTo>
                  <a:cubicBezTo>
                    <a:pt x="248227" y="176800"/>
                    <a:pt x="252426" y="184365"/>
                    <a:pt x="258487" y="190291"/>
                  </a:cubicBezTo>
                  <a:cubicBezTo>
                    <a:pt x="261158" y="193087"/>
                    <a:pt x="263037" y="196543"/>
                    <a:pt x="263929" y="200305"/>
                  </a:cubicBezTo>
                  <a:cubicBezTo>
                    <a:pt x="265001" y="204089"/>
                    <a:pt x="264147" y="208157"/>
                    <a:pt x="261643" y="211190"/>
                  </a:cubicBezTo>
                  <a:lnTo>
                    <a:pt x="237480" y="244606"/>
                  </a:lnTo>
                  <a:cubicBezTo>
                    <a:pt x="235170" y="247804"/>
                    <a:pt x="231686" y="249957"/>
                    <a:pt x="227792" y="250593"/>
                  </a:cubicBezTo>
                  <a:cubicBezTo>
                    <a:pt x="223937" y="251490"/>
                    <a:pt x="219887" y="250477"/>
                    <a:pt x="216907" y="247871"/>
                  </a:cubicBezTo>
                  <a:cubicBezTo>
                    <a:pt x="206796" y="239949"/>
                    <a:pt x="198391" y="230064"/>
                    <a:pt x="192199" y="218809"/>
                  </a:cubicBezTo>
                  <a:cubicBezTo>
                    <a:pt x="186760" y="208489"/>
                    <a:pt x="182663" y="197515"/>
                    <a:pt x="180008" y="186155"/>
                  </a:cubicBezTo>
                  <a:cubicBezTo>
                    <a:pt x="177546" y="175423"/>
                    <a:pt x="176017" y="164497"/>
                    <a:pt x="175437" y="153501"/>
                  </a:cubicBezTo>
                  <a:cubicBezTo>
                    <a:pt x="174892" y="142616"/>
                    <a:pt x="174130" y="132385"/>
                    <a:pt x="173260" y="122806"/>
                  </a:cubicBezTo>
                  <a:cubicBezTo>
                    <a:pt x="172562" y="114127"/>
                    <a:pt x="170919" y="105550"/>
                    <a:pt x="168362" y="97227"/>
                  </a:cubicBezTo>
                  <a:cubicBezTo>
                    <a:pt x="166444" y="89714"/>
                    <a:pt x="161982" y="83098"/>
                    <a:pt x="155735" y="78505"/>
                  </a:cubicBezTo>
                  <a:cubicBezTo>
                    <a:pt x="144965" y="70446"/>
                    <a:pt x="130901" y="68245"/>
                    <a:pt x="118183" y="72628"/>
                  </a:cubicBezTo>
                  <a:cubicBezTo>
                    <a:pt x="102670" y="77942"/>
                    <a:pt x="89377" y="88285"/>
                    <a:pt x="80413" y="102016"/>
                  </a:cubicBezTo>
                  <a:cubicBezTo>
                    <a:pt x="62344" y="126906"/>
                    <a:pt x="61474" y="154227"/>
                    <a:pt x="77801" y="183978"/>
                  </a:cubicBezTo>
                  <a:cubicBezTo>
                    <a:pt x="79689" y="187019"/>
                    <a:pt x="81016" y="190374"/>
                    <a:pt x="81719" y="193883"/>
                  </a:cubicBezTo>
                  <a:cubicBezTo>
                    <a:pt x="81913" y="197483"/>
                    <a:pt x="80659" y="201010"/>
                    <a:pt x="78236" y="203680"/>
                  </a:cubicBezTo>
                  <a:lnTo>
                    <a:pt x="52440" y="239272"/>
                  </a:lnTo>
                  <a:cubicBezTo>
                    <a:pt x="48862" y="244545"/>
                    <a:pt x="41687" y="245920"/>
                    <a:pt x="36414" y="242343"/>
                  </a:cubicBezTo>
                  <a:cubicBezTo>
                    <a:pt x="36200" y="242197"/>
                    <a:pt x="35990" y="242044"/>
                    <a:pt x="35786" y="241885"/>
                  </a:cubicBezTo>
                  <a:cubicBezTo>
                    <a:pt x="25066" y="233175"/>
                    <a:pt x="16655" y="221960"/>
                    <a:pt x="11295" y="209231"/>
                  </a:cubicBezTo>
                  <a:cubicBezTo>
                    <a:pt x="5025" y="194935"/>
                    <a:pt x="1340" y="179641"/>
                    <a:pt x="411" y="164059"/>
                  </a:cubicBezTo>
                  <a:cubicBezTo>
                    <a:pt x="-810" y="146950"/>
                    <a:pt x="696" y="129755"/>
                    <a:pt x="4873" y="113119"/>
                  </a:cubicBezTo>
                  <a:cubicBezTo>
                    <a:pt x="9208" y="95250"/>
                    <a:pt x="16971" y="78394"/>
                    <a:pt x="27731" y="63484"/>
                  </a:cubicBezTo>
                  <a:close/>
                </a:path>
              </a:pathLst>
            </a:custGeom>
            <a:solidFill>
              <a:srgbClr val="FFFFFF"/>
            </a:solidFill>
            <a:ln w="10878" cap="flat">
              <a:noFill/>
              <a:prstDash val="solid"/>
              <a:miter/>
            </a:ln>
          </p:spPr>
          <p:txBody>
            <a:bodyPr rtlCol="0" anchor="ctr"/>
            <a:lstStyle/>
            <a:p>
              <a:endParaRPr lang="en-US"/>
            </a:p>
          </p:txBody>
        </p:sp>
      </p:grpSp>
      <p:sp>
        <p:nvSpPr>
          <p:cNvPr id="429" name="TextBox 428">
            <a:extLst>
              <a:ext uri="{FF2B5EF4-FFF2-40B4-BE49-F238E27FC236}">
                <a16:creationId xmlns:a16="http://schemas.microsoft.com/office/drawing/2014/main" id="{4B24B32E-DCB6-FF0A-DDB1-3286D164738B}"/>
              </a:ext>
            </a:extLst>
          </p:cNvPr>
          <p:cNvSpPr txBox="1"/>
          <p:nvPr/>
        </p:nvSpPr>
        <p:spPr>
          <a:xfrm>
            <a:off x="3267835" y="270593"/>
            <a:ext cx="5455318" cy="1200329"/>
          </a:xfrm>
          <a:prstGeom prst="rect">
            <a:avLst/>
          </a:prstGeom>
          <a:noFill/>
        </p:spPr>
        <p:txBody>
          <a:bodyPr wrap="square" rtlCol="0">
            <a:spAutoFit/>
          </a:bodyPr>
          <a:lstStyle/>
          <a:p>
            <a:pPr marL="0" marR="0" lvl="0" indent="0" algn="ctr" defTabSz="914400" rtl="0" eaLnBrk="1" fontAlgn="auto" latinLnBrk="0" hangingPunct="1">
              <a:spcBef>
                <a:spcPts val="0"/>
              </a:spcBef>
              <a:spcAft>
                <a:spcPts val="0"/>
              </a:spcAft>
              <a:buClrTx/>
              <a:buSzTx/>
              <a:buFontTx/>
              <a:buNone/>
              <a:tabLst/>
              <a:defRPr/>
            </a:pPr>
            <a:r>
              <a:rPr kumimoji="0" lang="vi-VN" sz="7200" b="0" i="0" u="none" strike="noStrike" kern="1200" cap="none" spc="0" normalizeH="0" baseline="0" noProof="0" dirty="0">
                <a:solidFill>
                  <a:srgbClr val="3E4DBC"/>
                </a:solidFill>
                <a:effectLst/>
                <a:uLnTx/>
                <a:uFillTx/>
                <a:latin typeface="#9Slide07 Cadena" panose="02000503000000020004" pitchFamily="2" charset="0"/>
                <a:ea typeface="+mn-ea"/>
                <a:cs typeface="Arial" panose="020B0604020202020204" pitchFamily="34" charset="0"/>
              </a:rPr>
              <a:t>LUYỆN TẬP</a:t>
            </a:r>
            <a:endParaRPr kumimoji="0" lang="en-US" sz="7200" b="0" i="0" u="none" strike="noStrike" kern="1200" cap="none" spc="0" normalizeH="0" baseline="0" noProof="0" dirty="0">
              <a:solidFill>
                <a:srgbClr val="3E4DBC"/>
              </a:solidFill>
              <a:effectLst/>
              <a:uLnTx/>
              <a:uFillTx/>
              <a:latin typeface="#9Slide07 Cadena" panose="02000503000000020004" pitchFamily="2" charset="0"/>
              <a:ea typeface="+mn-ea"/>
              <a:cs typeface="Arial" panose="020B0604020202020204" pitchFamily="34" charset="0"/>
            </a:endParaRPr>
          </a:p>
        </p:txBody>
      </p:sp>
    </p:spTree>
    <p:extLst>
      <p:ext uri="{BB962C8B-B14F-4D97-AF65-F5344CB8AC3E}">
        <p14:creationId xmlns:p14="http://schemas.microsoft.com/office/powerpoint/2010/main" val="374488108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750" fill="hold"/>
                                        <p:tgtEl>
                                          <p:spTgt spid="6"/>
                                        </p:tgtEl>
                                        <p:attrNameLst>
                                          <p:attrName>ppt_x</p:attrName>
                                        </p:attrNameLst>
                                      </p:cBhvr>
                                      <p:tavLst>
                                        <p:tav tm="0">
                                          <p:val>
                                            <p:strVal val="#ppt_x"/>
                                          </p:val>
                                        </p:tav>
                                        <p:tav tm="100000">
                                          <p:val>
                                            <p:strVal val="#ppt_x"/>
                                          </p:val>
                                        </p:tav>
                                      </p:tavLst>
                                    </p:anim>
                                    <p:anim calcmode="lin" valueType="num">
                                      <p:cBhvr additive="base">
                                        <p:cTn id="12" dur="75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ppt_x"/>
                                          </p:val>
                                        </p:tav>
                                        <p:tav tm="100000">
                                          <p:val>
                                            <p:strVal val="#ppt_x"/>
                                          </p:val>
                                        </p:tav>
                                      </p:tavLst>
                                    </p:anim>
                                    <p:anim calcmode="lin" valueType="num">
                                      <p:cBhvr additive="base">
                                        <p:cTn id="16" dur="75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09"/>
                                        </p:tgtEl>
                                        <p:attrNameLst>
                                          <p:attrName>style.visibility</p:attrName>
                                        </p:attrNameLst>
                                      </p:cBhvr>
                                      <p:to>
                                        <p:strVal val="visible"/>
                                      </p:to>
                                    </p:set>
                                    <p:anim calcmode="lin" valueType="num">
                                      <p:cBhvr additive="base">
                                        <p:cTn id="23" dur="750" fill="hold"/>
                                        <p:tgtEl>
                                          <p:spTgt spid="309"/>
                                        </p:tgtEl>
                                        <p:attrNameLst>
                                          <p:attrName>ppt_x</p:attrName>
                                        </p:attrNameLst>
                                      </p:cBhvr>
                                      <p:tavLst>
                                        <p:tav tm="0">
                                          <p:val>
                                            <p:strVal val="#ppt_x"/>
                                          </p:val>
                                        </p:tav>
                                        <p:tav tm="100000">
                                          <p:val>
                                            <p:strVal val="#ppt_x"/>
                                          </p:val>
                                        </p:tav>
                                      </p:tavLst>
                                    </p:anim>
                                    <p:anim calcmode="lin" valueType="num">
                                      <p:cBhvr additive="base">
                                        <p:cTn id="24" dur="750" fill="hold"/>
                                        <p:tgtEl>
                                          <p:spTgt spid="30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13"/>
                                        </p:tgtEl>
                                        <p:attrNameLst>
                                          <p:attrName>style.visibility</p:attrName>
                                        </p:attrNameLst>
                                      </p:cBhvr>
                                      <p:to>
                                        <p:strVal val="visible"/>
                                      </p:to>
                                    </p:set>
                                    <p:anim calcmode="lin" valueType="num">
                                      <p:cBhvr additive="base">
                                        <p:cTn id="27" dur="750" fill="hold"/>
                                        <p:tgtEl>
                                          <p:spTgt spid="413"/>
                                        </p:tgtEl>
                                        <p:attrNameLst>
                                          <p:attrName>ppt_x</p:attrName>
                                        </p:attrNameLst>
                                      </p:cBhvr>
                                      <p:tavLst>
                                        <p:tav tm="0">
                                          <p:val>
                                            <p:strVal val="#ppt_x"/>
                                          </p:val>
                                        </p:tav>
                                        <p:tav tm="100000">
                                          <p:val>
                                            <p:strVal val="#ppt_x"/>
                                          </p:val>
                                        </p:tav>
                                      </p:tavLst>
                                    </p:anim>
                                    <p:anim calcmode="lin" valueType="num">
                                      <p:cBhvr additive="base">
                                        <p:cTn id="28" dur="750" fill="hold"/>
                                        <p:tgtEl>
                                          <p:spTgt spid="413"/>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23"/>
                                        </p:tgtEl>
                                        <p:attrNameLst>
                                          <p:attrName>style.visibility</p:attrName>
                                        </p:attrNameLst>
                                      </p:cBhvr>
                                      <p:to>
                                        <p:strVal val="visible"/>
                                      </p:to>
                                    </p:set>
                                    <p:anim calcmode="lin" valueType="num">
                                      <p:cBhvr additive="base">
                                        <p:cTn id="31" dur="750" fill="hold"/>
                                        <p:tgtEl>
                                          <p:spTgt spid="423"/>
                                        </p:tgtEl>
                                        <p:attrNameLst>
                                          <p:attrName>ppt_x</p:attrName>
                                        </p:attrNameLst>
                                      </p:cBhvr>
                                      <p:tavLst>
                                        <p:tav tm="0">
                                          <p:val>
                                            <p:strVal val="#ppt_x"/>
                                          </p:val>
                                        </p:tav>
                                        <p:tav tm="100000">
                                          <p:val>
                                            <p:strVal val="#ppt_x"/>
                                          </p:val>
                                        </p:tav>
                                      </p:tavLst>
                                    </p:anim>
                                    <p:anim calcmode="lin" valueType="num">
                                      <p:cBhvr additive="base">
                                        <p:cTn id="32" dur="750" fill="hold"/>
                                        <p:tgtEl>
                                          <p:spTgt spid="423"/>
                                        </p:tgtEl>
                                        <p:attrNameLst>
                                          <p:attrName>ppt_y</p:attrName>
                                        </p:attrNameLst>
                                      </p:cBhvr>
                                      <p:tavLst>
                                        <p:tav tm="0">
                                          <p:val>
                                            <p:strVal val="1+#ppt_h/2"/>
                                          </p:val>
                                        </p:tav>
                                        <p:tav tm="100000">
                                          <p:val>
                                            <p:strVal val="#ppt_y"/>
                                          </p:val>
                                        </p:tav>
                                      </p:tavLst>
                                    </p:anim>
                                  </p:childTnLst>
                                </p:cTn>
                              </p:par>
                              <p:par>
                                <p:cTn id="33" presetID="16" presetClass="entr" presetSubtype="21" fill="hold" grpId="1" nodeType="with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barn(inVertical)">
                                      <p:cBhvr>
                                        <p:cTn id="35" dur="750"/>
                                        <p:tgtEl>
                                          <p:spTgt spid="5"/>
                                        </p:tgtEl>
                                      </p:cBhvr>
                                    </p:animEffect>
                                  </p:childTnLst>
                                </p:cTn>
                              </p:par>
                              <p:par>
                                <p:cTn id="36" presetID="16" presetClass="entr" presetSubtype="21" fill="hold"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arn(inVertical)">
                                      <p:cBhvr>
                                        <p:cTn id="38" dur="750"/>
                                        <p:tgtEl>
                                          <p:spTgt spid="6"/>
                                        </p:tgtEl>
                                      </p:cBhvr>
                                    </p:animEffect>
                                  </p:childTnLst>
                                </p:cTn>
                              </p:par>
                              <p:par>
                                <p:cTn id="39" presetID="16" presetClass="entr" presetSubtype="21" fill="hold"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arn(inVertical)">
                                      <p:cBhvr>
                                        <p:cTn id="41" dur="750"/>
                                        <p:tgtEl>
                                          <p:spTgt spid="11"/>
                                        </p:tgtEl>
                                      </p:cBhvr>
                                    </p:animEffect>
                                  </p:childTnLst>
                                </p:cTn>
                              </p:par>
                              <p:par>
                                <p:cTn id="42" presetID="16" presetClass="entr" presetSubtype="21" fill="hold"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barn(inVertical)">
                                      <p:cBhvr>
                                        <p:cTn id="44" dur="750"/>
                                        <p:tgtEl>
                                          <p:spTgt spid="17"/>
                                        </p:tgtEl>
                                      </p:cBhvr>
                                    </p:animEffect>
                                  </p:childTnLst>
                                </p:cTn>
                              </p:par>
                              <p:par>
                                <p:cTn id="45" presetID="16" presetClass="entr" presetSubtype="21" fill="hold" nodeType="withEffect">
                                  <p:stCondLst>
                                    <p:cond delay="0"/>
                                  </p:stCondLst>
                                  <p:childTnLst>
                                    <p:set>
                                      <p:cBhvr>
                                        <p:cTn id="46" dur="1" fill="hold">
                                          <p:stCondLst>
                                            <p:cond delay="0"/>
                                          </p:stCondLst>
                                        </p:cTn>
                                        <p:tgtEl>
                                          <p:spTgt spid="309"/>
                                        </p:tgtEl>
                                        <p:attrNameLst>
                                          <p:attrName>style.visibility</p:attrName>
                                        </p:attrNameLst>
                                      </p:cBhvr>
                                      <p:to>
                                        <p:strVal val="visible"/>
                                      </p:to>
                                    </p:set>
                                    <p:animEffect transition="in" filter="barn(inVertical)">
                                      <p:cBhvr>
                                        <p:cTn id="47" dur="750"/>
                                        <p:tgtEl>
                                          <p:spTgt spid="309"/>
                                        </p:tgtEl>
                                      </p:cBhvr>
                                    </p:animEffect>
                                  </p:childTnLst>
                                </p:cTn>
                              </p:par>
                              <p:par>
                                <p:cTn id="48" presetID="16" presetClass="entr" presetSubtype="21" fill="hold" nodeType="withEffect">
                                  <p:stCondLst>
                                    <p:cond delay="0"/>
                                  </p:stCondLst>
                                  <p:childTnLst>
                                    <p:set>
                                      <p:cBhvr>
                                        <p:cTn id="49" dur="1" fill="hold">
                                          <p:stCondLst>
                                            <p:cond delay="0"/>
                                          </p:stCondLst>
                                        </p:cTn>
                                        <p:tgtEl>
                                          <p:spTgt spid="413"/>
                                        </p:tgtEl>
                                        <p:attrNameLst>
                                          <p:attrName>style.visibility</p:attrName>
                                        </p:attrNameLst>
                                      </p:cBhvr>
                                      <p:to>
                                        <p:strVal val="visible"/>
                                      </p:to>
                                    </p:set>
                                    <p:animEffect transition="in" filter="barn(inVertical)">
                                      <p:cBhvr>
                                        <p:cTn id="50" dur="750"/>
                                        <p:tgtEl>
                                          <p:spTgt spid="413"/>
                                        </p:tgtEl>
                                      </p:cBhvr>
                                    </p:animEffect>
                                  </p:childTnLst>
                                </p:cTn>
                              </p:par>
                              <p:par>
                                <p:cTn id="51" presetID="16" presetClass="entr" presetSubtype="21" fill="hold" nodeType="withEffect">
                                  <p:stCondLst>
                                    <p:cond delay="0"/>
                                  </p:stCondLst>
                                  <p:childTnLst>
                                    <p:set>
                                      <p:cBhvr>
                                        <p:cTn id="52" dur="1" fill="hold">
                                          <p:stCondLst>
                                            <p:cond delay="0"/>
                                          </p:stCondLst>
                                        </p:cTn>
                                        <p:tgtEl>
                                          <p:spTgt spid="423"/>
                                        </p:tgtEl>
                                        <p:attrNameLst>
                                          <p:attrName>style.visibility</p:attrName>
                                        </p:attrNameLst>
                                      </p:cBhvr>
                                      <p:to>
                                        <p:strVal val="visible"/>
                                      </p:to>
                                    </p:set>
                                    <p:animEffect transition="in" filter="barn(inVertical)">
                                      <p:cBhvr>
                                        <p:cTn id="53" dur="750"/>
                                        <p:tgtEl>
                                          <p:spTgt spid="423"/>
                                        </p:tgtEl>
                                      </p:cBhvr>
                                    </p:animEffect>
                                  </p:childTnLst>
                                </p:cTn>
                              </p:par>
                              <p:par>
                                <p:cTn id="54" presetID="47" presetClass="entr" presetSubtype="0" fill="hold" grpId="0" nodeType="withEffect">
                                  <p:stCondLst>
                                    <p:cond delay="0"/>
                                  </p:stCondLst>
                                  <p:childTnLst>
                                    <p:set>
                                      <p:cBhvr>
                                        <p:cTn id="55" dur="1" fill="hold">
                                          <p:stCondLst>
                                            <p:cond delay="0"/>
                                          </p:stCondLst>
                                        </p:cTn>
                                        <p:tgtEl>
                                          <p:spTgt spid="429"/>
                                        </p:tgtEl>
                                        <p:attrNameLst>
                                          <p:attrName>style.visibility</p:attrName>
                                        </p:attrNameLst>
                                      </p:cBhvr>
                                      <p:to>
                                        <p:strVal val="visible"/>
                                      </p:to>
                                    </p:set>
                                    <p:animEffect transition="in" filter="fade">
                                      <p:cBhvr>
                                        <p:cTn id="56" dur="1000"/>
                                        <p:tgtEl>
                                          <p:spTgt spid="429"/>
                                        </p:tgtEl>
                                      </p:cBhvr>
                                    </p:animEffect>
                                    <p:anim calcmode="lin" valueType="num">
                                      <p:cBhvr>
                                        <p:cTn id="57" dur="1000" fill="hold"/>
                                        <p:tgtEl>
                                          <p:spTgt spid="429"/>
                                        </p:tgtEl>
                                        <p:attrNameLst>
                                          <p:attrName>ppt_x</p:attrName>
                                        </p:attrNameLst>
                                      </p:cBhvr>
                                      <p:tavLst>
                                        <p:tav tm="0">
                                          <p:val>
                                            <p:strVal val="#ppt_x"/>
                                          </p:val>
                                        </p:tav>
                                        <p:tav tm="100000">
                                          <p:val>
                                            <p:strVal val="#ppt_x"/>
                                          </p:val>
                                        </p:tav>
                                      </p:tavLst>
                                    </p:anim>
                                    <p:anim calcmode="lin" valueType="num">
                                      <p:cBhvr>
                                        <p:cTn id="58" dur="1000" fill="hold"/>
                                        <p:tgtEl>
                                          <p:spTgt spid="4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42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17"/>
          <p:cNvSpPr/>
          <p:nvPr/>
        </p:nvSpPr>
        <p:spPr>
          <a:xfrm>
            <a:off x="4749533" y="2551933"/>
            <a:ext cx="2692800" cy="2692800"/>
          </a:xfrm>
          <a:prstGeom prst="ellipse">
            <a:avLst/>
          </a:prstGeom>
          <a:no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719" name="Google Shape;719;p17"/>
          <p:cNvCxnSpPr>
            <a:cxnSpLocks/>
          </p:cNvCxnSpPr>
          <p:nvPr/>
        </p:nvCxnSpPr>
        <p:spPr>
          <a:xfrm>
            <a:off x="3935392" y="2881700"/>
            <a:ext cx="642947" cy="0"/>
          </a:xfrm>
          <a:prstGeom prst="straightConnector1">
            <a:avLst/>
          </a:prstGeom>
          <a:noFill/>
          <a:ln w="9525" cap="flat" cmpd="sng">
            <a:solidFill>
              <a:schemeClr val="dk1"/>
            </a:solidFill>
            <a:prstDash val="solid"/>
            <a:round/>
            <a:headEnd type="oval" w="med" len="med"/>
            <a:tailEnd type="oval" w="med" len="med"/>
          </a:ln>
        </p:spPr>
      </p:cxnSp>
      <p:cxnSp>
        <p:nvCxnSpPr>
          <p:cNvPr id="720" name="Google Shape;720;p17"/>
          <p:cNvCxnSpPr>
            <a:cxnSpLocks/>
          </p:cNvCxnSpPr>
          <p:nvPr/>
        </p:nvCxnSpPr>
        <p:spPr>
          <a:xfrm>
            <a:off x="3992431" y="4889300"/>
            <a:ext cx="585908" cy="0"/>
          </a:xfrm>
          <a:prstGeom prst="straightConnector1">
            <a:avLst/>
          </a:prstGeom>
          <a:noFill/>
          <a:ln w="9525" cap="flat" cmpd="sng">
            <a:solidFill>
              <a:schemeClr val="dk1"/>
            </a:solidFill>
            <a:prstDash val="solid"/>
            <a:round/>
            <a:headEnd type="oval" w="med" len="med"/>
            <a:tailEnd type="oval" w="med" len="med"/>
          </a:ln>
        </p:spPr>
      </p:cxnSp>
      <p:cxnSp>
        <p:nvCxnSpPr>
          <p:cNvPr id="721" name="Google Shape;721;p17"/>
          <p:cNvCxnSpPr>
            <a:cxnSpLocks/>
          </p:cNvCxnSpPr>
          <p:nvPr/>
        </p:nvCxnSpPr>
        <p:spPr>
          <a:xfrm>
            <a:off x="7630280" y="2881700"/>
            <a:ext cx="662304" cy="0"/>
          </a:xfrm>
          <a:prstGeom prst="straightConnector1">
            <a:avLst/>
          </a:prstGeom>
          <a:noFill/>
          <a:ln w="9525" cap="flat" cmpd="sng">
            <a:solidFill>
              <a:schemeClr val="dk1"/>
            </a:solidFill>
            <a:prstDash val="solid"/>
            <a:round/>
            <a:headEnd type="oval" w="med" len="med"/>
            <a:tailEnd type="oval" w="med" len="med"/>
          </a:ln>
        </p:spPr>
      </p:cxnSp>
      <p:cxnSp>
        <p:nvCxnSpPr>
          <p:cNvPr id="722" name="Google Shape;722;p17"/>
          <p:cNvCxnSpPr>
            <a:cxnSpLocks/>
          </p:cNvCxnSpPr>
          <p:nvPr/>
        </p:nvCxnSpPr>
        <p:spPr>
          <a:xfrm>
            <a:off x="7630280" y="4889300"/>
            <a:ext cx="662304" cy="0"/>
          </a:xfrm>
          <a:prstGeom prst="straightConnector1">
            <a:avLst/>
          </a:prstGeom>
          <a:noFill/>
          <a:ln w="9525" cap="flat" cmpd="sng">
            <a:solidFill>
              <a:schemeClr val="dk1"/>
            </a:solidFill>
            <a:prstDash val="solid"/>
            <a:round/>
            <a:headEnd type="oval" w="med" len="med"/>
            <a:tailEnd type="oval" w="med" len="med"/>
          </a:ln>
        </p:spPr>
      </p:cxnSp>
      <p:sp>
        <p:nvSpPr>
          <p:cNvPr id="728" name="Google Shape;728;p17"/>
          <p:cNvSpPr txBox="1"/>
          <p:nvPr/>
        </p:nvSpPr>
        <p:spPr>
          <a:xfrm>
            <a:off x="743800" y="1774567"/>
            <a:ext cx="992403" cy="450400"/>
          </a:xfrm>
          <a:prstGeom prst="rect">
            <a:avLst/>
          </a:prstGeom>
          <a:solidFill>
            <a:schemeClr val="accent5"/>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a:ln>
                  <a:noFill/>
                </a:ln>
                <a:solidFill>
                  <a:srgbClr val="272021"/>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3600" b="0" i="0" u="none" strike="noStrike" kern="0" cap="none" spc="0" normalizeH="0" baseline="0" noProof="0" dirty="0">
              <a:ln>
                <a:noFill/>
              </a:ln>
              <a:solidFill>
                <a:srgbClr val="272021"/>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729" name="Google Shape;729;p17"/>
          <p:cNvSpPr txBox="1"/>
          <p:nvPr/>
        </p:nvSpPr>
        <p:spPr>
          <a:xfrm>
            <a:off x="732107" y="2514766"/>
            <a:ext cx="2614313" cy="914234"/>
          </a:xfrm>
          <a:prstGeom prst="rect">
            <a:avLst/>
          </a:prstGeom>
          <a:noFill/>
          <a:ln>
            <a:noFill/>
          </a:ln>
        </p:spPr>
        <p:txBody>
          <a:bodyPr spcFirstLastPara="1" wrap="square" lIns="0" tIns="0" rIns="0" bIns="0" anchor="ctr" anchorCtr="0">
            <a:noAutofit/>
          </a:bodyPr>
          <a:lstStyle/>
          <a:p>
            <a:pPr marL="0" marR="0" lvl="0" indent="0" defTabSz="1219170" rtl="0" eaLnBrk="1" fontAlgn="auto" latinLnBrk="0" hangingPunct="1">
              <a:lnSpc>
                <a:spcPct val="100000"/>
              </a:lnSpc>
              <a:spcBef>
                <a:spcPts val="0"/>
              </a:spcBef>
              <a:spcAft>
                <a:spcPts val="1600"/>
              </a:spcAft>
              <a:buClr>
                <a:srgbClr val="000000"/>
              </a:buClr>
              <a:buSzTx/>
              <a:buFontTx/>
              <a:buNone/>
              <a:tabLst/>
              <a:defRPr/>
            </a:pPr>
            <a:r>
              <a:rPr kumimoji="0" lang="vi-VN"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Mọi nam châm luôn có hai cực</a:t>
            </a:r>
            <a:endParaRPr kumimoji="0"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sp>
        <p:nvSpPr>
          <p:cNvPr id="731" name="Google Shape;731;p17"/>
          <p:cNvSpPr txBox="1"/>
          <p:nvPr/>
        </p:nvSpPr>
        <p:spPr>
          <a:xfrm>
            <a:off x="743800" y="4040226"/>
            <a:ext cx="992403" cy="450400"/>
          </a:xfrm>
          <a:prstGeom prst="rect">
            <a:avLst/>
          </a:prstGeom>
          <a:solidFill>
            <a:schemeClr val="lt2"/>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a:ln>
                  <a:noFill/>
                </a:ln>
                <a:solidFill>
                  <a:srgbClr val="272021"/>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3600" b="0" i="0" u="none" strike="noStrike" kern="0" cap="none" spc="0" normalizeH="0" baseline="0" noProof="0" dirty="0">
              <a:ln>
                <a:noFill/>
              </a:ln>
              <a:solidFill>
                <a:srgbClr val="272021"/>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732" name="Google Shape;732;p17"/>
          <p:cNvSpPr txBox="1"/>
          <p:nvPr/>
        </p:nvSpPr>
        <p:spPr>
          <a:xfrm>
            <a:off x="714287" y="4689639"/>
            <a:ext cx="3401133" cy="2029800"/>
          </a:xfrm>
          <a:prstGeom prst="rect">
            <a:avLst/>
          </a:prstGeom>
          <a:noFill/>
          <a:ln>
            <a:noFill/>
          </a:ln>
        </p:spPr>
        <p:txBody>
          <a:bodyPr spcFirstLastPara="1" wrap="square" lIns="0" tIns="0" rIns="0" bIns="0" anchor="ctr" anchorCtr="0">
            <a:noAutofit/>
          </a:bodyPr>
          <a:lstStyle/>
          <a:p>
            <a:pPr marL="0" marR="0" lvl="0" indent="0" defTabSz="1219170" rtl="0" eaLnBrk="1" fontAlgn="auto" latinLnBrk="0" hangingPunct="1">
              <a:lnSpc>
                <a:spcPct val="100000"/>
              </a:lnSpc>
              <a:spcBef>
                <a:spcPts val="0"/>
              </a:spcBef>
              <a:spcAft>
                <a:spcPts val="1600"/>
              </a:spcAft>
              <a:buClr>
                <a:srgbClr val="000000"/>
              </a:buClr>
              <a:buSzTx/>
              <a:buFontTx/>
              <a:buNone/>
              <a:tabLst/>
              <a:defRPr/>
            </a:pPr>
            <a:r>
              <a:rPr kumimoji="0" lang="vi-VN" sz="2400" b="0" i="0" u="none" strike="noStrike" kern="0" cap="none" spc="0" normalizeH="0" baseline="0" noProof="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Cực Bắc của thanh nam châm luôn có từ tính mạnh hơn cực Nam</a:t>
            </a:r>
            <a:r>
              <a:rPr kumimoji="0" lang="vi-VN" sz="2400" b="0" i="0" u="none" strike="noStrike" kern="0" cap="none" spc="0" normalizeH="0" noProof="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 nên kim nam châm luôn chỉ hướng Bắc</a:t>
            </a:r>
            <a:endParaRPr kumimoji="0"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sp>
        <p:nvSpPr>
          <p:cNvPr id="735" name="Google Shape;735;p17"/>
          <p:cNvSpPr txBox="1"/>
          <p:nvPr/>
        </p:nvSpPr>
        <p:spPr>
          <a:xfrm>
            <a:off x="9132424" y="2423737"/>
            <a:ext cx="2315775" cy="1254528"/>
          </a:xfrm>
          <a:prstGeom prst="rect">
            <a:avLst/>
          </a:prstGeom>
          <a:noFill/>
          <a:ln>
            <a:noFill/>
          </a:ln>
        </p:spPr>
        <p:txBody>
          <a:bodyPr spcFirstLastPara="1" wrap="square" lIns="0" tIns="0" rIns="0" bIns="0" anchor="ctr" anchorCtr="0">
            <a:noAutofit/>
          </a:bodyPr>
          <a:lstStyle/>
          <a:p>
            <a:pPr marL="0" marR="0" lvl="0" indent="0" algn="r" defTabSz="1219170" rtl="0" eaLnBrk="1" fontAlgn="auto" latinLnBrk="0" hangingPunct="1">
              <a:lnSpc>
                <a:spcPct val="100000"/>
              </a:lnSpc>
              <a:spcBef>
                <a:spcPts val="0"/>
              </a:spcBef>
              <a:spcAft>
                <a:spcPts val="1600"/>
              </a:spcAft>
              <a:buClr>
                <a:srgbClr val="000000"/>
              </a:buClr>
              <a:buSzTx/>
              <a:buFontTx/>
              <a:buNone/>
              <a:tabLst/>
              <a:defRPr/>
            </a:pPr>
            <a:r>
              <a:rPr kumimoji="0" lang="vi-VN"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Có thể có nam châm 2 cực và nam châm 1 cực</a:t>
            </a:r>
            <a:endParaRPr kumimoji="0"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sp>
        <p:nvSpPr>
          <p:cNvPr id="738" name="Google Shape;738;p17"/>
          <p:cNvSpPr txBox="1"/>
          <p:nvPr/>
        </p:nvSpPr>
        <p:spPr>
          <a:xfrm>
            <a:off x="8449518" y="4645363"/>
            <a:ext cx="2998681" cy="1304969"/>
          </a:xfrm>
          <a:prstGeom prst="rect">
            <a:avLst/>
          </a:prstGeom>
          <a:noFill/>
          <a:ln>
            <a:noFill/>
          </a:ln>
        </p:spPr>
        <p:txBody>
          <a:bodyPr spcFirstLastPara="1" wrap="square" lIns="0" tIns="0" rIns="0" bIns="0" anchor="ctr" anchorCtr="0">
            <a:noAutofit/>
          </a:bodyPr>
          <a:lstStyle/>
          <a:p>
            <a:pPr marL="0" marR="0" lvl="0" indent="0" algn="r" defTabSz="1219170" rtl="0" eaLnBrk="1" fontAlgn="auto" latinLnBrk="0" hangingPunct="1">
              <a:lnSpc>
                <a:spcPct val="100000"/>
              </a:lnSpc>
              <a:spcBef>
                <a:spcPts val="0"/>
              </a:spcBef>
              <a:spcAft>
                <a:spcPts val="1600"/>
              </a:spcAft>
              <a:buClr>
                <a:srgbClr val="000000"/>
              </a:buClr>
              <a:buSzTx/>
              <a:buFontTx/>
              <a:buNone/>
              <a:tabLst/>
              <a:defRPr/>
            </a:pPr>
            <a:r>
              <a:rPr kumimoji="0" lang="vi-VN" sz="2400" b="0" i="0" u="none" strike="noStrike" kern="0" cap="none" spc="0" normalizeH="0" baseline="0" noProof="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Một nam châm có thể có hai cực cùng tên và hai cực khác tên</a:t>
            </a:r>
            <a:endParaRPr kumimoji="0"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grpSp>
        <p:nvGrpSpPr>
          <p:cNvPr id="11" name="Group 10">
            <a:extLst>
              <a:ext uri="{FF2B5EF4-FFF2-40B4-BE49-F238E27FC236}">
                <a16:creationId xmlns:a16="http://schemas.microsoft.com/office/drawing/2014/main" id="{78C7DA83-F13A-BE47-81EC-A199B928F0E4}"/>
              </a:ext>
            </a:extLst>
          </p:cNvPr>
          <p:cNvGrpSpPr/>
          <p:nvPr/>
        </p:nvGrpSpPr>
        <p:grpSpPr>
          <a:xfrm>
            <a:off x="6362133" y="4327517"/>
            <a:ext cx="1152400" cy="1152400"/>
            <a:chOff x="6362133" y="4327517"/>
            <a:chExt cx="1152400" cy="1152400"/>
          </a:xfrm>
        </p:grpSpPr>
        <p:sp>
          <p:nvSpPr>
            <p:cNvPr id="726" name="Google Shape;726;p17"/>
            <p:cNvSpPr/>
            <p:nvPr/>
          </p:nvSpPr>
          <p:spPr>
            <a:xfrm>
              <a:off x="6362133" y="4327517"/>
              <a:ext cx="1152400" cy="11524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9" name="Google Shape;739;p17"/>
            <p:cNvGrpSpPr/>
            <p:nvPr/>
          </p:nvGrpSpPr>
          <p:grpSpPr>
            <a:xfrm>
              <a:off x="6668503" y="4637064"/>
              <a:ext cx="539663" cy="533304"/>
              <a:chOff x="6669151" y="2438303"/>
              <a:chExt cx="404747" cy="399978"/>
            </a:xfrm>
          </p:grpSpPr>
          <p:sp>
            <p:nvSpPr>
              <p:cNvPr id="740" name="Google Shape;740;p17"/>
              <p:cNvSpPr/>
              <p:nvPr/>
            </p:nvSpPr>
            <p:spPr>
              <a:xfrm>
                <a:off x="6720715" y="2446008"/>
                <a:ext cx="173036" cy="197335"/>
              </a:xfrm>
              <a:custGeom>
                <a:avLst/>
                <a:gdLst/>
                <a:ahLst/>
                <a:cxnLst/>
                <a:rect l="l" t="t" r="r" b="b"/>
                <a:pathLst>
                  <a:path w="6423" h="7325" extrusionOk="0">
                    <a:moveTo>
                      <a:pt x="0" y="0"/>
                    </a:moveTo>
                    <a:lnTo>
                      <a:pt x="1386" y="3299"/>
                    </a:lnTo>
                    <a:lnTo>
                      <a:pt x="4685" y="7324"/>
                    </a:lnTo>
                    <a:lnTo>
                      <a:pt x="6423" y="7324"/>
                    </a:lnTo>
                    <a:lnTo>
                      <a:pt x="4861" y="3299"/>
                    </a:lnTo>
                    <a:lnTo>
                      <a:pt x="1738"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Google Shape;741;p17"/>
              <p:cNvSpPr/>
              <p:nvPr/>
            </p:nvSpPr>
            <p:spPr>
              <a:xfrm>
                <a:off x="6767536" y="2446008"/>
                <a:ext cx="173036" cy="197335"/>
              </a:xfrm>
              <a:custGeom>
                <a:avLst/>
                <a:gdLst/>
                <a:ahLst/>
                <a:cxnLst/>
                <a:rect l="l" t="t" r="r" b="b"/>
                <a:pathLst>
                  <a:path w="6423" h="7325" extrusionOk="0">
                    <a:moveTo>
                      <a:pt x="0" y="0"/>
                    </a:moveTo>
                    <a:lnTo>
                      <a:pt x="4685" y="7324"/>
                    </a:lnTo>
                    <a:lnTo>
                      <a:pt x="6422" y="7324"/>
                    </a:lnTo>
                    <a:lnTo>
                      <a:pt x="1760" y="0"/>
                    </a:ln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Google Shape;742;p17"/>
              <p:cNvSpPr/>
              <p:nvPr/>
            </p:nvSpPr>
            <p:spPr>
              <a:xfrm>
                <a:off x="6673893" y="2446008"/>
                <a:ext cx="173063" cy="197335"/>
              </a:xfrm>
              <a:custGeom>
                <a:avLst/>
                <a:gdLst/>
                <a:ahLst/>
                <a:cxnLst/>
                <a:rect l="l" t="t" r="r" b="b"/>
                <a:pathLst>
                  <a:path w="6424" h="7325" extrusionOk="0">
                    <a:moveTo>
                      <a:pt x="1" y="0"/>
                    </a:moveTo>
                    <a:lnTo>
                      <a:pt x="4686" y="7324"/>
                    </a:lnTo>
                    <a:lnTo>
                      <a:pt x="6423" y="7324"/>
                    </a:lnTo>
                    <a:lnTo>
                      <a:pt x="1738" y="0"/>
                    </a:ln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17"/>
              <p:cNvSpPr/>
              <p:nvPr/>
            </p:nvSpPr>
            <p:spPr>
              <a:xfrm>
                <a:off x="6846929" y="2446008"/>
                <a:ext cx="172443" cy="197335"/>
              </a:xfrm>
              <a:custGeom>
                <a:avLst/>
                <a:gdLst/>
                <a:ahLst/>
                <a:cxnLst/>
                <a:rect l="l" t="t" r="r" b="b"/>
                <a:pathLst>
                  <a:path w="6401" h="7325" extrusionOk="0">
                    <a:moveTo>
                      <a:pt x="4663" y="0"/>
                    </a:moveTo>
                    <a:lnTo>
                      <a:pt x="1650" y="3299"/>
                    </a:lnTo>
                    <a:lnTo>
                      <a:pt x="0" y="7324"/>
                    </a:lnTo>
                    <a:lnTo>
                      <a:pt x="1738" y="7324"/>
                    </a:lnTo>
                    <a:lnTo>
                      <a:pt x="5125" y="3299"/>
                    </a:lnTo>
                    <a:lnTo>
                      <a:pt x="640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17"/>
              <p:cNvSpPr/>
              <p:nvPr/>
            </p:nvSpPr>
            <p:spPr>
              <a:xfrm>
                <a:off x="6834482" y="2549700"/>
                <a:ext cx="27" cy="27"/>
              </a:xfrm>
              <a:custGeom>
                <a:avLst/>
                <a:gdLst/>
                <a:ahLst/>
                <a:cxnLst/>
                <a:rect l="l" t="t" r="r" b="b"/>
                <a:pathLst>
                  <a:path w="1" h="1" extrusionOk="0">
                    <a:moveTo>
                      <a:pt x="0" y="0"/>
                    </a:move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17"/>
              <p:cNvSpPr/>
              <p:nvPr/>
            </p:nvSpPr>
            <p:spPr>
              <a:xfrm>
                <a:off x="6800107" y="2446008"/>
                <a:ext cx="172470" cy="197335"/>
              </a:xfrm>
              <a:custGeom>
                <a:avLst/>
                <a:gdLst/>
                <a:ahLst/>
                <a:cxnLst/>
                <a:rect l="l" t="t" r="r" b="b"/>
                <a:pathLst>
                  <a:path w="6402" h="7325" extrusionOk="0">
                    <a:moveTo>
                      <a:pt x="4663" y="0"/>
                    </a:moveTo>
                    <a:lnTo>
                      <a:pt x="1" y="7324"/>
                    </a:lnTo>
                    <a:lnTo>
                      <a:pt x="1738" y="7324"/>
                    </a:lnTo>
                    <a:lnTo>
                      <a:pt x="6401" y="0"/>
                    </a:ln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17"/>
              <p:cNvSpPr/>
              <p:nvPr/>
            </p:nvSpPr>
            <p:spPr>
              <a:xfrm>
                <a:off x="6893723" y="2446008"/>
                <a:ext cx="173063" cy="197335"/>
              </a:xfrm>
              <a:custGeom>
                <a:avLst/>
                <a:gdLst/>
                <a:ahLst/>
                <a:cxnLst/>
                <a:rect l="l" t="t" r="r" b="b"/>
                <a:pathLst>
                  <a:path w="6424" h="7325" extrusionOk="0">
                    <a:moveTo>
                      <a:pt x="4664" y="0"/>
                    </a:moveTo>
                    <a:lnTo>
                      <a:pt x="1" y="7324"/>
                    </a:lnTo>
                    <a:lnTo>
                      <a:pt x="1738" y="7324"/>
                    </a:lnTo>
                    <a:lnTo>
                      <a:pt x="6423" y="0"/>
                    </a:ln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17"/>
              <p:cNvSpPr/>
              <p:nvPr/>
            </p:nvSpPr>
            <p:spPr>
              <a:xfrm>
                <a:off x="6800107" y="2643317"/>
                <a:ext cx="27" cy="27"/>
              </a:xfrm>
              <a:custGeom>
                <a:avLst/>
                <a:gdLst/>
                <a:ahLst/>
                <a:cxnLst/>
                <a:rect l="l" t="t" r="r" b="b"/>
                <a:pathLst>
                  <a:path w="1" h="1" extrusionOk="0">
                    <a:moveTo>
                      <a:pt x="1" y="0"/>
                    </a:move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17"/>
              <p:cNvSpPr/>
              <p:nvPr/>
            </p:nvSpPr>
            <p:spPr>
              <a:xfrm>
                <a:off x="6743236" y="2566888"/>
                <a:ext cx="266652" cy="266652"/>
              </a:xfrm>
              <a:custGeom>
                <a:avLst/>
                <a:gdLst/>
                <a:ahLst/>
                <a:cxnLst/>
                <a:rect l="l" t="t" r="r" b="b"/>
                <a:pathLst>
                  <a:path w="9898" h="9898" extrusionOk="0">
                    <a:moveTo>
                      <a:pt x="4949" y="0"/>
                    </a:moveTo>
                    <a:cubicBezTo>
                      <a:pt x="2200" y="0"/>
                      <a:pt x="0" y="2200"/>
                      <a:pt x="0" y="4949"/>
                    </a:cubicBezTo>
                    <a:cubicBezTo>
                      <a:pt x="0" y="7698"/>
                      <a:pt x="2200" y="9897"/>
                      <a:pt x="4949" y="9897"/>
                    </a:cubicBezTo>
                    <a:cubicBezTo>
                      <a:pt x="7698" y="9897"/>
                      <a:pt x="9898" y="7698"/>
                      <a:pt x="9898" y="4949"/>
                    </a:cubicBezTo>
                    <a:cubicBezTo>
                      <a:pt x="9898" y="2200"/>
                      <a:pt x="7698" y="0"/>
                      <a:pt x="4949" y="0"/>
                    </a:cubicBezTo>
                    <a:close/>
                  </a:path>
                </a:pathLst>
              </a:custGeom>
              <a:solidFill>
                <a:srgbClr val="DF9A2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17"/>
              <p:cNvSpPr/>
              <p:nvPr/>
            </p:nvSpPr>
            <p:spPr>
              <a:xfrm>
                <a:off x="6772844" y="2594124"/>
                <a:ext cx="209782" cy="209782"/>
              </a:xfrm>
              <a:custGeom>
                <a:avLst/>
                <a:gdLst/>
                <a:ahLst/>
                <a:cxnLst/>
                <a:rect l="l" t="t" r="r" b="b"/>
                <a:pathLst>
                  <a:path w="7787" h="7787" extrusionOk="0">
                    <a:moveTo>
                      <a:pt x="3850" y="1"/>
                    </a:moveTo>
                    <a:cubicBezTo>
                      <a:pt x="1739" y="1"/>
                      <a:pt x="1" y="1738"/>
                      <a:pt x="1" y="3938"/>
                    </a:cubicBezTo>
                    <a:cubicBezTo>
                      <a:pt x="1" y="6049"/>
                      <a:pt x="1739" y="7787"/>
                      <a:pt x="3850" y="7787"/>
                    </a:cubicBezTo>
                    <a:cubicBezTo>
                      <a:pt x="6049" y="7787"/>
                      <a:pt x="7787" y="6049"/>
                      <a:pt x="7787" y="3938"/>
                    </a:cubicBezTo>
                    <a:cubicBezTo>
                      <a:pt x="7787" y="1738"/>
                      <a:pt x="6049" y="1"/>
                      <a:pt x="3850"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Google Shape;750;p17"/>
              <p:cNvSpPr/>
              <p:nvPr/>
            </p:nvSpPr>
            <p:spPr>
              <a:xfrm>
                <a:off x="6765166" y="2588790"/>
                <a:ext cx="222201" cy="222228"/>
              </a:xfrm>
              <a:custGeom>
                <a:avLst/>
                <a:gdLst/>
                <a:ahLst/>
                <a:cxnLst/>
                <a:rect l="l" t="t" r="r" b="b"/>
                <a:pathLst>
                  <a:path w="8248" h="8249" extrusionOk="0">
                    <a:moveTo>
                      <a:pt x="4135" y="1"/>
                    </a:moveTo>
                    <a:cubicBezTo>
                      <a:pt x="1848" y="1"/>
                      <a:pt x="0" y="1848"/>
                      <a:pt x="0" y="4136"/>
                    </a:cubicBezTo>
                    <a:cubicBezTo>
                      <a:pt x="0" y="6423"/>
                      <a:pt x="1848" y="8249"/>
                      <a:pt x="4135" y="8249"/>
                    </a:cubicBezTo>
                    <a:cubicBezTo>
                      <a:pt x="6422" y="8249"/>
                      <a:pt x="8248" y="6423"/>
                      <a:pt x="8248" y="4136"/>
                    </a:cubicBezTo>
                    <a:cubicBezTo>
                      <a:pt x="8248" y="3300"/>
                      <a:pt x="8072" y="2574"/>
                      <a:pt x="7610" y="1848"/>
                    </a:cubicBezTo>
                    <a:cubicBezTo>
                      <a:pt x="7566" y="1804"/>
                      <a:pt x="7522" y="1782"/>
                      <a:pt x="7464" y="1782"/>
                    </a:cubicBezTo>
                    <a:cubicBezTo>
                      <a:pt x="7407" y="1782"/>
                      <a:pt x="7335" y="1804"/>
                      <a:pt x="7236" y="1848"/>
                    </a:cubicBezTo>
                    <a:cubicBezTo>
                      <a:pt x="7148" y="1848"/>
                      <a:pt x="7148" y="2024"/>
                      <a:pt x="7236" y="2112"/>
                    </a:cubicBezTo>
                    <a:cubicBezTo>
                      <a:pt x="7610" y="2662"/>
                      <a:pt x="7786" y="3410"/>
                      <a:pt x="7786" y="4136"/>
                    </a:cubicBezTo>
                    <a:cubicBezTo>
                      <a:pt x="7786" y="6159"/>
                      <a:pt x="6136" y="7809"/>
                      <a:pt x="4135" y="7809"/>
                    </a:cubicBezTo>
                    <a:cubicBezTo>
                      <a:pt x="2111" y="7809"/>
                      <a:pt x="462" y="6159"/>
                      <a:pt x="462" y="4136"/>
                    </a:cubicBezTo>
                    <a:cubicBezTo>
                      <a:pt x="462" y="2112"/>
                      <a:pt x="2111" y="463"/>
                      <a:pt x="4135" y="463"/>
                    </a:cubicBezTo>
                    <a:cubicBezTo>
                      <a:pt x="5147" y="463"/>
                      <a:pt x="6048" y="837"/>
                      <a:pt x="6686" y="1474"/>
                    </a:cubicBezTo>
                    <a:cubicBezTo>
                      <a:pt x="6741" y="1518"/>
                      <a:pt x="6813" y="1540"/>
                      <a:pt x="6881" y="1540"/>
                    </a:cubicBezTo>
                    <a:cubicBezTo>
                      <a:pt x="6950" y="1540"/>
                      <a:pt x="7016" y="1518"/>
                      <a:pt x="7060" y="1474"/>
                    </a:cubicBezTo>
                    <a:cubicBezTo>
                      <a:pt x="7148" y="1387"/>
                      <a:pt x="7060" y="1299"/>
                      <a:pt x="7060" y="1211"/>
                    </a:cubicBezTo>
                    <a:cubicBezTo>
                      <a:pt x="6246" y="375"/>
                      <a:pt x="5235" y="1"/>
                      <a:pt x="4135"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Google Shape;751;p17"/>
              <p:cNvSpPr/>
              <p:nvPr/>
            </p:nvSpPr>
            <p:spPr>
              <a:xfrm>
                <a:off x="6807219" y="2685370"/>
                <a:ext cx="12473" cy="21956"/>
              </a:xfrm>
              <a:custGeom>
                <a:avLst/>
                <a:gdLst/>
                <a:ahLst/>
                <a:cxnLst/>
                <a:rect l="l" t="t" r="r" b="b"/>
                <a:pathLst>
                  <a:path w="463" h="815" extrusionOk="0">
                    <a:moveTo>
                      <a:pt x="287" y="1"/>
                    </a:moveTo>
                    <a:cubicBezTo>
                      <a:pt x="89" y="1"/>
                      <a:pt x="1" y="89"/>
                      <a:pt x="1" y="177"/>
                    </a:cubicBezTo>
                    <a:lnTo>
                      <a:pt x="1" y="639"/>
                    </a:lnTo>
                    <a:cubicBezTo>
                      <a:pt x="1" y="727"/>
                      <a:pt x="89" y="815"/>
                      <a:pt x="287" y="815"/>
                    </a:cubicBezTo>
                    <a:cubicBezTo>
                      <a:pt x="375" y="815"/>
                      <a:pt x="463" y="727"/>
                      <a:pt x="463" y="639"/>
                    </a:cubicBezTo>
                    <a:lnTo>
                      <a:pt x="463" y="177"/>
                    </a:lnTo>
                    <a:cubicBezTo>
                      <a:pt x="463" y="89"/>
                      <a:pt x="375" y="1"/>
                      <a:pt x="287"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Google Shape;752;p17"/>
              <p:cNvSpPr/>
              <p:nvPr/>
            </p:nvSpPr>
            <p:spPr>
              <a:xfrm>
                <a:off x="6933433" y="2685370"/>
                <a:ext cx="11881" cy="21956"/>
              </a:xfrm>
              <a:custGeom>
                <a:avLst/>
                <a:gdLst/>
                <a:ahLst/>
                <a:cxnLst/>
                <a:rect l="l" t="t" r="r" b="b"/>
                <a:pathLst>
                  <a:path w="441" h="815" extrusionOk="0">
                    <a:moveTo>
                      <a:pt x="264" y="1"/>
                    </a:moveTo>
                    <a:cubicBezTo>
                      <a:pt x="88" y="1"/>
                      <a:pt x="0" y="89"/>
                      <a:pt x="0" y="177"/>
                    </a:cubicBezTo>
                    <a:lnTo>
                      <a:pt x="0" y="639"/>
                    </a:lnTo>
                    <a:cubicBezTo>
                      <a:pt x="0" y="727"/>
                      <a:pt x="88" y="815"/>
                      <a:pt x="264" y="815"/>
                    </a:cubicBezTo>
                    <a:cubicBezTo>
                      <a:pt x="352" y="815"/>
                      <a:pt x="440" y="727"/>
                      <a:pt x="440" y="639"/>
                    </a:cubicBezTo>
                    <a:lnTo>
                      <a:pt x="440" y="177"/>
                    </a:lnTo>
                    <a:cubicBezTo>
                      <a:pt x="440" y="89"/>
                      <a:pt x="352" y="1"/>
                      <a:pt x="264"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17"/>
              <p:cNvSpPr/>
              <p:nvPr/>
            </p:nvSpPr>
            <p:spPr>
              <a:xfrm>
                <a:off x="6854041" y="2696038"/>
                <a:ext cx="44451" cy="18993"/>
              </a:xfrm>
              <a:custGeom>
                <a:avLst/>
                <a:gdLst/>
                <a:ahLst/>
                <a:cxnLst/>
                <a:rect l="l" t="t" r="r" b="b"/>
                <a:pathLst>
                  <a:path w="1650" h="705" extrusionOk="0">
                    <a:moveTo>
                      <a:pt x="283" y="1"/>
                    </a:moveTo>
                    <a:cubicBezTo>
                      <a:pt x="215" y="1"/>
                      <a:pt x="143" y="23"/>
                      <a:pt x="88" y="67"/>
                    </a:cubicBezTo>
                    <a:cubicBezTo>
                      <a:pt x="0" y="155"/>
                      <a:pt x="0" y="243"/>
                      <a:pt x="88" y="331"/>
                    </a:cubicBezTo>
                    <a:cubicBezTo>
                      <a:pt x="286" y="617"/>
                      <a:pt x="550" y="705"/>
                      <a:pt x="836" y="705"/>
                    </a:cubicBezTo>
                    <a:cubicBezTo>
                      <a:pt x="1100" y="705"/>
                      <a:pt x="1386" y="617"/>
                      <a:pt x="1562" y="331"/>
                    </a:cubicBezTo>
                    <a:cubicBezTo>
                      <a:pt x="1650" y="243"/>
                      <a:pt x="1650" y="155"/>
                      <a:pt x="1562" y="67"/>
                    </a:cubicBezTo>
                    <a:cubicBezTo>
                      <a:pt x="1518" y="23"/>
                      <a:pt x="1474" y="1"/>
                      <a:pt x="1430" y="1"/>
                    </a:cubicBezTo>
                    <a:cubicBezTo>
                      <a:pt x="1386" y="1"/>
                      <a:pt x="1342" y="23"/>
                      <a:pt x="1298" y="67"/>
                    </a:cubicBezTo>
                    <a:cubicBezTo>
                      <a:pt x="1188" y="155"/>
                      <a:pt x="1012" y="243"/>
                      <a:pt x="836" y="243"/>
                    </a:cubicBezTo>
                    <a:cubicBezTo>
                      <a:pt x="638" y="243"/>
                      <a:pt x="550" y="155"/>
                      <a:pt x="462" y="67"/>
                    </a:cubicBezTo>
                    <a:cubicBezTo>
                      <a:pt x="418" y="23"/>
                      <a:pt x="352" y="1"/>
                      <a:pt x="283"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Google Shape;754;p17"/>
              <p:cNvSpPr/>
              <p:nvPr/>
            </p:nvSpPr>
            <p:spPr>
              <a:xfrm>
                <a:off x="6669151" y="2438303"/>
                <a:ext cx="404747" cy="399978"/>
              </a:xfrm>
              <a:custGeom>
                <a:avLst/>
                <a:gdLst/>
                <a:ahLst/>
                <a:cxnLst/>
                <a:rect l="l" t="t" r="r" b="b"/>
                <a:pathLst>
                  <a:path w="15024" h="14847" extrusionOk="0">
                    <a:moveTo>
                      <a:pt x="10910" y="462"/>
                    </a:moveTo>
                    <a:lnTo>
                      <a:pt x="8249" y="4597"/>
                    </a:lnTo>
                    <a:lnTo>
                      <a:pt x="8161" y="4597"/>
                    </a:lnTo>
                    <a:cubicBezTo>
                      <a:pt x="8018" y="4542"/>
                      <a:pt x="7880" y="4515"/>
                      <a:pt x="7743" y="4515"/>
                    </a:cubicBezTo>
                    <a:cubicBezTo>
                      <a:pt x="7605" y="4515"/>
                      <a:pt x="7468" y="4542"/>
                      <a:pt x="7325" y="4597"/>
                    </a:cubicBezTo>
                    <a:lnTo>
                      <a:pt x="7061" y="4597"/>
                    </a:lnTo>
                    <a:lnTo>
                      <a:pt x="9700" y="462"/>
                    </a:lnTo>
                    <a:close/>
                    <a:moveTo>
                      <a:pt x="12648" y="462"/>
                    </a:moveTo>
                    <a:lnTo>
                      <a:pt x="9810" y="4949"/>
                    </a:lnTo>
                    <a:cubicBezTo>
                      <a:pt x="9437" y="4861"/>
                      <a:pt x="9063" y="4685"/>
                      <a:pt x="8799" y="4685"/>
                    </a:cubicBezTo>
                    <a:lnTo>
                      <a:pt x="11460" y="462"/>
                    </a:lnTo>
                    <a:close/>
                    <a:moveTo>
                      <a:pt x="5302" y="462"/>
                    </a:moveTo>
                    <a:lnTo>
                      <a:pt x="7237" y="3497"/>
                    </a:lnTo>
                    <a:lnTo>
                      <a:pt x="6599" y="4399"/>
                    </a:lnTo>
                    <a:lnTo>
                      <a:pt x="5851" y="3211"/>
                    </a:lnTo>
                    <a:cubicBezTo>
                      <a:pt x="5807" y="3167"/>
                      <a:pt x="5763" y="3146"/>
                      <a:pt x="5719" y="3146"/>
                    </a:cubicBezTo>
                    <a:cubicBezTo>
                      <a:pt x="5675" y="3146"/>
                      <a:pt x="5631" y="3167"/>
                      <a:pt x="5588" y="3211"/>
                    </a:cubicBezTo>
                    <a:cubicBezTo>
                      <a:pt x="5500" y="3211"/>
                      <a:pt x="5412" y="3387"/>
                      <a:pt x="5500" y="3497"/>
                    </a:cubicBezTo>
                    <a:lnTo>
                      <a:pt x="6313" y="4773"/>
                    </a:lnTo>
                    <a:cubicBezTo>
                      <a:pt x="5961" y="4861"/>
                      <a:pt x="5675" y="4949"/>
                      <a:pt x="5302" y="5147"/>
                    </a:cubicBezTo>
                    <a:lnTo>
                      <a:pt x="2376" y="462"/>
                    </a:lnTo>
                    <a:lnTo>
                      <a:pt x="3564" y="462"/>
                    </a:lnTo>
                    <a:lnTo>
                      <a:pt x="5038" y="2750"/>
                    </a:lnTo>
                    <a:cubicBezTo>
                      <a:pt x="5082" y="2794"/>
                      <a:pt x="5126" y="2816"/>
                      <a:pt x="5170" y="2816"/>
                    </a:cubicBezTo>
                    <a:cubicBezTo>
                      <a:pt x="5214" y="2816"/>
                      <a:pt x="5258" y="2794"/>
                      <a:pt x="5302" y="2750"/>
                    </a:cubicBezTo>
                    <a:cubicBezTo>
                      <a:pt x="5412" y="2750"/>
                      <a:pt x="5500" y="2574"/>
                      <a:pt x="5412" y="2486"/>
                    </a:cubicBezTo>
                    <a:lnTo>
                      <a:pt x="4114" y="462"/>
                    </a:lnTo>
                    <a:close/>
                    <a:moveTo>
                      <a:pt x="14385" y="462"/>
                    </a:moveTo>
                    <a:lnTo>
                      <a:pt x="10998" y="5785"/>
                    </a:lnTo>
                    <a:cubicBezTo>
                      <a:pt x="10712" y="5499"/>
                      <a:pt x="10448" y="5323"/>
                      <a:pt x="10162" y="5147"/>
                    </a:cubicBezTo>
                    <a:lnTo>
                      <a:pt x="13198" y="462"/>
                    </a:lnTo>
                    <a:close/>
                    <a:moveTo>
                      <a:pt x="1826" y="462"/>
                    </a:moveTo>
                    <a:lnTo>
                      <a:pt x="4950" y="5323"/>
                    </a:lnTo>
                    <a:cubicBezTo>
                      <a:pt x="4664" y="5499"/>
                      <a:pt x="4400" y="5785"/>
                      <a:pt x="4114" y="5961"/>
                    </a:cubicBezTo>
                    <a:lnTo>
                      <a:pt x="639" y="462"/>
                    </a:lnTo>
                    <a:close/>
                    <a:moveTo>
                      <a:pt x="7682" y="4985"/>
                    </a:moveTo>
                    <a:cubicBezTo>
                      <a:pt x="8180" y="4985"/>
                      <a:pt x="8684" y="5051"/>
                      <a:pt x="9151" y="5235"/>
                    </a:cubicBezTo>
                    <a:cubicBezTo>
                      <a:pt x="11086" y="5785"/>
                      <a:pt x="12450" y="7610"/>
                      <a:pt x="12450" y="9722"/>
                    </a:cubicBezTo>
                    <a:cubicBezTo>
                      <a:pt x="12450" y="12295"/>
                      <a:pt x="10360" y="14495"/>
                      <a:pt x="7699" y="14495"/>
                    </a:cubicBezTo>
                    <a:cubicBezTo>
                      <a:pt x="5126" y="14495"/>
                      <a:pt x="3014" y="12295"/>
                      <a:pt x="3014" y="9722"/>
                    </a:cubicBezTo>
                    <a:cubicBezTo>
                      <a:pt x="3014" y="7434"/>
                      <a:pt x="4664" y="5499"/>
                      <a:pt x="6863" y="5037"/>
                    </a:cubicBezTo>
                    <a:cubicBezTo>
                      <a:pt x="7130" y="5006"/>
                      <a:pt x="7405" y="4985"/>
                      <a:pt x="7682" y="4985"/>
                    </a:cubicBezTo>
                    <a:close/>
                    <a:moveTo>
                      <a:pt x="177" y="0"/>
                    </a:moveTo>
                    <a:cubicBezTo>
                      <a:pt x="177" y="0"/>
                      <a:pt x="89" y="88"/>
                      <a:pt x="1" y="88"/>
                    </a:cubicBezTo>
                    <a:lnTo>
                      <a:pt x="1" y="374"/>
                    </a:lnTo>
                    <a:lnTo>
                      <a:pt x="3850" y="6335"/>
                    </a:lnTo>
                    <a:cubicBezTo>
                      <a:pt x="3014" y="7236"/>
                      <a:pt x="2552" y="8446"/>
                      <a:pt x="2552" y="9722"/>
                    </a:cubicBezTo>
                    <a:cubicBezTo>
                      <a:pt x="2552" y="12559"/>
                      <a:pt x="4862" y="14846"/>
                      <a:pt x="7699" y="14846"/>
                    </a:cubicBezTo>
                    <a:cubicBezTo>
                      <a:pt x="10536" y="14846"/>
                      <a:pt x="12912" y="12559"/>
                      <a:pt x="12912" y="9722"/>
                    </a:cubicBezTo>
                    <a:cubicBezTo>
                      <a:pt x="12912" y="8248"/>
                      <a:pt x="12274" y="6973"/>
                      <a:pt x="11350" y="6049"/>
                    </a:cubicBezTo>
                    <a:lnTo>
                      <a:pt x="14935" y="374"/>
                    </a:lnTo>
                    <a:cubicBezTo>
                      <a:pt x="15023" y="286"/>
                      <a:pt x="15023" y="198"/>
                      <a:pt x="15023" y="88"/>
                    </a:cubicBezTo>
                    <a:cubicBezTo>
                      <a:pt x="14935" y="88"/>
                      <a:pt x="14847" y="0"/>
                      <a:pt x="14759" y="0"/>
                    </a:cubicBezTo>
                    <a:lnTo>
                      <a:pt x="9524" y="0"/>
                    </a:lnTo>
                    <a:cubicBezTo>
                      <a:pt x="9524" y="0"/>
                      <a:pt x="9437" y="88"/>
                      <a:pt x="9349" y="88"/>
                    </a:cubicBezTo>
                    <a:lnTo>
                      <a:pt x="7501" y="3036"/>
                    </a:lnTo>
                    <a:lnTo>
                      <a:pt x="5588" y="88"/>
                    </a:lnTo>
                    <a:cubicBezTo>
                      <a:pt x="5588" y="88"/>
                      <a:pt x="5500" y="0"/>
                      <a:pt x="5412"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0" name="Group 9">
            <a:extLst>
              <a:ext uri="{FF2B5EF4-FFF2-40B4-BE49-F238E27FC236}">
                <a16:creationId xmlns:a16="http://schemas.microsoft.com/office/drawing/2014/main" id="{42964EDF-7A52-8D32-048B-5CFF5B208FC2}"/>
              </a:ext>
            </a:extLst>
          </p:cNvPr>
          <p:cNvGrpSpPr/>
          <p:nvPr/>
        </p:nvGrpSpPr>
        <p:grpSpPr>
          <a:xfrm>
            <a:off x="6362133" y="2319951"/>
            <a:ext cx="1152400" cy="1152400"/>
            <a:chOff x="6362133" y="2319951"/>
            <a:chExt cx="1152400" cy="1152400"/>
          </a:xfrm>
        </p:grpSpPr>
        <p:sp>
          <p:nvSpPr>
            <p:cNvPr id="724" name="Google Shape;724;p17"/>
            <p:cNvSpPr/>
            <p:nvPr/>
          </p:nvSpPr>
          <p:spPr>
            <a:xfrm>
              <a:off x="6362133" y="2319951"/>
              <a:ext cx="1152400" cy="11524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5" name="Google Shape;755;p17"/>
            <p:cNvGrpSpPr/>
            <p:nvPr/>
          </p:nvGrpSpPr>
          <p:grpSpPr>
            <a:xfrm>
              <a:off x="6675201" y="2626337"/>
              <a:ext cx="526264" cy="539627"/>
              <a:chOff x="8010979" y="1826226"/>
              <a:chExt cx="394698" cy="404720"/>
            </a:xfrm>
          </p:grpSpPr>
          <p:sp>
            <p:nvSpPr>
              <p:cNvPr id="756" name="Google Shape;756;p17"/>
              <p:cNvSpPr/>
              <p:nvPr/>
            </p:nvSpPr>
            <p:spPr>
              <a:xfrm>
                <a:off x="8209742" y="1836922"/>
                <a:ext cx="83568" cy="69882"/>
              </a:xfrm>
              <a:custGeom>
                <a:avLst/>
                <a:gdLst/>
                <a:ahLst/>
                <a:cxnLst/>
                <a:rect l="l" t="t" r="r" b="b"/>
                <a:pathLst>
                  <a:path w="3102" h="2594" extrusionOk="0">
                    <a:moveTo>
                      <a:pt x="2284" y="0"/>
                    </a:moveTo>
                    <a:cubicBezTo>
                      <a:pt x="1818" y="0"/>
                      <a:pt x="1328" y="172"/>
                      <a:pt x="902" y="527"/>
                    </a:cubicBezTo>
                    <a:cubicBezTo>
                      <a:pt x="264" y="967"/>
                      <a:pt x="0" y="1803"/>
                      <a:pt x="88" y="2441"/>
                    </a:cubicBezTo>
                    <a:cubicBezTo>
                      <a:pt x="283" y="2542"/>
                      <a:pt x="511" y="2593"/>
                      <a:pt x="757" y="2593"/>
                    </a:cubicBezTo>
                    <a:cubicBezTo>
                      <a:pt x="1206" y="2593"/>
                      <a:pt x="1717" y="2422"/>
                      <a:pt x="2200" y="2067"/>
                    </a:cubicBezTo>
                    <a:cubicBezTo>
                      <a:pt x="2837" y="1627"/>
                      <a:pt x="3101" y="791"/>
                      <a:pt x="3013" y="153"/>
                    </a:cubicBezTo>
                    <a:cubicBezTo>
                      <a:pt x="2787" y="52"/>
                      <a:pt x="2540" y="0"/>
                      <a:pt x="2284" y="0"/>
                    </a:cubicBez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17"/>
              <p:cNvSpPr/>
              <p:nvPr/>
            </p:nvSpPr>
            <p:spPr>
              <a:xfrm>
                <a:off x="8152845" y="1832369"/>
                <a:ext cx="76456" cy="154447"/>
              </a:xfrm>
              <a:custGeom>
                <a:avLst/>
                <a:gdLst/>
                <a:ahLst/>
                <a:cxnLst/>
                <a:rect l="l" t="t" r="r" b="b"/>
                <a:pathLst>
                  <a:path w="2838" h="5733" extrusionOk="0">
                    <a:moveTo>
                      <a:pt x="367" y="0"/>
                    </a:moveTo>
                    <a:cubicBezTo>
                      <a:pt x="278" y="0"/>
                      <a:pt x="177" y="68"/>
                      <a:pt x="177" y="146"/>
                    </a:cubicBezTo>
                    <a:lnTo>
                      <a:pt x="1" y="498"/>
                    </a:lnTo>
                    <a:cubicBezTo>
                      <a:pt x="1" y="696"/>
                      <a:pt x="1" y="784"/>
                      <a:pt x="177" y="872"/>
                    </a:cubicBezTo>
                    <a:cubicBezTo>
                      <a:pt x="1188" y="1246"/>
                      <a:pt x="1738" y="2060"/>
                      <a:pt x="1826" y="3247"/>
                    </a:cubicBezTo>
                    <a:cubicBezTo>
                      <a:pt x="1914" y="4259"/>
                      <a:pt x="1650" y="5183"/>
                      <a:pt x="1650" y="5183"/>
                    </a:cubicBezTo>
                    <a:cubicBezTo>
                      <a:pt x="1562" y="5359"/>
                      <a:pt x="1738" y="5645"/>
                      <a:pt x="1914" y="5733"/>
                    </a:cubicBezTo>
                    <a:lnTo>
                      <a:pt x="2112" y="5733"/>
                    </a:lnTo>
                    <a:cubicBezTo>
                      <a:pt x="2288" y="5733"/>
                      <a:pt x="2464" y="5645"/>
                      <a:pt x="2464" y="5447"/>
                    </a:cubicBezTo>
                    <a:cubicBezTo>
                      <a:pt x="2464" y="5359"/>
                      <a:pt x="2838" y="4347"/>
                      <a:pt x="2750" y="3159"/>
                    </a:cubicBezTo>
                    <a:cubicBezTo>
                      <a:pt x="2574" y="1686"/>
                      <a:pt x="1826" y="586"/>
                      <a:pt x="463" y="36"/>
                    </a:cubicBezTo>
                    <a:cubicBezTo>
                      <a:pt x="437" y="11"/>
                      <a:pt x="403" y="0"/>
                      <a:pt x="367" y="0"/>
                    </a:cubicBez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17"/>
              <p:cNvSpPr/>
              <p:nvPr/>
            </p:nvSpPr>
            <p:spPr>
              <a:xfrm>
                <a:off x="8010979" y="1932128"/>
                <a:ext cx="394698" cy="294077"/>
              </a:xfrm>
              <a:custGeom>
                <a:avLst/>
                <a:gdLst/>
                <a:ahLst/>
                <a:cxnLst/>
                <a:rect l="l" t="t" r="r" b="b"/>
                <a:pathLst>
                  <a:path w="14651" h="10916" extrusionOk="0">
                    <a:moveTo>
                      <a:pt x="4661" y="0"/>
                    </a:moveTo>
                    <a:cubicBezTo>
                      <a:pt x="2105" y="0"/>
                      <a:pt x="1" y="2293"/>
                      <a:pt x="780" y="5681"/>
                    </a:cubicBezTo>
                    <a:cubicBezTo>
                      <a:pt x="1880" y="10190"/>
                      <a:pt x="4079" y="10915"/>
                      <a:pt x="5267" y="10915"/>
                    </a:cubicBezTo>
                    <a:cubicBezTo>
                      <a:pt x="6366" y="10915"/>
                      <a:pt x="6542" y="10541"/>
                      <a:pt x="7378" y="10541"/>
                    </a:cubicBezTo>
                    <a:cubicBezTo>
                      <a:pt x="8104" y="10541"/>
                      <a:pt x="8280" y="10915"/>
                      <a:pt x="9380" y="10915"/>
                    </a:cubicBezTo>
                    <a:cubicBezTo>
                      <a:pt x="10589" y="10915"/>
                      <a:pt x="12789" y="10190"/>
                      <a:pt x="13888" y="5681"/>
                    </a:cubicBezTo>
                    <a:cubicBezTo>
                      <a:pt x="14651" y="2293"/>
                      <a:pt x="12542" y="0"/>
                      <a:pt x="9986" y="0"/>
                    </a:cubicBezTo>
                    <a:cubicBezTo>
                      <a:pt x="9223" y="0"/>
                      <a:pt x="8420" y="204"/>
                      <a:pt x="7642" y="644"/>
                    </a:cubicBezTo>
                    <a:cubicBezTo>
                      <a:pt x="7554" y="743"/>
                      <a:pt x="7439" y="793"/>
                      <a:pt x="7323" y="793"/>
                    </a:cubicBezTo>
                    <a:cubicBezTo>
                      <a:pt x="7208" y="793"/>
                      <a:pt x="7092" y="743"/>
                      <a:pt x="7004" y="644"/>
                    </a:cubicBezTo>
                    <a:cubicBezTo>
                      <a:pt x="6226" y="204"/>
                      <a:pt x="5423" y="0"/>
                      <a:pt x="4661" y="0"/>
                    </a:cubicBez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17"/>
              <p:cNvSpPr/>
              <p:nvPr/>
            </p:nvSpPr>
            <p:spPr>
              <a:xfrm>
                <a:off x="8011329" y="1933124"/>
                <a:ext cx="163472" cy="293080"/>
              </a:xfrm>
              <a:custGeom>
                <a:avLst/>
                <a:gdLst/>
                <a:ahLst/>
                <a:cxnLst/>
                <a:rect l="l" t="t" r="r" b="b"/>
                <a:pathLst>
                  <a:path w="6068" h="10879" extrusionOk="0">
                    <a:moveTo>
                      <a:pt x="4645" y="0"/>
                    </a:moveTo>
                    <a:cubicBezTo>
                      <a:pt x="2102" y="0"/>
                      <a:pt x="0" y="2295"/>
                      <a:pt x="767" y="5644"/>
                    </a:cubicBezTo>
                    <a:cubicBezTo>
                      <a:pt x="1867" y="10153"/>
                      <a:pt x="4066" y="10878"/>
                      <a:pt x="5254" y="10878"/>
                    </a:cubicBezTo>
                    <a:cubicBezTo>
                      <a:pt x="5628" y="10878"/>
                      <a:pt x="5804" y="10790"/>
                      <a:pt x="6067" y="10790"/>
                    </a:cubicBezTo>
                    <a:cubicBezTo>
                      <a:pt x="4880" y="10504"/>
                      <a:pt x="3142" y="9405"/>
                      <a:pt x="2218" y="5644"/>
                    </a:cubicBezTo>
                    <a:cubicBezTo>
                      <a:pt x="1581" y="2631"/>
                      <a:pt x="3142" y="431"/>
                      <a:pt x="5342" y="57"/>
                    </a:cubicBezTo>
                    <a:cubicBezTo>
                      <a:pt x="5107" y="19"/>
                      <a:pt x="4874" y="0"/>
                      <a:pt x="4645" y="0"/>
                    </a:cubicBez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17"/>
              <p:cNvSpPr/>
              <p:nvPr/>
            </p:nvSpPr>
            <p:spPr>
              <a:xfrm>
                <a:off x="8127952" y="2063218"/>
                <a:ext cx="10102" cy="24919"/>
              </a:xfrm>
              <a:custGeom>
                <a:avLst/>
                <a:gdLst/>
                <a:ahLst/>
                <a:cxnLst/>
                <a:rect l="l" t="t" r="r" b="b"/>
                <a:pathLst>
                  <a:path w="375" h="925" extrusionOk="0">
                    <a:moveTo>
                      <a:pt x="199" y="1"/>
                    </a:moveTo>
                    <a:cubicBezTo>
                      <a:pt x="89" y="1"/>
                      <a:pt x="1" y="89"/>
                      <a:pt x="1" y="177"/>
                    </a:cubicBezTo>
                    <a:lnTo>
                      <a:pt x="1" y="727"/>
                    </a:lnTo>
                    <a:cubicBezTo>
                      <a:pt x="1" y="815"/>
                      <a:pt x="89" y="925"/>
                      <a:pt x="199" y="925"/>
                    </a:cubicBezTo>
                    <a:cubicBezTo>
                      <a:pt x="287" y="925"/>
                      <a:pt x="375" y="815"/>
                      <a:pt x="375" y="727"/>
                    </a:cubicBezTo>
                    <a:lnTo>
                      <a:pt x="375" y="177"/>
                    </a:lnTo>
                    <a:cubicBezTo>
                      <a:pt x="375" y="89"/>
                      <a:pt x="287" y="1"/>
                      <a:pt x="199"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17"/>
              <p:cNvSpPr/>
              <p:nvPr/>
            </p:nvSpPr>
            <p:spPr>
              <a:xfrm>
                <a:off x="8278466" y="2063218"/>
                <a:ext cx="10102" cy="24919"/>
              </a:xfrm>
              <a:custGeom>
                <a:avLst/>
                <a:gdLst/>
                <a:ahLst/>
                <a:cxnLst/>
                <a:rect l="l" t="t" r="r" b="b"/>
                <a:pathLst>
                  <a:path w="375" h="925" extrusionOk="0">
                    <a:moveTo>
                      <a:pt x="198" y="1"/>
                    </a:moveTo>
                    <a:cubicBezTo>
                      <a:pt x="110" y="1"/>
                      <a:pt x="0" y="89"/>
                      <a:pt x="0" y="177"/>
                    </a:cubicBezTo>
                    <a:lnTo>
                      <a:pt x="0" y="727"/>
                    </a:lnTo>
                    <a:cubicBezTo>
                      <a:pt x="0" y="815"/>
                      <a:pt x="110" y="925"/>
                      <a:pt x="198" y="925"/>
                    </a:cubicBezTo>
                    <a:cubicBezTo>
                      <a:pt x="286" y="925"/>
                      <a:pt x="374" y="815"/>
                      <a:pt x="374" y="727"/>
                    </a:cubicBezTo>
                    <a:lnTo>
                      <a:pt x="374" y="177"/>
                    </a:lnTo>
                    <a:cubicBezTo>
                      <a:pt x="374" y="89"/>
                      <a:pt x="286" y="1"/>
                      <a:pt x="198"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Google Shape;762;p17"/>
              <p:cNvSpPr/>
              <p:nvPr/>
            </p:nvSpPr>
            <p:spPr>
              <a:xfrm>
                <a:off x="8182479" y="2076257"/>
                <a:ext cx="51563" cy="18993"/>
              </a:xfrm>
              <a:custGeom>
                <a:avLst/>
                <a:gdLst/>
                <a:ahLst/>
                <a:cxnLst/>
                <a:rect l="l" t="t" r="r" b="b"/>
                <a:pathLst>
                  <a:path w="1914" h="705" extrusionOk="0">
                    <a:moveTo>
                      <a:pt x="275" y="1"/>
                    </a:moveTo>
                    <a:cubicBezTo>
                      <a:pt x="204" y="1"/>
                      <a:pt x="132" y="23"/>
                      <a:pt x="88" y="67"/>
                    </a:cubicBezTo>
                    <a:cubicBezTo>
                      <a:pt x="0" y="67"/>
                      <a:pt x="0" y="243"/>
                      <a:pt x="88" y="331"/>
                    </a:cubicBezTo>
                    <a:cubicBezTo>
                      <a:pt x="264" y="617"/>
                      <a:pt x="638" y="705"/>
                      <a:pt x="1012" y="705"/>
                    </a:cubicBezTo>
                    <a:cubicBezTo>
                      <a:pt x="1276" y="705"/>
                      <a:pt x="1650" y="617"/>
                      <a:pt x="1826" y="331"/>
                    </a:cubicBezTo>
                    <a:cubicBezTo>
                      <a:pt x="1914" y="243"/>
                      <a:pt x="1914" y="67"/>
                      <a:pt x="1826" y="67"/>
                    </a:cubicBezTo>
                    <a:cubicBezTo>
                      <a:pt x="1782" y="23"/>
                      <a:pt x="1716" y="1"/>
                      <a:pt x="1650" y="1"/>
                    </a:cubicBezTo>
                    <a:cubicBezTo>
                      <a:pt x="1584" y="1"/>
                      <a:pt x="1518" y="23"/>
                      <a:pt x="1474" y="67"/>
                    </a:cubicBezTo>
                    <a:cubicBezTo>
                      <a:pt x="1364" y="155"/>
                      <a:pt x="1188" y="243"/>
                      <a:pt x="1012" y="243"/>
                    </a:cubicBezTo>
                    <a:cubicBezTo>
                      <a:pt x="726" y="243"/>
                      <a:pt x="550" y="155"/>
                      <a:pt x="462" y="67"/>
                    </a:cubicBezTo>
                    <a:cubicBezTo>
                      <a:pt x="418" y="23"/>
                      <a:pt x="347" y="1"/>
                      <a:pt x="275"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Google Shape;763;p17"/>
              <p:cNvSpPr/>
              <p:nvPr/>
            </p:nvSpPr>
            <p:spPr>
              <a:xfrm>
                <a:off x="8078787" y="1826226"/>
                <a:ext cx="323549" cy="345452"/>
              </a:xfrm>
              <a:custGeom>
                <a:avLst/>
                <a:gdLst/>
                <a:ahLst/>
                <a:cxnLst/>
                <a:rect l="l" t="t" r="r" b="b"/>
                <a:pathLst>
                  <a:path w="12010" h="12823" extrusionOk="0">
                    <a:moveTo>
                      <a:pt x="7149" y="638"/>
                    </a:moveTo>
                    <a:cubicBezTo>
                      <a:pt x="7325" y="638"/>
                      <a:pt x="7522" y="638"/>
                      <a:pt x="7698" y="726"/>
                    </a:cubicBezTo>
                    <a:cubicBezTo>
                      <a:pt x="7698" y="1276"/>
                      <a:pt x="7412" y="1914"/>
                      <a:pt x="6863" y="2288"/>
                    </a:cubicBezTo>
                    <a:cubicBezTo>
                      <a:pt x="6511" y="2574"/>
                      <a:pt x="6049" y="2750"/>
                      <a:pt x="5675" y="2750"/>
                    </a:cubicBezTo>
                    <a:lnTo>
                      <a:pt x="5587" y="2750"/>
                    </a:lnTo>
                    <a:cubicBezTo>
                      <a:pt x="5587" y="2662"/>
                      <a:pt x="5499" y="2574"/>
                      <a:pt x="5499" y="2574"/>
                    </a:cubicBezTo>
                    <a:cubicBezTo>
                      <a:pt x="5873" y="2200"/>
                      <a:pt x="6313" y="1738"/>
                      <a:pt x="6863" y="1474"/>
                    </a:cubicBezTo>
                    <a:cubicBezTo>
                      <a:pt x="6973" y="1364"/>
                      <a:pt x="7061" y="1188"/>
                      <a:pt x="6973" y="1100"/>
                    </a:cubicBezTo>
                    <a:cubicBezTo>
                      <a:pt x="6863" y="1012"/>
                      <a:pt x="6775" y="1012"/>
                      <a:pt x="6687" y="1012"/>
                    </a:cubicBezTo>
                    <a:cubicBezTo>
                      <a:pt x="6137" y="1364"/>
                      <a:pt x="5675" y="1738"/>
                      <a:pt x="5323" y="2112"/>
                    </a:cubicBezTo>
                    <a:lnTo>
                      <a:pt x="5323" y="1914"/>
                    </a:lnTo>
                    <a:cubicBezTo>
                      <a:pt x="5411" y="1562"/>
                      <a:pt x="5675" y="1276"/>
                      <a:pt x="5961" y="1100"/>
                    </a:cubicBezTo>
                    <a:cubicBezTo>
                      <a:pt x="6313" y="814"/>
                      <a:pt x="6687" y="638"/>
                      <a:pt x="7149" y="638"/>
                    </a:cubicBezTo>
                    <a:close/>
                    <a:moveTo>
                      <a:pt x="3124" y="462"/>
                    </a:moveTo>
                    <a:cubicBezTo>
                      <a:pt x="3761" y="726"/>
                      <a:pt x="4223" y="1100"/>
                      <a:pt x="4575" y="1562"/>
                    </a:cubicBezTo>
                    <a:cubicBezTo>
                      <a:pt x="4949" y="2112"/>
                      <a:pt x="5125" y="2750"/>
                      <a:pt x="5213" y="3475"/>
                    </a:cubicBezTo>
                    <a:lnTo>
                      <a:pt x="5213" y="4311"/>
                    </a:lnTo>
                    <a:cubicBezTo>
                      <a:pt x="5213" y="4399"/>
                      <a:pt x="5125" y="4399"/>
                      <a:pt x="5037" y="4399"/>
                    </a:cubicBezTo>
                    <a:cubicBezTo>
                      <a:pt x="4949" y="4487"/>
                      <a:pt x="4861" y="4487"/>
                      <a:pt x="4773" y="4487"/>
                    </a:cubicBezTo>
                    <a:cubicBezTo>
                      <a:pt x="4773" y="4113"/>
                      <a:pt x="4861" y="3761"/>
                      <a:pt x="4773" y="3475"/>
                    </a:cubicBezTo>
                    <a:cubicBezTo>
                      <a:pt x="4663" y="2200"/>
                      <a:pt x="4025" y="1364"/>
                      <a:pt x="3014" y="924"/>
                    </a:cubicBezTo>
                    <a:cubicBezTo>
                      <a:pt x="3014" y="924"/>
                      <a:pt x="2926" y="814"/>
                      <a:pt x="3014" y="814"/>
                    </a:cubicBezTo>
                    <a:lnTo>
                      <a:pt x="3124" y="462"/>
                    </a:lnTo>
                    <a:close/>
                    <a:moveTo>
                      <a:pt x="3124" y="0"/>
                    </a:moveTo>
                    <a:cubicBezTo>
                      <a:pt x="2926" y="0"/>
                      <a:pt x="2750" y="176"/>
                      <a:pt x="2662" y="374"/>
                    </a:cubicBezTo>
                    <a:lnTo>
                      <a:pt x="2574" y="726"/>
                    </a:lnTo>
                    <a:cubicBezTo>
                      <a:pt x="2464" y="924"/>
                      <a:pt x="2574" y="1188"/>
                      <a:pt x="2838" y="1276"/>
                    </a:cubicBezTo>
                    <a:cubicBezTo>
                      <a:pt x="3761" y="1650"/>
                      <a:pt x="4223" y="2376"/>
                      <a:pt x="4311" y="3475"/>
                    </a:cubicBezTo>
                    <a:cubicBezTo>
                      <a:pt x="4399" y="3761"/>
                      <a:pt x="4399" y="4025"/>
                      <a:pt x="4311" y="4311"/>
                    </a:cubicBezTo>
                    <a:cubicBezTo>
                      <a:pt x="3673" y="3937"/>
                      <a:pt x="2926" y="3761"/>
                      <a:pt x="2288" y="3761"/>
                    </a:cubicBezTo>
                    <a:cubicBezTo>
                      <a:pt x="1474" y="3761"/>
                      <a:pt x="726" y="3849"/>
                      <a:pt x="88" y="4223"/>
                    </a:cubicBezTo>
                    <a:cubicBezTo>
                      <a:pt x="0" y="4311"/>
                      <a:pt x="0" y="4399"/>
                      <a:pt x="0" y="4487"/>
                    </a:cubicBezTo>
                    <a:cubicBezTo>
                      <a:pt x="52" y="4590"/>
                      <a:pt x="134" y="4633"/>
                      <a:pt x="215" y="4633"/>
                    </a:cubicBezTo>
                    <a:cubicBezTo>
                      <a:pt x="272" y="4633"/>
                      <a:pt x="329" y="4612"/>
                      <a:pt x="374" y="4575"/>
                    </a:cubicBezTo>
                    <a:cubicBezTo>
                      <a:pt x="907" y="4289"/>
                      <a:pt x="1493" y="4149"/>
                      <a:pt x="2094" y="4149"/>
                    </a:cubicBezTo>
                    <a:cubicBezTo>
                      <a:pt x="2833" y="4149"/>
                      <a:pt x="3596" y="4361"/>
                      <a:pt x="4311" y="4773"/>
                    </a:cubicBezTo>
                    <a:cubicBezTo>
                      <a:pt x="4487" y="4861"/>
                      <a:pt x="4663" y="4949"/>
                      <a:pt x="4861" y="4949"/>
                    </a:cubicBezTo>
                    <a:cubicBezTo>
                      <a:pt x="5037" y="4949"/>
                      <a:pt x="5213" y="4773"/>
                      <a:pt x="5499" y="4663"/>
                    </a:cubicBezTo>
                    <a:cubicBezTo>
                      <a:pt x="6089" y="4377"/>
                      <a:pt x="6693" y="4193"/>
                      <a:pt x="7288" y="4193"/>
                    </a:cubicBezTo>
                    <a:cubicBezTo>
                      <a:pt x="7426" y="4193"/>
                      <a:pt x="7562" y="4203"/>
                      <a:pt x="7698" y="4223"/>
                    </a:cubicBezTo>
                    <a:cubicBezTo>
                      <a:pt x="8424" y="4223"/>
                      <a:pt x="9172" y="4487"/>
                      <a:pt x="9722" y="4949"/>
                    </a:cubicBezTo>
                    <a:cubicBezTo>
                      <a:pt x="11086" y="5873"/>
                      <a:pt x="11547" y="7610"/>
                      <a:pt x="11086" y="9612"/>
                    </a:cubicBezTo>
                    <a:cubicBezTo>
                      <a:pt x="10822" y="10711"/>
                      <a:pt x="10448" y="11723"/>
                      <a:pt x="9986" y="12559"/>
                    </a:cubicBezTo>
                    <a:cubicBezTo>
                      <a:pt x="9986" y="12647"/>
                      <a:pt x="9986" y="12735"/>
                      <a:pt x="10074" y="12823"/>
                    </a:cubicBezTo>
                    <a:cubicBezTo>
                      <a:pt x="10162" y="12823"/>
                      <a:pt x="10360" y="12823"/>
                      <a:pt x="10360" y="12735"/>
                    </a:cubicBezTo>
                    <a:cubicBezTo>
                      <a:pt x="10910" y="11921"/>
                      <a:pt x="11261" y="10909"/>
                      <a:pt x="11547" y="9722"/>
                    </a:cubicBezTo>
                    <a:cubicBezTo>
                      <a:pt x="12009" y="7522"/>
                      <a:pt x="11459" y="5675"/>
                      <a:pt x="9986" y="4575"/>
                    </a:cubicBezTo>
                    <a:cubicBezTo>
                      <a:pt x="9348" y="4025"/>
                      <a:pt x="8512" y="3761"/>
                      <a:pt x="7698" y="3761"/>
                    </a:cubicBezTo>
                    <a:cubicBezTo>
                      <a:pt x="7061" y="3761"/>
                      <a:pt x="6313" y="3849"/>
                      <a:pt x="5675" y="4113"/>
                    </a:cubicBezTo>
                    <a:lnTo>
                      <a:pt x="5675" y="3387"/>
                    </a:lnTo>
                    <a:lnTo>
                      <a:pt x="5675" y="3211"/>
                    </a:lnTo>
                    <a:cubicBezTo>
                      <a:pt x="6225" y="3211"/>
                      <a:pt x="6687" y="3013"/>
                      <a:pt x="7149" y="2662"/>
                    </a:cubicBezTo>
                    <a:cubicBezTo>
                      <a:pt x="7874" y="2112"/>
                      <a:pt x="8248" y="1276"/>
                      <a:pt x="8072" y="550"/>
                    </a:cubicBezTo>
                    <a:cubicBezTo>
                      <a:pt x="8072" y="462"/>
                      <a:pt x="8072" y="374"/>
                      <a:pt x="7962" y="374"/>
                    </a:cubicBezTo>
                    <a:cubicBezTo>
                      <a:pt x="7698" y="264"/>
                      <a:pt x="7412" y="176"/>
                      <a:pt x="7149" y="176"/>
                    </a:cubicBezTo>
                    <a:cubicBezTo>
                      <a:pt x="6599" y="176"/>
                      <a:pt x="6137" y="374"/>
                      <a:pt x="5675" y="726"/>
                    </a:cubicBezTo>
                    <a:cubicBezTo>
                      <a:pt x="5411" y="924"/>
                      <a:pt x="5213" y="1188"/>
                      <a:pt x="5037" y="1474"/>
                    </a:cubicBezTo>
                    <a:cubicBezTo>
                      <a:pt x="4575" y="814"/>
                      <a:pt x="4025" y="374"/>
                      <a:pt x="3300" y="88"/>
                    </a:cubicBezTo>
                    <a:cubicBezTo>
                      <a:pt x="3300" y="0"/>
                      <a:pt x="3212" y="0"/>
                      <a:pt x="3124"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17"/>
              <p:cNvSpPr/>
              <p:nvPr/>
            </p:nvSpPr>
            <p:spPr>
              <a:xfrm>
                <a:off x="8019519" y="1952575"/>
                <a:ext cx="325920" cy="278371"/>
              </a:xfrm>
              <a:custGeom>
                <a:avLst/>
                <a:gdLst/>
                <a:ahLst/>
                <a:cxnLst/>
                <a:rect l="l" t="t" r="r" b="b"/>
                <a:pathLst>
                  <a:path w="12098" h="10333" extrusionOk="0">
                    <a:moveTo>
                      <a:pt x="1695" y="1"/>
                    </a:moveTo>
                    <a:cubicBezTo>
                      <a:pt x="1651" y="1"/>
                      <a:pt x="1607" y="28"/>
                      <a:pt x="1563" y="83"/>
                    </a:cubicBezTo>
                    <a:cubicBezTo>
                      <a:pt x="925" y="633"/>
                      <a:pt x="551" y="1359"/>
                      <a:pt x="265" y="2084"/>
                    </a:cubicBezTo>
                    <a:cubicBezTo>
                      <a:pt x="89" y="3008"/>
                      <a:pt x="1" y="3932"/>
                      <a:pt x="265" y="5032"/>
                    </a:cubicBezTo>
                    <a:cubicBezTo>
                      <a:pt x="1365" y="9782"/>
                      <a:pt x="3938" y="10332"/>
                      <a:pt x="4950" y="10332"/>
                    </a:cubicBezTo>
                    <a:cubicBezTo>
                      <a:pt x="5588" y="10332"/>
                      <a:pt x="5961" y="10244"/>
                      <a:pt x="6225" y="10156"/>
                    </a:cubicBezTo>
                    <a:cubicBezTo>
                      <a:pt x="6500" y="10112"/>
                      <a:pt x="6753" y="10090"/>
                      <a:pt x="7006" y="10090"/>
                    </a:cubicBezTo>
                    <a:cubicBezTo>
                      <a:pt x="7259" y="10090"/>
                      <a:pt x="7512" y="10112"/>
                      <a:pt x="7787" y="10156"/>
                    </a:cubicBezTo>
                    <a:cubicBezTo>
                      <a:pt x="8073" y="10244"/>
                      <a:pt x="8425" y="10332"/>
                      <a:pt x="9063" y="10332"/>
                    </a:cubicBezTo>
                    <a:cubicBezTo>
                      <a:pt x="9722" y="10332"/>
                      <a:pt x="10998" y="10156"/>
                      <a:pt x="12098" y="8771"/>
                    </a:cubicBezTo>
                    <a:cubicBezTo>
                      <a:pt x="12098" y="8683"/>
                      <a:pt x="12098" y="8595"/>
                      <a:pt x="12010" y="8507"/>
                    </a:cubicBezTo>
                    <a:cubicBezTo>
                      <a:pt x="11966" y="8463"/>
                      <a:pt x="11916" y="8441"/>
                      <a:pt x="11867" y="8441"/>
                    </a:cubicBezTo>
                    <a:cubicBezTo>
                      <a:pt x="11817" y="8441"/>
                      <a:pt x="11768" y="8463"/>
                      <a:pt x="11724" y="8507"/>
                    </a:cubicBezTo>
                    <a:cubicBezTo>
                      <a:pt x="10712" y="9695"/>
                      <a:pt x="9612" y="9870"/>
                      <a:pt x="9063" y="9870"/>
                    </a:cubicBezTo>
                    <a:cubicBezTo>
                      <a:pt x="8513" y="9870"/>
                      <a:pt x="8161" y="9782"/>
                      <a:pt x="7875" y="9695"/>
                    </a:cubicBezTo>
                    <a:cubicBezTo>
                      <a:pt x="7556" y="9651"/>
                      <a:pt x="7281" y="9629"/>
                      <a:pt x="7006" y="9629"/>
                    </a:cubicBezTo>
                    <a:cubicBezTo>
                      <a:pt x="6731" y="9629"/>
                      <a:pt x="6456" y="9651"/>
                      <a:pt x="6137" y="9695"/>
                    </a:cubicBezTo>
                    <a:cubicBezTo>
                      <a:pt x="5873" y="9782"/>
                      <a:pt x="5500" y="9870"/>
                      <a:pt x="4950" y="9870"/>
                    </a:cubicBezTo>
                    <a:cubicBezTo>
                      <a:pt x="4400" y="9870"/>
                      <a:pt x="3564" y="9782"/>
                      <a:pt x="2838" y="9057"/>
                    </a:cubicBezTo>
                    <a:cubicBezTo>
                      <a:pt x="1827" y="8221"/>
                      <a:pt x="1189" y="6857"/>
                      <a:pt x="727" y="4922"/>
                    </a:cubicBezTo>
                    <a:cubicBezTo>
                      <a:pt x="265" y="3096"/>
                      <a:pt x="727" y="1447"/>
                      <a:pt x="1827" y="435"/>
                    </a:cubicBezTo>
                    <a:cubicBezTo>
                      <a:pt x="1914" y="347"/>
                      <a:pt x="1914" y="171"/>
                      <a:pt x="1827" y="83"/>
                    </a:cubicBezTo>
                    <a:cubicBezTo>
                      <a:pt x="1783" y="28"/>
                      <a:pt x="1739" y="1"/>
                      <a:pt x="1695"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2" name="Group 11">
            <a:extLst>
              <a:ext uri="{FF2B5EF4-FFF2-40B4-BE49-F238E27FC236}">
                <a16:creationId xmlns:a16="http://schemas.microsoft.com/office/drawing/2014/main" id="{A5103A7B-0298-7DA5-4F0A-A31D4B68C6B7}"/>
              </a:ext>
            </a:extLst>
          </p:cNvPr>
          <p:cNvGrpSpPr/>
          <p:nvPr/>
        </p:nvGrpSpPr>
        <p:grpSpPr>
          <a:xfrm>
            <a:off x="4677333" y="4327517"/>
            <a:ext cx="1152400" cy="1152400"/>
            <a:chOff x="4677333" y="4327517"/>
            <a:chExt cx="1152400" cy="1152400"/>
          </a:xfrm>
        </p:grpSpPr>
        <p:sp>
          <p:nvSpPr>
            <p:cNvPr id="725" name="Google Shape;725;p17"/>
            <p:cNvSpPr/>
            <p:nvPr/>
          </p:nvSpPr>
          <p:spPr>
            <a:xfrm>
              <a:off x="4677333" y="4327517"/>
              <a:ext cx="1152400" cy="11524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grpSp>
          <p:nvGrpSpPr>
            <p:cNvPr id="765" name="Google Shape;765;p17"/>
            <p:cNvGrpSpPr/>
            <p:nvPr/>
          </p:nvGrpSpPr>
          <p:grpSpPr>
            <a:xfrm>
              <a:off x="4983325" y="4645363"/>
              <a:ext cx="540416" cy="516709"/>
              <a:chOff x="3360488" y="1836302"/>
              <a:chExt cx="405312" cy="387532"/>
            </a:xfrm>
          </p:grpSpPr>
          <p:sp>
            <p:nvSpPr>
              <p:cNvPr id="766" name="Google Shape;766;p17"/>
              <p:cNvSpPr/>
              <p:nvPr/>
            </p:nvSpPr>
            <p:spPr>
              <a:xfrm>
                <a:off x="3365823" y="1843414"/>
                <a:ext cx="392273" cy="286211"/>
              </a:xfrm>
              <a:custGeom>
                <a:avLst/>
                <a:gdLst/>
                <a:ahLst/>
                <a:cxnLst/>
                <a:rect l="l" t="t" r="r" b="b"/>
                <a:pathLst>
                  <a:path w="14561" h="10624" extrusionOk="0">
                    <a:moveTo>
                      <a:pt x="1188" y="0"/>
                    </a:moveTo>
                    <a:cubicBezTo>
                      <a:pt x="551" y="0"/>
                      <a:pt x="1" y="462"/>
                      <a:pt x="1" y="1100"/>
                    </a:cubicBezTo>
                    <a:lnTo>
                      <a:pt x="1" y="9524"/>
                    </a:lnTo>
                    <a:lnTo>
                      <a:pt x="7325" y="10623"/>
                    </a:lnTo>
                    <a:lnTo>
                      <a:pt x="14561" y="9524"/>
                    </a:lnTo>
                    <a:lnTo>
                      <a:pt x="14561" y="1100"/>
                    </a:lnTo>
                    <a:cubicBezTo>
                      <a:pt x="14561" y="462"/>
                      <a:pt x="14099" y="0"/>
                      <a:pt x="13461" y="0"/>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17"/>
              <p:cNvSpPr/>
              <p:nvPr/>
            </p:nvSpPr>
            <p:spPr>
              <a:xfrm>
                <a:off x="3365823" y="2099964"/>
                <a:ext cx="392273" cy="118536"/>
              </a:xfrm>
              <a:custGeom>
                <a:avLst/>
                <a:gdLst/>
                <a:ahLst/>
                <a:cxnLst/>
                <a:rect l="l" t="t" r="r" b="b"/>
                <a:pathLst>
                  <a:path w="14561" h="4400" extrusionOk="0">
                    <a:moveTo>
                      <a:pt x="1" y="1"/>
                    </a:moveTo>
                    <a:lnTo>
                      <a:pt x="1" y="3212"/>
                    </a:lnTo>
                    <a:cubicBezTo>
                      <a:pt x="1" y="3850"/>
                      <a:pt x="551" y="4399"/>
                      <a:pt x="1188" y="4399"/>
                    </a:cubicBezTo>
                    <a:lnTo>
                      <a:pt x="13461" y="4399"/>
                    </a:lnTo>
                    <a:cubicBezTo>
                      <a:pt x="14099" y="4399"/>
                      <a:pt x="14561" y="3850"/>
                      <a:pt x="14561" y="3212"/>
                    </a:cubicBezTo>
                    <a:lnTo>
                      <a:pt x="14561"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17"/>
              <p:cNvSpPr/>
              <p:nvPr/>
            </p:nvSpPr>
            <p:spPr>
              <a:xfrm>
                <a:off x="3563131" y="1890209"/>
                <a:ext cx="130982" cy="162987"/>
              </a:xfrm>
              <a:custGeom>
                <a:avLst/>
                <a:gdLst/>
                <a:ahLst/>
                <a:cxnLst/>
                <a:rect l="l" t="t" r="r" b="b"/>
                <a:pathLst>
                  <a:path w="4862" h="6050" extrusionOk="0">
                    <a:moveTo>
                      <a:pt x="1276" y="1"/>
                    </a:moveTo>
                    <a:lnTo>
                      <a:pt x="1" y="3036"/>
                    </a:lnTo>
                    <a:lnTo>
                      <a:pt x="1276" y="6049"/>
                    </a:lnTo>
                    <a:cubicBezTo>
                      <a:pt x="2200" y="5961"/>
                      <a:pt x="3124" y="5697"/>
                      <a:pt x="3850" y="5411"/>
                    </a:cubicBezTo>
                    <a:lnTo>
                      <a:pt x="4862" y="3124"/>
                    </a:lnTo>
                    <a:lnTo>
                      <a:pt x="3850" y="551"/>
                    </a:lnTo>
                    <a:cubicBezTo>
                      <a:pt x="3124" y="287"/>
                      <a:pt x="2200" y="89"/>
                      <a:pt x="1276" y="1"/>
                    </a:cubicBez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17"/>
              <p:cNvSpPr/>
              <p:nvPr/>
            </p:nvSpPr>
            <p:spPr>
              <a:xfrm>
                <a:off x="3432203" y="1890209"/>
                <a:ext cx="130955" cy="162987"/>
              </a:xfrm>
              <a:custGeom>
                <a:avLst/>
                <a:gdLst/>
                <a:ahLst/>
                <a:cxnLst/>
                <a:rect l="l" t="t" r="r" b="b"/>
                <a:pathLst>
                  <a:path w="4861" h="6050" extrusionOk="0">
                    <a:moveTo>
                      <a:pt x="3585" y="1"/>
                    </a:moveTo>
                    <a:cubicBezTo>
                      <a:pt x="2573" y="89"/>
                      <a:pt x="1738" y="287"/>
                      <a:pt x="1012" y="551"/>
                    </a:cubicBezTo>
                    <a:lnTo>
                      <a:pt x="0" y="3124"/>
                    </a:lnTo>
                    <a:lnTo>
                      <a:pt x="1012" y="5411"/>
                    </a:lnTo>
                    <a:cubicBezTo>
                      <a:pt x="1738" y="5697"/>
                      <a:pt x="2573" y="5961"/>
                      <a:pt x="3585" y="6049"/>
                    </a:cubicBezTo>
                    <a:lnTo>
                      <a:pt x="4861" y="3036"/>
                    </a:lnTo>
                    <a:lnTo>
                      <a:pt x="3585" y="1"/>
                    </a:ln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17"/>
              <p:cNvSpPr/>
              <p:nvPr/>
            </p:nvSpPr>
            <p:spPr>
              <a:xfrm>
                <a:off x="3528783" y="1887838"/>
                <a:ext cx="68751" cy="165358"/>
              </a:xfrm>
              <a:custGeom>
                <a:avLst/>
                <a:gdLst/>
                <a:ahLst/>
                <a:cxnLst/>
                <a:rect l="l" t="t" r="r" b="b"/>
                <a:pathLst>
                  <a:path w="2552" h="6138" extrusionOk="0">
                    <a:moveTo>
                      <a:pt x="1276" y="1"/>
                    </a:moveTo>
                    <a:cubicBezTo>
                      <a:pt x="814" y="1"/>
                      <a:pt x="352" y="1"/>
                      <a:pt x="0" y="89"/>
                    </a:cubicBezTo>
                    <a:lnTo>
                      <a:pt x="0" y="6137"/>
                    </a:lnTo>
                    <a:lnTo>
                      <a:pt x="2551" y="6137"/>
                    </a:lnTo>
                    <a:lnTo>
                      <a:pt x="2551" y="89"/>
                    </a:lnTo>
                    <a:cubicBezTo>
                      <a:pt x="2112" y="1"/>
                      <a:pt x="1738" y="1"/>
                      <a:pt x="1276" y="1"/>
                    </a:cubicBez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17"/>
              <p:cNvSpPr/>
              <p:nvPr/>
            </p:nvSpPr>
            <p:spPr>
              <a:xfrm>
                <a:off x="3397827" y="1905026"/>
                <a:ext cx="61639" cy="130982"/>
              </a:xfrm>
              <a:custGeom>
                <a:avLst/>
                <a:gdLst/>
                <a:ahLst/>
                <a:cxnLst/>
                <a:rect l="l" t="t" r="r" b="b"/>
                <a:pathLst>
                  <a:path w="2288" h="4862" extrusionOk="0">
                    <a:moveTo>
                      <a:pt x="2288" y="1"/>
                    </a:moveTo>
                    <a:cubicBezTo>
                      <a:pt x="924" y="638"/>
                      <a:pt x="0" y="1474"/>
                      <a:pt x="0" y="2486"/>
                    </a:cubicBezTo>
                    <a:cubicBezTo>
                      <a:pt x="0" y="3388"/>
                      <a:pt x="924" y="4311"/>
                      <a:pt x="2288" y="4861"/>
                    </a:cubicBezTo>
                    <a:lnTo>
                      <a:pt x="2288" y="1"/>
                    </a:lnTo>
                    <a:close/>
                  </a:path>
                </a:pathLst>
              </a:custGeom>
              <a:solidFill>
                <a:srgbClr val="E0A3B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Google Shape;772;p17"/>
              <p:cNvSpPr/>
              <p:nvPr/>
            </p:nvSpPr>
            <p:spPr>
              <a:xfrm>
                <a:off x="3666823" y="1905026"/>
                <a:ext cx="61666" cy="130982"/>
              </a:xfrm>
              <a:custGeom>
                <a:avLst/>
                <a:gdLst/>
                <a:ahLst/>
                <a:cxnLst/>
                <a:rect l="l" t="t" r="r" b="b"/>
                <a:pathLst>
                  <a:path w="2289" h="4862" extrusionOk="0">
                    <a:moveTo>
                      <a:pt x="1" y="1"/>
                    </a:moveTo>
                    <a:lnTo>
                      <a:pt x="1" y="4861"/>
                    </a:lnTo>
                    <a:cubicBezTo>
                      <a:pt x="1386" y="4311"/>
                      <a:pt x="2288" y="3388"/>
                      <a:pt x="2288" y="2486"/>
                    </a:cubicBezTo>
                    <a:cubicBezTo>
                      <a:pt x="2288" y="1474"/>
                      <a:pt x="1386" y="638"/>
                      <a:pt x="1" y="1"/>
                    </a:cubicBezTo>
                    <a:close/>
                  </a:path>
                </a:pathLst>
              </a:custGeom>
              <a:solidFill>
                <a:srgbClr val="DF9A2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Google Shape;773;p17"/>
              <p:cNvSpPr/>
              <p:nvPr/>
            </p:nvSpPr>
            <p:spPr>
              <a:xfrm>
                <a:off x="3467144" y="2142044"/>
                <a:ext cx="11881" cy="27263"/>
              </a:xfrm>
              <a:custGeom>
                <a:avLst/>
                <a:gdLst/>
                <a:ahLst/>
                <a:cxnLst/>
                <a:rect l="l" t="t" r="r" b="b"/>
                <a:pathLst>
                  <a:path w="441" h="1012" extrusionOk="0">
                    <a:moveTo>
                      <a:pt x="265" y="0"/>
                    </a:moveTo>
                    <a:cubicBezTo>
                      <a:pt x="89" y="0"/>
                      <a:pt x="1" y="88"/>
                      <a:pt x="1" y="198"/>
                    </a:cubicBezTo>
                    <a:lnTo>
                      <a:pt x="1" y="836"/>
                    </a:lnTo>
                    <a:cubicBezTo>
                      <a:pt x="1" y="924"/>
                      <a:pt x="89" y="1012"/>
                      <a:pt x="265" y="1012"/>
                    </a:cubicBezTo>
                    <a:cubicBezTo>
                      <a:pt x="353" y="1012"/>
                      <a:pt x="441" y="924"/>
                      <a:pt x="441" y="836"/>
                    </a:cubicBezTo>
                    <a:lnTo>
                      <a:pt x="441" y="198"/>
                    </a:lnTo>
                    <a:cubicBezTo>
                      <a:pt x="441" y="88"/>
                      <a:pt x="353" y="0"/>
                      <a:pt x="265"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17"/>
              <p:cNvSpPr/>
              <p:nvPr/>
            </p:nvSpPr>
            <p:spPr>
              <a:xfrm>
                <a:off x="3647265" y="2142044"/>
                <a:ext cx="12473" cy="27263"/>
              </a:xfrm>
              <a:custGeom>
                <a:avLst/>
                <a:gdLst/>
                <a:ahLst/>
                <a:cxnLst/>
                <a:rect l="l" t="t" r="r" b="b"/>
                <a:pathLst>
                  <a:path w="463" h="1012" extrusionOk="0">
                    <a:moveTo>
                      <a:pt x="177" y="0"/>
                    </a:moveTo>
                    <a:cubicBezTo>
                      <a:pt x="89" y="0"/>
                      <a:pt x="1" y="88"/>
                      <a:pt x="1" y="198"/>
                    </a:cubicBezTo>
                    <a:lnTo>
                      <a:pt x="1" y="836"/>
                    </a:lnTo>
                    <a:cubicBezTo>
                      <a:pt x="1" y="924"/>
                      <a:pt x="89" y="1012"/>
                      <a:pt x="177" y="1012"/>
                    </a:cubicBezTo>
                    <a:cubicBezTo>
                      <a:pt x="265" y="1012"/>
                      <a:pt x="463" y="924"/>
                      <a:pt x="463" y="836"/>
                    </a:cubicBezTo>
                    <a:lnTo>
                      <a:pt x="463" y="198"/>
                    </a:lnTo>
                    <a:cubicBezTo>
                      <a:pt x="463" y="88"/>
                      <a:pt x="265" y="0"/>
                      <a:pt x="177"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17"/>
              <p:cNvSpPr/>
              <p:nvPr/>
            </p:nvSpPr>
            <p:spPr>
              <a:xfrm>
                <a:off x="3533524" y="2155864"/>
                <a:ext cx="59268" cy="23519"/>
              </a:xfrm>
              <a:custGeom>
                <a:avLst/>
                <a:gdLst/>
                <a:ahLst/>
                <a:cxnLst/>
                <a:rect l="l" t="t" r="r" b="b"/>
                <a:pathLst>
                  <a:path w="2200" h="873" extrusionOk="0">
                    <a:moveTo>
                      <a:pt x="188" y="1"/>
                    </a:moveTo>
                    <a:cubicBezTo>
                      <a:pt x="149" y="1"/>
                      <a:pt x="114" y="11"/>
                      <a:pt x="88" y="37"/>
                    </a:cubicBezTo>
                    <a:cubicBezTo>
                      <a:pt x="0" y="125"/>
                      <a:pt x="0" y="323"/>
                      <a:pt x="88" y="411"/>
                    </a:cubicBezTo>
                    <a:cubicBezTo>
                      <a:pt x="374" y="675"/>
                      <a:pt x="726" y="873"/>
                      <a:pt x="1100" y="873"/>
                    </a:cubicBezTo>
                    <a:cubicBezTo>
                      <a:pt x="1474" y="873"/>
                      <a:pt x="1826" y="675"/>
                      <a:pt x="2112" y="411"/>
                    </a:cubicBezTo>
                    <a:cubicBezTo>
                      <a:pt x="2200" y="323"/>
                      <a:pt x="2112" y="125"/>
                      <a:pt x="2024" y="37"/>
                    </a:cubicBezTo>
                    <a:cubicBezTo>
                      <a:pt x="1998" y="11"/>
                      <a:pt x="1970" y="1"/>
                      <a:pt x="1942" y="1"/>
                    </a:cubicBezTo>
                    <a:cubicBezTo>
                      <a:pt x="1873" y="1"/>
                      <a:pt x="1800" y="63"/>
                      <a:pt x="1738" y="125"/>
                    </a:cubicBezTo>
                    <a:cubicBezTo>
                      <a:pt x="1562" y="323"/>
                      <a:pt x="1386" y="411"/>
                      <a:pt x="1100" y="411"/>
                    </a:cubicBezTo>
                    <a:cubicBezTo>
                      <a:pt x="836" y="411"/>
                      <a:pt x="638" y="323"/>
                      <a:pt x="462" y="125"/>
                    </a:cubicBezTo>
                    <a:cubicBezTo>
                      <a:pt x="400" y="63"/>
                      <a:pt x="283" y="1"/>
                      <a:pt x="188"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Google Shape;776;p17"/>
              <p:cNvSpPr/>
              <p:nvPr/>
            </p:nvSpPr>
            <p:spPr>
              <a:xfrm>
                <a:off x="3360488" y="1836302"/>
                <a:ext cx="405312" cy="387532"/>
              </a:xfrm>
              <a:custGeom>
                <a:avLst/>
                <a:gdLst/>
                <a:ahLst/>
                <a:cxnLst/>
                <a:rect l="l" t="t" r="r" b="b"/>
                <a:pathLst>
                  <a:path w="15045" h="14385" extrusionOk="0">
                    <a:moveTo>
                      <a:pt x="1386" y="0"/>
                    </a:moveTo>
                    <a:cubicBezTo>
                      <a:pt x="661" y="0"/>
                      <a:pt x="1" y="638"/>
                      <a:pt x="1" y="1364"/>
                    </a:cubicBezTo>
                    <a:lnTo>
                      <a:pt x="1" y="12999"/>
                    </a:lnTo>
                    <a:cubicBezTo>
                      <a:pt x="1" y="13835"/>
                      <a:pt x="661" y="14384"/>
                      <a:pt x="1386" y="14384"/>
                    </a:cubicBezTo>
                    <a:lnTo>
                      <a:pt x="13659" y="14384"/>
                    </a:lnTo>
                    <a:cubicBezTo>
                      <a:pt x="14407" y="14384"/>
                      <a:pt x="15045" y="13835"/>
                      <a:pt x="15045" y="12999"/>
                    </a:cubicBezTo>
                    <a:lnTo>
                      <a:pt x="15045" y="1364"/>
                    </a:lnTo>
                    <a:cubicBezTo>
                      <a:pt x="15045" y="638"/>
                      <a:pt x="14407" y="0"/>
                      <a:pt x="13659" y="0"/>
                    </a:cubicBezTo>
                    <a:lnTo>
                      <a:pt x="3960" y="0"/>
                    </a:lnTo>
                    <a:cubicBezTo>
                      <a:pt x="3762" y="0"/>
                      <a:pt x="3674" y="88"/>
                      <a:pt x="3674" y="264"/>
                    </a:cubicBezTo>
                    <a:cubicBezTo>
                      <a:pt x="3674" y="352"/>
                      <a:pt x="3762" y="440"/>
                      <a:pt x="3960" y="440"/>
                    </a:cubicBezTo>
                    <a:lnTo>
                      <a:pt x="13659" y="440"/>
                    </a:lnTo>
                    <a:cubicBezTo>
                      <a:pt x="14209" y="440"/>
                      <a:pt x="14583" y="902"/>
                      <a:pt x="14583" y="1364"/>
                    </a:cubicBezTo>
                    <a:lnTo>
                      <a:pt x="14583" y="9612"/>
                    </a:lnTo>
                    <a:lnTo>
                      <a:pt x="13109" y="9612"/>
                    </a:lnTo>
                    <a:cubicBezTo>
                      <a:pt x="13021" y="9612"/>
                      <a:pt x="12933" y="9700"/>
                      <a:pt x="12933" y="9788"/>
                    </a:cubicBezTo>
                    <a:cubicBezTo>
                      <a:pt x="12933" y="9986"/>
                      <a:pt x="13021" y="10074"/>
                      <a:pt x="13109" y="10074"/>
                    </a:cubicBezTo>
                    <a:lnTo>
                      <a:pt x="14583" y="10074"/>
                    </a:lnTo>
                    <a:lnTo>
                      <a:pt x="14583" y="12999"/>
                    </a:lnTo>
                    <a:cubicBezTo>
                      <a:pt x="14583" y="13549"/>
                      <a:pt x="14209" y="14011"/>
                      <a:pt x="13659" y="14011"/>
                    </a:cubicBezTo>
                    <a:lnTo>
                      <a:pt x="1386" y="14011"/>
                    </a:lnTo>
                    <a:cubicBezTo>
                      <a:pt x="837" y="14011"/>
                      <a:pt x="463" y="13549"/>
                      <a:pt x="463" y="12999"/>
                    </a:cubicBezTo>
                    <a:lnTo>
                      <a:pt x="463" y="10074"/>
                    </a:lnTo>
                    <a:lnTo>
                      <a:pt x="12296" y="10074"/>
                    </a:lnTo>
                    <a:cubicBezTo>
                      <a:pt x="12384" y="10074"/>
                      <a:pt x="12472" y="9986"/>
                      <a:pt x="12472" y="9788"/>
                    </a:cubicBezTo>
                    <a:cubicBezTo>
                      <a:pt x="12472" y="9700"/>
                      <a:pt x="12384" y="9612"/>
                      <a:pt x="12296" y="9612"/>
                    </a:cubicBezTo>
                    <a:lnTo>
                      <a:pt x="463" y="9612"/>
                    </a:lnTo>
                    <a:lnTo>
                      <a:pt x="463" y="1364"/>
                    </a:lnTo>
                    <a:cubicBezTo>
                      <a:pt x="463" y="902"/>
                      <a:pt x="837" y="440"/>
                      <a:pt x="1386" y="440"/>
                    </a:cubicBezTo>
                    <a:lnTo>
                      <a:pt x="3036" y="440"/>
                    </a:lnTo>
                    <a:cubicBezTo>
                      <a:pt x="3124" y="440"/>
                      <a:pt x="3300" y="352"/>
                      <a:pt x="3300" y="264"/>
                    </a:cubicBezTo>
                    <a:cubicBezTo>
                      <a:pt x="3300" y="88"/>
                      <a:pt x="3124" y="0"/>
                      <a:pt x="3036"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Google Shape;777;p17"/>
              <p:cNvSpPr/>
              <p:nvPr/>
            </p:nvSpPr>
            <p:spPr>
              <a:xfrm>
                <a:off x="3393086" y="1879837"/>
                <a:ext cx="340737" cy="181037"/>
              </a:xfrm>
              <a:custGeom>
                <a:avLst/>
                <a:gdLst/>
                <a:ahLst/>
                <a:cxnLst/>
                <a:rect l="l" t="t" r="r" b="b"/>
                <a:pathLst>
                  <a:path w="12648" h="6720" extrusionOk="0">
                    <a:moveTo>
                      <a:pt x="2288" y="1309"/>
                    </a:moveTo>
                    <a:lnTo>
                      <a:pt x="2288" y="5422"/>
                    </a:lnTo>
                    <a:cubicBezTo>
                      <a:pt x="1100" y="4872"/>
                      <a:pt x="440" y="4147"/>
                      <a:pt x="440" y="3421"/>
                    </a:cubicBezTo>
                    <a:cubicBezTo>
                      <a:pt x="440" y="2585"/>
                      <a:pt x="1100" y="1859"/>
                      <a:pt x="2288" y="1309"/>
                    </a:cubicBezTo>
                    <a:close/>
                    <a:moveTo>
                      <a:pt x="10338" y="1309"/>
                    </a:moveTo>
                    <a:cubicBezTo>
                      <a:pt x="11547" y="1859"/>
                      <a:pt x="12185" y="2585"/>
                      <a:pt x="12185" y="3421"/>
                    </a:cubicBezTo>
                    <a:cubicBezTo>
                      <a:pt x="12185" y="4147"/>
                      <a:pt x="11547" y="4872"/>
                      <a:pt x="10338" y="5422"/>
                    </a:cubicBezTo>
                    <a:lnTo>
                      <a:pt x="10338" y="1309"/>
                    </a:lnTo>
                    <a:close/>
                    <a:moveTo>
                      <a:pt x="4839" y="584"/>
                    </a:moveTo>
                    <a:lnTo>
                      <a:pt x="4839" y="6170"/>
                    </a:lnTo>
                    <a:cubicBezTo>
                      <a:pt x="4025" y="6082"/>
                      <a:pt x="3300" y="5884"/>
                      <a:pt x="2640" y="5620"/>
                    </a:cubicBezTo>
                    <a:lnTo>
                      <a:pt x="2640" y="1133"/>
                    </a:lnTo>
                    <a:cubicBezTo>
                      <a:pt x="3300" y="848"/>
                      <a:pt x="4025" y="672"/>
                      <a:pt x="4839" y="584"/>
                    </a:cubicBezTo>
                    <a:close/>
                    <a:moveTo>
                      <a:pt x="7786" y="584"/>
                    </a:moveTo>
                    <a:cubicBezTo>
                      <a:pt x="8600" y="672"/>
                      <a:pt x="9348" y="848"/>
                      <a:pt x="9986" y="1133"/>
                    </a:cubicBezTo>
                    <a:lnTo>
                      <a:pt x="9986" y="5620"/>
                    </a:lnTo>
                    <a:cubicBezTo>
                      <a:pt x="9348" y="5884"/>
                      <a:pt x="8600" y="6082"/>
                      <a:pt x="7786" y="6170"/>
                    </a:cubicBezTo>
                    <a:lnTo>
                      <a:pt x="7786" y="584"/>
                    </a:lnTo>
                    <a:close/>
                    <a:moveTo>
                      <a:pt x="6313" y="501"/>
                    </a:moveTo>
                    <a:cubicBezTo>
                      <a:pt x="6681" y="501"/>
                      <a:pt x="7050" y="529"/>
                      <a:pt x="7413" y="584"/>
                    </a:cubicBezTo>
                    <a:lnTo>
                      <a:pt x="7413" y="6258"/>
                    </a:lnTo>
                    <a:lnTo>
                      <a:pt x="5213" y="6258"/>
                    </a:lnTo>
                    <a:lnTo>
                      <a:pt x="5213" y="584"/>
                    </a:lnTo>
                    <a:cubicBezTo>
                      <a:pt x="5576" y="529"/>
                      <a:pt x="5944" y="501"/>
                      <a:pt x="6313" y="501"/>
                    </a:cubicBezTo>
                    <a:close/>
                    <a:moveTo>
                      <a:pt x="6313" y="1"/>
                    </a:moveTo>
                    <a:cubicBezTo>
                      <a:pt x="4938" y="1"/>
                      <a:pt x="3564" y="254"/>
                      <a:pt x="2376" y="760"/>
                    </a:cubicBezTo>
                    <a:cubicBezTo>
                      <a:pt x="814" y="1397"/>
                      <a:pt x="0" y="2321"/>
                      <a:pt x="0" y="3421"/>
                    </a:cubicBezTo>
                    <a:cubicBezTo>
                      <a:pt x="0" y="4433"/>
                      <a:pt x="814" y="5334"/>
                      <a:pt x="2376" y="5972"/>
                    </a:cubicBezTo>
                    <a:cubicBezTo>
                      <a:pt x="3564" y="6522"/>
                      <a:pt x="5037" y="6720"/>
                      <a:pt x="6313" y="6720"/>
                    </a:cubicBezTo>
                    <a:cubicBezTo>
                      <a:pt x="7588" y="6720"/>
                      <a:pt x="8974" y="6522"/>
                      <a:pt x="10250" y="5972"/>
                    </a:cubicBezTo>
                    <a:cubicBezTo>
                      <a:pt x="11811" y="5334"/>
                      <a:pt x="12647" y="4433"/>
                      <a:pt x="12647" y="3421"/>
                    </a:cubicBezTo>
                    <a:cubicBezTo>
                      <a:pt x="12647" y="2321"/>
                      <a:pt x="11811" y="1397"/>
                      <a:pt x="10250" y="760"/>
                    </a:cubicBezTo>
                    <a:cubicBezTo>
                      <a:pt x="9062" y="254"/>
                      <a:pt x="7687" y="1"/>
                      <a:pt x="6313"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9" name="Group 8">
            <a:extLst>
              <a:ext uri="{FF2B5EF4-FFF2-40B4-BE49-F238E27FC236}">
                <a16:creationId xmlns:a16="http://schemas.microsoft.com/office/drawing/2014/main" id="{E8C856D3-40F6-BE20-643F-C83BF17335DE}"/>
              </a:ext>
            </a:extLst>
          </p:cNvPr>
          <p:cNvGrpSpPr/>
          <p:nvPr/>
        </p:nvGrpSpPr>
        <p:grpSpPr>
          <a:xfrm>
            <a:off x="4677333" y="2319951"/>
            <a:ext cx="1152400" cy="1152400"/>
            <a:chOff x="4677333" y="2319951"/>
            <a:chExt cx="1152400" cy="1152400"/>
          </a:xfrm>
        </p:grpSpPr>
        <p:sp>
          <p:nvSpPr>
            <p:cNvPr id="723" name="Google Shape;723;p17"/>
            <p:cNvSpPr/>
            <p:nvPr/>
          </p:nvSpPr>
          <p:spPr>
            <a:xfrm>
              <a:off x="4677333" y="2319951"/>
              <a:ext cx="1152400" cy="11524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8" name="Google Shape;778;p17"/>
            <p:cNvGrpSpPr/>
            <p:nvPr/>
          </p:nvGrpSpPr>
          <p:grpSpPr>
            <a:xfrm>
              <a:off x="5034674" y="2626337"/>
              <a:ext cx="437721" cy="539627"/>
              <a:chOff x="3400198" y="1243757"/>
              <a:chExt cx="328291" cy="404720"/>
            </a:xfrm>
          </p:grpSpPr>
          <p:sp>
            <p:nvSpPr>
              <p:cNvPr id="779" name="Google Shape;779;p17"/>
              <p:cNvSpPr/>
              <p:nvPr/>
            </p:nvSpPr>
            <p:spPr>
              <a:xfrm>
                <a:off x="3407903" y="1250869"/>
                <a:ext cx="315845" cy="392893"/>
              </a:xfrm>
              <a:custGeom>
                <a:avLst/>
                <a:gdLst/>
                <a:ahLst/>
                <a:cxnLst/>
                <a:rect l="l" t="t" r="r" b="b"/>
                <a:pathLst>
                  <a:path w="11724" h="14584" extrusionOk="0">
                    <a:moveTo>
                      <a:pt x="1188" y="1"/>
                    </a:moveTo>
                    <a:cubicBezTo>
                      <a:pt x="550" y="1"/>
                      <a:pt x="0" y="551"/>
                      <a:pt x="0" y="1189"/>
                    </a:cubicBezTo>
                    <a:lnTo>
                      <a:pt x="0" y="13285"/>
                    </a:lnTo>
                    <a:cubicBezTo>
                      <a:pt x="0" y="14033"/>
                      <a:pt x="550" y="14583"/>
                      <a:pt x="1188" y="14583"/>
                    </a:cubicBezTo>
                    <a:lnTo>
                      <a:pt x="10448" y="14583"/>
                    </a:lnTo>
                    <a:cubicBezTo>
                      <a:pt x="11173" y="14583"/>
                      <a:pt x="11723" y="14033"/>
                      <a:pt x="11723" y="13285"/>
                    </a:cubicBezTo>
                    <a:lnTo>
                      <a:pt x="11723" y="1189"/>
                    </a:lnTo>
                    <a:cubicBezTo>
                      <a:pt x="11723" y="551"/>
                      <a:pt x="11173" y="1"/>
                      <a:pt x="10448" y="1"/>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Google Shape;780;p17"/>
              <p:cNvSpPr/>
              <p:nvPr/>
            </p:nvSpPr>
            <p:spPr>
              <a:xfrm>
                <a:off x="3434573" y="1278132"/>
                <a:ext cx="259540" cy="113795"/>
              </a:xfrm>
              <a:custGeom>
                <a:avLst/>
                <a:gdLst/>
                <a:ahLst/>
                <a:cxnLst/>
                <a:rect l="l" t="t" r="r" b="b"/>
                <a:pathLst>
                  <a:path w="9634" h="4224" extrusionOk="0">
                    <a:moveTo>
                      <a:pt x="198" y="1"/>
                    </a:moveTo>
                    <a:cubicBezTo>
                      <a:pt x="110" y="1"/>
                      <a:pt x="0" y="89"/>
                      <a:pt x="0" y="177"/>
                    </a:cubicBezTo>
                    <a:lnTo>
                      <a:pt x="0" y="4026"/>
                    </a:lnTo>
                    <a:cubicBezTo>
                      <a:pt x="0" y="4114"/>
                      <a:pt x="110" y="4223"/>
                      <a:pt x="198" y="4223"/>
                    </a:cubicBezTo>
                    <a:lnTo>
                      <a:pt x="9458" y="4223"/>
                    </a:lnTo>
                    <a:cubicBezTo>
                      <a:pt x="9546" y="4223"/>
                      <a:pt x="9634" y="4114"/>
                      <a:pt x="9634" y="4026"/>
                    </a:cubicBezTo>
                    <a:lnTo>
                      <a:pt x="9634" y="177"/>
                    </a:lnTo>
                    <a:cubicBezTo>
                      <a:pt x="9634" y="89"/>
                      <a:pt x="9546" y="1"/>
                      <a:pt x="9458" y="1"/>
                    </a:cubicBez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Google Shape;781;p17"/>
              <p:cNvSpPr/>
              <p:nvPr/>
            </p:nvSpPr>
            <p:spPr>
              <a:xfrm>
                <a:off x="3582690" y="1416200"/>
                <a:ext cx="111424" cy="86531"/>
              </a:xfrm>
              <a:custGeom>
                <a:avLst/>
                <a:gdLst/>
                <a:ahLst/>
                <a:cxnLst/>
                <a:rect l="l" t="t" r="r" b="b"/>
                <a:pathLst>
                  <a:path w="4136" h="3212" extrusionOk="0">
                    <a:moveTo>
                      <a:pt x="462" y="0"/>
                    </a:moveTo>
                    <a:cubicBezTo>
                      <a:pt x="199" y="0"/>
                      <a:pt x="1" y="198"/>
                      <a:pt x="1" y="374"/>
                    </a:cubicBezTo>
                    <a:lnTo>
                      <a:pt x="1" y="2750"/>
                    </a:lnTo>
                    <a:cubicBezTo>
                      <a:pt x="1" y="3035"/>
                      <a:pt x="199" y="3211"/>
                      <a:pt x="462" y="3211"/>
                    </a:cubicBezTo>
                    <a:lnTo>
                      <a:pt x="3762" y="3211"/>
                    </a:lnTo>
                    <a:cubicBezTo>
                      <a:pt x="3960" y="3211"/>
                      <a:pt x="4136" y="3035"/>
                      <a:pt x="4136" y="2750"/>
                    </a:cubicBezTo>
                    <a:lnTo>
                      <a:pt x="4136" y="374"/>
                    </a:lnTo>
                    <a:cubicBezTo>
                      <a:pt x="4136" y="198"/>
                      <a:pt x="3960" y="0"/>
                      <a:pt x="3762" y="0"/>
                    </a:cubicBez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Google Shape;782;p17"/>
              <p:cNvSpPr/>
              <p:nvPr/>
            </p:nvSpPr>
            <p:spPr>
              <a:xfrm>
                <a:off x="3434573" y="1416200"/>
                <a:ext cx="111397" cy="86531"/>
              </a:xfrm>
              <a:custGeom>
                <a:avLst/>
                <a:gdLst/>
                <a:ahLst/>
                <a:cxnLst/>
                <a:rect l="l" t="t" r="r" b="b"/>
                <a:pathLst>
                  <a:path w="4135" h="3212" extrusionOk="0">
                    <a:moveTo>
                      <a:pt x="462" y="0"/>
                    </a:moveTo>
                    <a:cubicBezTo>
                      <a:pt x="198" y="0"/>
                      <a:pt x="0" y="198"/>
                      <a:pt x="0" y="374"/>
                    </a:cubicBezTo>
                    <a:lnTo>
                      <a:pt x="0" y="2750"/>
                    </a:lnTo>
                    <a:cubicBezTo>
                      <a:pt x="0" y="3035"/>
                      <a:pt x="198" y="3211"/>
                      <a:pt x="462" y="3211"/>
                    </a:cubicBezTo>
                    <a:lnTo>
                      <a:pt x="3761" y="3211"/>
                    </a:lnTo>
                    <a:cubicBezTo>
                      <a:pt x="3959" y="3211"/>
                      <a:pt x="4135" y="3035"/>
                      <a:pt x="4135" y="2750"/>
                    </a:cubicBezTo>
                    <a:lnTo>
                      <a:pt x="4135" y="374"/>
                    </a:lnTo>
                    <a:cubicBezTo>
                      <a:pt x="4135" y="198"/>
                      <a:pt x="3959" y="0"/>
                      <a:pt x="3761" y="0"/>
                    </a:cubicBez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Google Shape;783;p17"/>
              <p:cNvSpPr/>
              <p:nvPr/>
            </p:nvSpPr>
            <p:spPr>
              <a:xfrm>
                <a:off x="3582690" y="1529967"/>
                <a:ext cx="111424" cy="86531"/>
              </a:xfrm>
              <a:custGeom>
                <a:avLst/>
                <a:gdLst/>
                <a:ahLst/>
                <a:cxnLst/>
                <a:rect l="l" t="t" r="r" b="b"/>
                <a:pathLst>
                  <a:path w="4136" h="3212" extrusionOk="0">
                    <a:moveTo>
                      <a:pt x="462" y="0"/>
                    </a:moveTo>
                    <a:cubicBezTo>
                      <a:pt x="199" y="0"/>
                      <a:pt x="1" y="176"/>
                      <a:pt x="1" y="374"/>
                    </a:cubicBezTo>
                    <a:lnTo>
                      <a:pt x="1" y="2749"/>
                    </a:lnTo>
                    <a:cubicBezTo>
                      <a:pt x="1" y="3013"/>
                      <a:pt x="199" y="3211"/>
                      <a:pt x="462" y="3211"/>
                    </a:cubicBezTo>
                    <a:lnTo>
                      <a:pt x="3762" y="3211"/>
                    </a:lnTo>
                    <a:cubicBezTo>
                      <a:pt x="3960" y="3211"/>
                      <a:pt x="4136" y="3013"/>
                      <a:pt x="4136" y="2749"/>
                    </a:cubicBezTo>
                    <a:lnTo>
                      <a:pt x="4136" y="374"/>
                    </a:lnTo>
                    <a:cubicBezTo>
                      <a:pt x="4136" y="176"/>
                      <a:pt x="3960" y="0"/>
                      <a:pt x="3762" y="0"/>
                    </a:cubicBez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17"/>
              <p:cNvSpPr/>
              <p:nvPr/>
            </p:nvSpPr>
            <p:spPr>
              <a:xfrm>
                <a:off x="3434573" y="1529967"/>
                <a:ext cx="111397" cy="86531"/>
              </a:xfrm>
              <a:custGeom>
                <a:avLst/>
                <a:gdLst/>
                <a:ahLst/>
                <a:cxnLst/>
                <a:rect l="l" t="t" r="r" b="b"/>
                <a:pathLst>
                  <a:path w="4135" h="3212" extrusionOk="0">
                    <a:moveTo>
                      <a:pt x="462" y="0"/>
                    </a:moveTo>
                    <a:cubicBezTo>
                      <a:pt x="198" y="0"/>
                      <a:pt x="0" y="176"/>
                      <a:pt x="0" y="374"/>
                    </a:cubicBezTo>
                    <a:lnTo>
                      <a:pt x="0" y="2749"/>
                    </a:lnTo>
                    <a:cubicBezTo>
                      <a:pt x="0" y="3013"/>
                      <a:pt x="198" y="3211"/>
                      <a:pt x="462" y="3211"/>
                    </a:cubicBezTo>
                    <a:lnTo>
                      <a:pt x="3761" y="3211"/>
                    </a:lnTo>
                    <a:cubicBezTo>
                      <a:pt x="3959" y="3211"/>
                      <a:pt x="4135" y="3013"/>
                      <a:pt x="4135" y="2749"/>
                    </a:cubicBezTo>
                    <a:lnTo>
                      <a:pt x="4135" y="374"/>
                    </a:lnTo>
                    <a:cubicBezTo>
                      <a:pt x="4135" y="176"/>
                      <a:pt x="3959" y="0"/>
                      <a:pt x="3761" y="0"/>
                    </a:cubicBez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17"/>
              <p:cNvSpPr/>
              <p:nvPr/>
            </p:nvSpPr>
            <p:spPr>
              <a:xfrm>
                <a:off x="3434573" y="1278132"/>
                <a:ext cx="20151" cy="113795"/>
              </a:xfrm>
              <a:custGeom>
                <a:avLst/>
                <a:gdLst/>
                <a:ahLst/>
                <a:cxnLst/>
                <a:rect l="l" t="t" r="r" b="b"/>
                <a:pathLst>
                  <a:path w="748" h="4224" extrusionOk="0">
                    <a:moveTo>
                      <a:pt x="198" y="1"/>
                    </a:moveTo>
                    <a:cubicBezTo>
                      <a:pt x="110" y="1"/>
                      <a:pt x="0" y="89"/>
                      <a:pt x="0" y="177"/>
                    </a:cubicBezTo>
                    <a:lnTo>
                      <a:pt x="0" y="4026"/>
                    </a:lnTo>
                    <a:cubicBezTo>
                      <a:pt x="0" y="4114"/>
                      <a:pt x="110" y="4223"/>
                      <a:pt x="198" y="4223"/>
                    </a:cubicBezTo>
                    <a:lnTo>
                      <a:pt x="748" y="4223"/>
                    </a:lnTo>
                    <a:lnTo>
                      <a:pt x="748" y="177"/>
                    </a:lnTo>
                    <a:lnTo>
                      <a:pt x="748" y="1"/>
                    </a:ln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17"/>
              <p:cNvSpPr/>
              <p:nvPr/>
            </p:nvSpPr>
            <p:spPr>
              <a:xfrm>
                <a:off x="3434573" y="1416200"/>
                <a:ext cx="20151" cy="86531"/>
              </a:xfrm>
              <a:custGeom>
                <a:avLst/>
                <a:gdLst/>
                <a:ahLst/>
                <a:cxnLst/>
                <a:rect l="l" t="t" r="r" b="b"/>
                <a:pathLst>
                  <a:path w="748" h="3212" extrusionOk="0">
                    <a:moveTo>
                      <a:pt x="462" y="0"/>
                    </a:moveTo>
                    <a:cubicBezTo>
                      <a:pt x="198" y="0"/>
                      <a:pt x="0" y="198"/>
                      <a:pt x="0" y="374"/>
                    </a:cubicBezTo>
                    <a:lnTo>
                      <a:pt x="0" y="2750"/>
                    </a:lnTo>
                    <a:cubicBezTo>
                      <a:pt x="0" y="3035"/>
                      <a:pt x="198" y="3211"/>
                      <a:pt x="462" y="3211"/>
                    </a:cubicBezTo>
                    <a:lnTo>
                      <a:pt x="748" y="3211"/>
                    </a:lnTo>
                    <a:lnTo>
                      <a:pt x="748" y="0"/>
                    </a:ln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17"/>
              <p:cNvSpPr/>
              <p:nvPr/>
            </p:nvSpPr>
            <p:spPr>
              <a:xfrm>
                <a:off x="3434573" y="1529967"/>
                <a:ext cx="20151" cy="86531"/>
              </a:xfrm>
              <a:custGeom>
                <a:avLst/>
                <a:gdLst/>
                <a:ahLst/>
                <a:cxnLst/>
                <a:rect l="l" t="t" r="r" b="b"/>
                <a:pathLst>
                  <a:path w="748" h="3212" extrusionOk="0">
                    <a:moveTo>
                      <a:pt x="462" y="0"/>
                    </a:moveTo>
                    <a:cubicBezTo>
                      <a:pt x="198" y="0"/>
                      <a:pt x="0" y="176"/>
                      <a:pt x="0" y="374"/>
                    </a:cubicBezTo>
                    <a:lnTo>
                      <a:pt x="0" y="2749"/>
                    </a:lnTo>
                    <a:cubicBezTo>
                      <a:pt x="0" y="3013"/>
                      <a:pt x="198" y="3211"/>
                      <a:pt x="462" y="3211"/>
                    </a:cubicBezTo>
                    <a:lnTo>
                      <a:pt x="748" y="3211"/>
                    </a:lnTo>
                    <a:lnTo>
                      <a:pt x="748" y="2925"/>
                    </a:lnTo>
                    <a:lnTo>
                      <a:pt x="748" y="0"/>
                    </a:ln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17"/>
              <p:cNvSpPr/>
              <p:nvPr/>
            </p:nvSpPr>
            <p:spPr>
              <a:xfrm>
                <a:off x="3400198" y="1243757"/>
                <a:ext cx="328291" cy="404720"/>
              </a:xfrm>
              <a:custGeom>
                <a:avLst/>
                <a:gdLst/>
                <a:ahLst/>
                <a:cxnLst/>
                <a:rect l="l" t="t" r="r" b="b"/>
                <a:pathLst>
                  <a:path w="12186" h="15023" extrusionOk="0">
                    <a:moveTo>
                      <a:pt x="1474" y="1"/>
                    </a:moveTo>
                    <a:cubicBezTo>
                      <a:pt x="638" y="1"/>
                      <a:pt x="0" y="639"/>
                      <a:pt x="0" y="1453"/>
                    </a:cubicBezTo>
                    <a:lnTo>
                      <a:pt x="0" y="13549"/>
                    </a:lnTo>
                    <a:cubicBezTo>
                      <a:pt x="0" y="14385"/>
                      <a:pt x="638" y="15023"/>
                      <a:pt x="1474" y="15023"/>
                    </a:cubicBezTo>
                    <a:lnTo>
                      <a:pt x="8798" y="15023"/>
                    </a:lnTo>
                    <a:cubicBezTo>
                      <a:pt x="8886" y="15023"/>
                      <a:pt x="8974" y="14935"/>
                      <a:pt x="8974" y="14847"/>
                    </a:cubicBezTo>
                    <a:cubicBezTo>
                      <a:pt x="8974" y="14649"/>
                      <a:pt x="8886" y="14561"/>
                      <a:pt x="8798" y="14561"/>
                    </a:cubicBezTo>
                    <a:lnTo>
                      <a:pt x="1474" y="14561"/>
                    </a:lnTo>
                    <a:cubicBezTo>
                      <a:pt x="924" y="14561"/>
                      <a:pt x="462" y="14099"/>
                      <a:pt x="462" y="13549"/>
                    </a:cubicBezTo>
                    <a:lnTo>
                      <a:pt x="462" y="1453"/>
                    </a:lnTo>
                    <a:cubicBezTo>
                      <a:pt x="462" y="903"/>
                      <a:pt x="924" y="441"/>
                      <a:pt x="1474" y="441"/>
                    </a:cubicBezTo>
                    <a:lnTo>
                      <a:pt x="10734" y="441"/>
                    </a:lnTo>
                    <a:cubicBezTo>
                      <a:pt x="11283" y="441"/>
                      <a:pt x="11723" y="903"/>
                      <a:pt x="11723" y="1453"/>
                    </a:cubicBezTo>
                    <a:lnTo>
                      <a:pt x="11723" y="13549"/>
                    </a:lnTo>
                    <a:cubicBezTo>
                      <a:pt x="11723" y="14099"/>
                      <a:pt x="11283" y="14561"/>
                      <a:pt x="10734" y="14561"/>
                    </a:cubicBezTo>
                    <a:lnTo>
                      <a:pt x="9634" y="14561"/>
                    </a:lnTo>
                    <a:cubicBezTo>
                      <a:pt x="9524" y="14561"/>
                      <a:pt x="9436" y="14649"/>
                      <a:pt x="9436" y="14847"/>
                    </a:cubicBezTo>
                    <a:cubicBezTo>
                      <a:pt x="9436" y="14935"/>
                      <a:pt x="9524" y="15023"/>
                      <a:pt x="9634" y="15023"/>
                    </a:cubicBezTo>
                    <a:lnTo>
                      <a:pt x="10734" y="15023"/>
                    </a:lnTo>
                    <a:cubicBezTo>
                      <a:pt x="11547" y="15023"/>
                      <a:pt x="12185" y="14385"/>
                      <a:pt x="12185" y="13549"/>
                    </a:cubicBezTo>
                    <a:lnTo>
                      <a:pt x="12185" y="1453"/>
                    </a:lnTo>
                    <a:cubicBezTo>
                      <a:pt x="12185" y="639"/>
                      <a:pt x="11547" y="1"/>
                      <a:pt x="10734"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Google Shape;789;p17"/>
              <p:cNvSpPr/>
              <p:nvPr/>
            </p:nvSpPr>
            <p:spPr>
              <a:xfrm>
                <a:off x="3429832" y="1270427"/>
                <a:ext cx="271394" cy="128612"/>
              </a:xfrm>
              <a:custGeom>
                <a:avLst/>
                <a:gdLst/>
                <a:ahLst/>
                <a:cxnLst/>
                <a:rect l="l" t="t" r="r" b="b"/>
                <a:pathLst>
                  <a:path w="10074" h="4774" extrusionOk="0">
                    <a:moveTo>
                      <a:pt x="374" y="1"/>
                    </a:moveTo>
                    <a:cubicBezTo>
                      <a:pt x="176" y="1"/>
                      <a:pt x="0" y="199"/>
                      <a:pt x="0" y="463"/>
                    </a:cubicBezTo>
                    <a:lnTo>
                      <a:pt x="0" y="4312"/>
                    </a:lnTo>
                    <a:cubicBezTo>
                      <a:pt x="0" y="4597"/>
                      <a:pt x="176" y="4773"/>
                      <a:pt x="374" y="4773"/>
                    </a:cubicBezTo>
                    <a:lnTo>
                      <a:pt x="9634" y="4773"/>
                    </a:lnTo>
                    <a:cubicBezTo>
                      <a:pt x="9898" y="4773"/>
                      <a:pt x="10073" y="4597"/>
                      <a:pt x="10073" y="4312"/>
                    </a:cubicBezTo>
                    <a:lnTo>
                      <a:pt x="10073" y="463"/>
                    </a:lnTo>
                    <a:cubicBezTo>
                      <a:pt x="10073" y="199"/>
                      <a:pt x="9898" y="1"/>
                      <a:pt x="9634" y="1"/>
                    </a:cubicBezTo>
                    <a:lnTo>
                      <a:pt x="2573" y="1"/>
                    </a:lnTo>
                    <a:cubicBezTo>
                      <a:pt x="2485" y="1"/>
                      <a:pt x="2375" y="111"/>
                      <a:pt x="2375" y="287"/>
                    </a:cubicBezTo>
                    <a:cubicBezTo>
                      <a:pt x="2375" y="375"/>
                      <a:pt x="2485" y="463"/>
                      <a:pt x="2573" y="463"/>
                    </a:cubicBezTo>
                    <a:lnTo>
                      <a:pt x="9634" y="463"/>
                    </a:lnTo>
                    <a:lnTo>
                      <a:pt x="9634" y="4312"/>
                    </a:lnTo>
                    <a:lnTo>
                      <a:pt x="374" y="4312"/>
                    </a:lnTo>
                    <a:lnTo>
                      <a:pt x="374" y="463"/>
                    </a:lnTo>
                    <a:lnTo>
                      <a:pt x="1738" y="463"/>
                    </a:lnTo>
                    <a:cubicBezTo>
                      <a:pt x="1826" y="463"/>
                      <a:pt x="1936" y="375"/>
                      <a:pt x="1936" y="287"/>
                    </a:cubicBezTo>
                    <a:cubicBezTo>
                      <a:pt x="1936" y="111"/>
                      <a:pt x="1826" y="1"/>
                      <a:pt x="1738"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Google Shape;790;p17"/>
              <p:cNvSpPr/>
              <p:nvPr/>
            </p:nvSpPr>
            <p:spPr>
              <a:xfrm>
                <a:off x="3577948" y="1409088"/>
                <a:ext cx="123277" cy="98385"/>
              </a:xfrm>
              <a:custGeom>
                <a:avLst/>
                <a:gdLst/>
                <a:ahLst/>
                <a:cxnLst/>
                <a:rect l="l" t="t" r="r" b="b"/>
                <a:pathLst>
                  <a:path w="4576" h="3652" extrusionOk="0">
                    <a:moveTo>
                      <a:pt x="3938" y="462"/>
                    </a:moveTo>
                    <a:cubicBezTo>
                      <a:pt x="4026" y="462"/>
                      <a:pt x="4136" y="550"/>
                      <a:pt x="4136" y="638"/>
                    </a:cubicBezTo>
                    <a:lnTo>
                      <a:pt x="4136" y="3014"/>
                    </a:lnTo>
                    <a:cubicBezTo>
                      <a:pt x="4136" y="3102"/>
                      <a:pt x="4026" y="3211"/>
                      <a:pt x="3938" y="3211"/>
                    </a:cubicBezTo>
                    <a:lnTo>
                      <a:pt x="638" y="3211"/>
                    </a:lnTo>
                    <a:cubicBezTo>
                      <a:pt x="463" y="3211"/>
                      <a:pt x="463" y="3102"/>
                      <a:pt x="463" y="3014"/>
                    </a:cubicBezTo>
                    <a:lnTo>
                      <a:pt x="463" y="638"/>
                    </a:lnTo>
                    <a:cubicBezTo>
                      <a:pt x="463" y="550"/>
                      <a:pt x="463" y="462"/>
                      <a:pt x="638" y="462"/>
                    </a:cubicBezTo>
                    <a:close/>
                    <a:moveTo>
                      <a:pt x="638" y="0"/>
                    </a:moveTo>
                    <a:cubicBezTo>
                      <a:pt x="287" y="0"/>
                      <a:pt x="1" y="264"/>
                      <a:pt x="1" y="638"/>
                    </a:cubicBezTo>
                    <a:lnTo>
                      <a:pt x="1" y="3014"/>
                    </a:lnTo>
                    <a:cubicBezTo>
                      <a:pt x="1" y="3387"/>
                      <a:pt x="287" y="3651"/>
                      <a:pt x="638" y="3651"/>
                    </a:cubicBezTo>
                    <a:lnTo>
                      <a:pt x="3938" y="3651"/>
                    </a:lnTo>
                    <a:cubicBezTo>
                      <a:pt x="4312" y="3651"/>
                      <a:pt x="4575" y="3387"/>
                      <a:pt x="4575" y="3014"/>
                    </a:cubicBezTo>
                    <a:lnTo>
                      <a:pt x="4575" y="638"/>
                    </a:lnTo>
                    <a:cubicBezTo>
                      <a:pt x="4575" y="264"/>
                      <a:pt x="4312" y="0"/>
                      <a:pt x="3938"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Google Shape;791;p17"/>
              <p:cNvSpPr/>
              <p:nvPr/>
            </p:nvSpPr>
            <p:spPr>
              <a:xfrm>
                <a:off x="3429832" y="1409088"/>
                <a:ext cx="123250" cy="98385"/>
              </a:xfrm>
              <a:custGeom>
                <a:avLst/>
                <a:gdLst/>
                <a:ahLst/>
                <a:cxnLst/>
                <a:rect l="l" t="t" r="r" b="b"/>
                <a:pathLst>
                  <a:path w="4575" h="3652" extrusionOk="0">
                    <a:moveTo>
                      <a:pt x="3937" y="462"/>
                    </a:moveTo>
                    <a:cubicBezTo>
                      <a:pt x="4025" y="462"/>
                      <a:pt x="4135" y="550"/>
                      <a:pt x="4135" y="638"/>
                    </a:cubicBezTo>
                    <a:lnTo>
                      <a:pt x="4135" y="3014"/>
                    </a:lnTo>
                    <a:cubicBezTo>
                      <a:pt x="4135" y="3102"/>
                      <a:pt x="4025" y="3211"/>
                      <a:pt x="3937" y="3211"/>
                    </a:cubicBezTo>
                    <a:lnTo>
                      <a:pt x="638" y="3211"/>
                    </a:lnTo>
                    <a:cubicBezTo>
                      <a:pt x="462" y="3211"/>
                      <a:pt x="374" y="3102"/>
                      <a:pt x="374" y="3014"/>
                    </a:cubicBezTo>
                    <a:lnTo>
                      <a:pt x="374" y="638"/>
                    </a:lnTo>
                    <a:cubicBezTo>
                      <a:pt x="374" y="550"/>
                      <a:pt x="462" y="462"/>
                      <a:pt x="638" y="462"/>
                    </a:cubicBezTo>
                    <a:close/>
                    <a:moveTo>
                      <a:pt x="638" y="0"/>
                    </a:moveTo>
                    <a:cubicBezTo>
                      <a:pt x="286" y="0"/>
                      <a:pt x="0" y="264"/>
                      <a:pt x="0" y="638"/>
                    </a:cubicBezTo>
                    <a:lnTo>
                      <a:pt x="0" y="3014"/>
                    </a:lnTo>
                    <a:cubicBezTo>
                      <a:pt x="0" y="3387"/>
                      <a:pt x="286" y="3651"/>
                      <a:pt x="638" y="3651"/>
                    </a:cubicBezTo>
                    <a:lnTo>
                      <a:pt x="3937" y="3651"/>
                    </a:lnTo>
                    <a:cubicBezTo>
                      <a:pt x="4311" y="3651"/>
                      <a:pt x="4575" y="3387"/>
                      <a:pt x="4575" y="3014"/>
                    </a:cubicBezTo>
                    <a:lnTo>
                      <a:pt x="4575" y="638"/>
                    </a:lnTo>
                    <a:cubicBezTo>
                      <a:pt x="4575" y="264"/>
                      <a:pt x="4311" y="0"/>
                      <a:pt x="3937"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Google Shape;792;p17"/>
              <p:cNvSpPr/>
              <p:nvPr/>
            </p:nvSpPr>
            <p:spPr>
              <a:xfrm>
                <a:off x="3577948" y="1525226"/>
                <a:ext cx="123277" cy="96014"/>
              </a:xfrm>
              <a:custGeom>
                <a:avLst/>
                <a:gdLst/>
                <a:ahLst/>
                <a:cxnLst/>
                <a:rect l="l" t="t" r="r" b="b"/>
                <a:pathLst>
                  <a:path w="4576" h="3564" extrusionOk="0">
                    <a:moveTo>
                      <a:pt x="3938" y="352"/>
                    </a:moveTo>
                    <a:cubicBezTo>
                      <a:pt x="4026" y="352"/>
                      <a:pt x="4136" y="440"/>
                      <a:pt x="4136" y="550"/>
                    </a:cubicBezTo>
                    <a:lnTo>
                      <a:pt x="4136" y="2925"/>
                    </a:lnTo>
                    <a:cubicBezTo>
                      <a:pt x="4136" y="3101"/>
                      <a:pt x="4026" y="3189"/>
                      <a:pt x="3938" y="3189"/>
                    </a:cubicBezTo>
                    <a:lnTo>
                      <a:pt x="638" y="3189"/>
                    </a:lnTo>
                    <a:cubicBezTo>
                      <a:pt x="463" y="3189"/>
                      <a:pt x="463" y="3101"/>
                      <a:pt x="463" y="2925"/>
                    </a:cubicBezTo>
                    <a:lnTo>
                      <a:pt x="463" y="550"/>
                    </a:lnTo>
                    <a:cubicBezTo>
                      <a:pt x="463" y="440"/>
                      <a:pt x="463" y="352"/>
                      <a:pt x="638" y="352"/>
                    </a:cubicBezTo>
                    <a:close/>
                    <a:moveTo>
                      <a:pt x="638" y="0"/>
                    </a:moveTo>
                    <a:cubicBezTo>
                      <a:pt x="287" y="0"/>
                      <a:pt x="1" y="264"/>
                      <a:pt x="1" y="550"/>
                    </a:cubicBezTo>
                    <a:lnTo>
                      <a:pt x="1" y="2925"/>
                    </a:lnTo>
                    <a:cubicBezTo>
                      <a:pt x="1" y="3299"/>
                      <a:pt x="287" y="3563"/>
                      <a:pt x="638" y="3563"/>
                    </a:cubicBezTo>
                    <a:lnTo>
                      <a:pt x="3938" y="3563"/>
                    </a:lnTo>
                    <a:cubicBezTo>
                      <a:pt x="4312" y="3563"/>
                      <a:pt x="4575" y="3299"/>
                      <a:pt x="4575" y="2925"/>
                    </a:cubicBezTo>
                    <a:lnTo>
                      <a:pt x="4575" y="550"/>
                    </a:lnTo>
                    <a:cubicBezTo>
                      <a:pt x="4575" y="264"/>
                      <a:pt x="4312" y="0"/>
                      <a:pt x="3938"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Google Shape;793;p17"/>
              <p:cNvSpPr/>
              <p:nvPr/>
            </p:nvSpPr>
            <p:spPr>
              <a:xfrm>
                <a:off x="3429832" y="1525226"/>
                <a:ext cx="123250" cy="96014"/>
              </a:xfrm>
              <a:custGeom>
                <a:avLst/>
                <a:gdLst/>
                <a:ahLst/>
                <a:cxnLst/>
                <a:rect l="l" t="t" r="r" b="b"/>
                <a:pathLst>
                  <a:path w="4575" h="3564" extrusionOk="0">
                    <a:moveTo>
                      <a:pt x="3937" y="352"/>
                    </a:moveTo>
                    <a:cubicBezTo>
                      <a:pt x="4025" y="352"/>
                      <a:pt x="4135" y="440"/>
                      <a:pt x="4135" y="550"/>
                    </a:cubicBezTo>
                    <a:lnTo>
                      <a:pt x="4135" y="2925"/>
                    </a:lnTo>
                    <a:cubicBezTo>
                      <a:pt x="4135" y="3101"/>
                      <a:pt x="4025" y="3189"/>
                      <a:pt x="3937" y="3189"/>
                    </a:cubicBezTo>
                    <a:lnTo>
                      <a:pt x="638" y="3189"/>
                    </a:lnTo>
                    <a:cubicBezTo>
                      <a:pt x="462" y="3189"/>
                      <a:pt x="374" y="3101"/>
                      <a:pt x="374" y="2925"/>
                    </a:cubicBezTo>
                    <a:lnTo>
                      <a:pt x="374" y="550"/>
                    </a:lnTo>
                    <a:cubicBezTo>
                      <a:pt x="374" y="440"/>
                      <a:pt x="462" y="352"/>
                      <a:pt x="638" y="352"/>
                    </a:cubicBezTo>
                    <a:close/>
                    <a:moveTo>
                      <a:pt x="638" y="0"/>
                    </a:moveTo>
                    <a:cubicBezTo>
                      <a:pt x="286" y="0"/>
                      <a:pt x="0" y="264"/>
                      <a:pt x="0" y="550"/>
                    </a:cubicBezTo>
                    <a:lnTo>
                      <a:pt x="0" y="2925"/>
                    </a:lnTo>
                    <a:cubicBezTo>
                      <a:pt x="0" y="3299"/>
                      <a:pt x="286" y="3563"/>
                      <a:pt x="638" y="3563"/>
                    </a:cubicBezTo>
                    <a:lnTo>
                      <a:pt x="3937" y="3563"/>
                    </a:lnTo>
                    <a:cubicBezTo>
                      <a:pt x="4311" y="3563"/>
                      <a:pt x="4575" y="3299"/>
                      <a:pt x="4575" y="2925"/>
                    </a:cubicBezTo>
                    <a:lnTo>
                      <a:pt x="4575" y="550"/>
                    </a:lnTo>
                    <a:cubicBezTo>
                      <a:pt x="4575" y="264"/>
                      <a:pt x="4311" y="0"/>
                      <a:pt x="3937"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17"/>
              <p:cNvSpPr/>
              <p:nvPr/>
            </p:nvSpPr>
            <p:spPr>
              <a:xfrm>
                <a:off x="3496778" y="1322583"/>
                <a:ext cx="11881" cy="24893"/>
              </a:xfrm>
              <a:custGeom>
                <a:avLst/>
                <a:gdLst/>
                <a:ahLst/>
                <a:cxnLst/>
                <a:rect l="l" t="t" r="r" b="b"/>
                <a:pathLst>
                  <a:path w="441" h="924" extrusionOk="0">
                    <a:moveTo>
                      <a:pt x="176" y="0"/>
                    </a:moveTo>
                    <a:cubicBezTo>
                      <a:pt x="88" y="0"/>
                      <a:pt x="0" y="88"/>
                      <a:pt x="0" y="264"/>
                    </a:cubicBezTo>
                    <a:lnTo>
                      <a:pt x="0" y="638"/>
                    </a:lnTo>
                    <a:cubicBezTo>
                      <a:pt x="0" y="726"/>
                      <a:pt x="88" y="924"/>
                      <a:pt x="176" y="924"/>
                    </a:cubicBezTo>
                    <a:cubicBezTo>
                      <a:pt x="352" y="924"/>
                      <a:pt x="440" y="726"/>
                      <a:pt x="440" y="638"/>
                    </a:cubicBezTo>
                    <a:lnTo>
                      <a:pt x="440" y="264"/>
                    </a:lnTo>
                    <a:cubicBezTo>
                      <a:pt x="440" y="88"/>
                      <a:pt x="352" y="0"/>
                      <a:pt x="176"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17"/>
              <p:cNvSpPr/>
              <p:nvPr/>
            </p:nvSpPr>
            <p:spPr>
              <a:xfrm>
                <a:off x="3622399" y="1322583"/>
                <a:ext cx="10103" cy="24893"/>
              </a:xfrm>
              <a:custGeom>
                <a:avLst/>
                <a:gdLst/>
                <a:ahLst/>
                <a:cxnLst/>
                <a:rect l="l" t="t" r="r" b="b"/>
                <a:pathLst>
                  <a:path w="375" h="924" extrusionOk="0">
                    <a:moveTo>
                      <a:pt x="176" y="0"/>
                    </a:moveTo>
                    <a:cubicBezTo>
                      <a:pt x="88" y="0"/>
                      <a:pt x="0" y="88"/>
                      <a:pt x="0" y="264"/>
                    </a:cubicBezTo>
                    <a:lnTo>
                      <a:pt x="0" y="638"/>
                    </a:lnTo>
                    <a:cubicBezTo>
                      <a:pt x="0" y="726"/>
                      <a:pt x="88" y="924"/>
                      <a:pt x="176" y="924"/>
                    </a:cubicBezTo>
                    <a:cubicBezTo>
                      <a:pt x="286" y="924"/>
                      <a:pt x="374" y="726"/>
                      <a:pt x="374" y="638"/>
                    </a:cubicBezTo>
                    <a:lnTo>
                      <a:pt x="374" y="264"/>
                    </a:lnTo>
                    <a:cubicBezTo>
                      <a:pt x="374" y="88"/>
                      <a:pt x="286" y="0"/>
                      <a:pt x="176"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17"/>
              <p:cNvSpPr/>
              <p:nvPr/>
            </p:nvSpPr>
            <p:spPr>
              <a:xfrm>
                <a:off x="3543573" y="1333251"/>
                <a:ext cx="44478" cy="18966"/>
              </a:xfrm>
              <a:custGeom>
                <a:avLst/>
                <a:gdLst/>
                <a:ahLst/>
                <a:cxnLst/>
                <a:rect l="l" t="t" r="r" b="b"/>
                <a:pathLst>
                  <a:path w="1651" h="704" extrusionOk="0">
                    <a:moveTo>
                      <a:pt x="221" y="0"/>
                    </a:moveTo>
                    <a:cubicBezTo>
                      <a:pt x="177" y="0"/>
                      <a:pt x="133" y="22"/>
                      <a:pt x="89" y="66"/>
                    </a:cubicBezTo>
                    <a:cubicBezTo>
                      <a:pt x="1" y="154"/>
                      <a:pt x="1" y="242"/>
                      <a:pt x="89" y="330"/>
                    </a:cubicBezTo>
                    <a:cubicBezTo>
                      <a:pt x="265" y="616"/>
                      <a:pt x="551" y="704"/>
                      <a:pt x="815" y="704"/>
                    </a:cubicBezTo>
                    <a:cubicBezTo>
                      <a:pt x="1101" y="704"/>
                      <a:pt x="1365" y="616"/>
                      <a:pt x="1563" y="330"/>
                    </a:cubicBezTo>
                    <a:cubicBezTo>
                      <a:pt x="1651" y="242"/>
                      <a:pt x="1651" y="154"/>
                      <a:pt x="1563" y="66"/>
                    </a:cubicBezTo>
                    <a:cubicBezTo>
                      <a:pt x="1508" y="22"/>
                      <a:pt x="1436" y="0"/>
                      <a:pt x="1367" y="0"/>
                    </a:cubicBezTo>
                    <a:cubicBezTo>
                      <a:pt x="1299" y="0"/>
                      <a:pt x="1233" y="22"/>
                      <a:pt x="1189" y="66"/>
                    </a:cubicBezTo>
                    <a:cubicBezTo>
                      <a:pt x="1101" y="154"/>
                      <a:pt x="903" y="242"/>
                      <a:pt x="815" y="242"/>
                    </a:cubicBezTo>
                    <a:cubicBezTo>
                      <a:pt x="639" y="242"/>
                      <a:pt x="463" y="154"/>
                      <a:pt x="353" y="66"/>
                    </a:cubicBezTo>
                    <a:cubicBezTo>
                      <a:pt x="309" y="22"/>
                      <a:pt x="265" y="0"/>
                      <a:pt x="221"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17"/>
              <p:cNvSpPr/>
              <p:nvPr/>
            </p:nvSpPr>
            <p:spPr>
              <a:xfrm>
                <a:off x="3467144" y="1436351"/>
                <a:ext cx="46849" cy="46822"/>
              </a:xfrm>
              <a:custGeom>
                <a:avLst/>
                <a:gdLst/>
                <a:ahLst/>
                <a:cxnLst/>
                <a:rect l="l" t="t" r="r" b="b"/>
                <a:pathLst>
                  <a:path w="1739" h="1738" extrusionOk="0">
                    <a:moveTo>
                      <a:pt x="902" y="0"/>
                    </a:moveTo>
                    <a:cubicBezTo>
                      <a:pt x="727" y="0"/>
                      <a:pt x="639" y="88"/>
                      <a:pt x="639" y="176"/>
                    </a:cubicBezTo>
                    <a:lnTo>
                      <a:pt x="639" y="550"/>
                    </a:lnTo>
                    <a:lnTo>
                      <a:pt x="177" y="550"/>
                    </a:lnTo>
                    <a:cubicBezTo>
                      <a:pt x="89" y="550"/>
                      <a:pt x="1" y="726"/>
                      <a:pt x="1" y="814"/>
                    </a:cubicBezTo>
                    <a:cubicBezTo>
                      <a:pt x="1" y="990"/>
                      <a:pt x="89" y="1100"/>
                      <a:pt x="177" y="1100"/>
                    </a:cubicBezTo>
                    <a:lnTo>
                      <a:pt x="639" y="1100"/>
                    </a:lnTo>
                    <a:lnTo>
                      <a:pt x="639" y="1452"/>
                    </a:lnTo>
                    <a:cubicBezTo>
                      <a:pt x="639" y="1650"/>
                      <a:pt x="727" y="1738"/>
                      <a:pt x="902" y="1738"/>
                    </a:cubicBezTo>
                    <a:cubicBezTo>
                      <a:pt x="990" y="1738"/>
                      <a:pt x="1188" y="1650"/>
                      <a:pt x="1188" y="1452"/>
                    </a:cubicBezTo>
                    <a:lnTo>
                      <a:pt x="1188" y="1100"/>
                    </a:lnTo>
                    <a:lnTo>
                      <a:pt x="1540" y="1100"/>
                    </a:lnTo>
                    <a:cubicBezTo>
                      <a:pt x="1650" y="1100"/>
                      <a:pt x="1738" y="990"/>
                      <a:pt x="1738" y="814"/>
                    </a:cubicBezTo>
                    <a:cubicBezTo>
                      <a:pt x="1738" y="726"/>
                      <a:pt x="1650" y="550"/>
                      <a:pt x="1540" y="550"/>
                    </a:cubicBezTo>
                    <a:lnTo>
                      <a:pt x="1188" y="550"/>
                    </a:lnTo>
                    <a:lnTo>
                      <a:pt x="1188" y="176"/>
                    </a:lnTo>
                    <a:cubicBezTo>
                      <a:pt x="1188" y="88"/>
                      <a:pt x="990" y="0"/>
                      <a:pt x="902" y="0"/>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17"/>
              <p:cNvSpPr/>
              <p:nvPr/>
            </p:nvSpPr>
            <p:spPr>
              <a:xfrm>
                <a:off x="3471885" y="1554833"/>
                <a:ext cx="39736" cy="36773"/>
              </a:xfrm>
              <a:custGeom>
                <a:avLst/>
                <a:gdLst/>
                <a:ahLst/>
                <a:cxnLst/>
                <a:rect l="l" t="t" r="r" b="b"/>
                <a:pathLst>
                  <a:path w="1475" h="1365" extrusionOk="0">
                    <a:moveTo>
                      <a:pt x="463" y="1"/>
                    </a:moveTo>
                    <a:cubicBezTo>
                      <a:pt x="375" y="1"/>
                      <a:pt x="177" y="1"/>
                      <a:pt x="89" y="89"/>
                    </a:cubicBezTo>
                    <a:cubicBezTo>
                      <a:pt x="1" y="177"/>
                      <a:pt x="1" y="353"/>
                      <a:pt x="89" y="353"/>
                    </a:cubicBezTo>
                    <a:lnTo>
                      <a:pt x="375" y="639"/>
                    </a:lnTo>
                    <a:lnTo>
                      <a:pt x="89" y="903"/>
                    </a:lnTo>
                    <a:cubicBezTo>
                      <a:pt x="1" y="991"/>
                      <a:pt x="1" y="1189"/>
                      <a:pt x="89" y="1277"/>
                    </a:cubicBezTo>
                    <a:cubicBezTo>
                      <a:pt x="177" y="1365"/>
                      <a:pt x="375" y="1365"/>
                      <a:pt x="463" y="1365"/>
                    </a:cubicBezTo>
                    <a:lnTo>
                      <a:pt x="726" y="991"/>
                    </a:lnTo>
                    <a:lnTo>
                      <a:pt x="1012" y="1365"/>
                    </a:lnTo>
                    <a:cubicBezTo>
                      <a:pt x="1100" y="1365"/>
                      <a:pt x="1188" y="1365"/>
                      <a:pt x="1276" y="1277"/>
                    </a:cubicBezTo>
                    <a:cubicBezTo>
                      <a:pt x="1364" y="1189"/>
                      <a:pt x="1474" y="991"/>
                      <a:pt x="1364" y="903"/>
                    </a:cubicBezTo>
                    <a:lnTo>
                      <a:pt x="1100" y="639"/>
                    </a:lnTo>
                    <a:lnTo>
                      <a:pt x="1364" y="353"/>
                    </a:lnTo>
                    <a:cubicBezTo>
                      <a:pt x="1474" y="353"/>
                      <a:pt x="1364" y="177"/>
                      <a:pt x="1276" y="89"/>
                    </a:cubicBezTo>
                    <a:cubicBezTo>
                      <a:pt x="1188" y="1"/>
                      <a:pt x="1012" y="1"/>
                      <a:pt x="1012" y="1"/>
                    </a:cubicBezTo>
                    <a:lnTo>
                      <a:pt x="726" y="265"/>
                    </a:lnTo>
                    <a:lnTo>
                      <a:pt x="463" y="1"/>
                    </a:ln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17"/>
              <p:cNvSpPr/>
              <p:nvPr/>
            </p:nvSpPr>
            <p:spPr>
              <a:xfrm>
                <a:off x="3620028" y="1451141"/>
                <a:ext cx="39710" cy="14844"/>
              </a:xfrm>
              <a:custGeom>
                <a:avLst/>
                <a:gdLst/>
                <a:ahLst/>
                <a:cxnLst/>
                <a:rect l="l" t="t" r="r" b="b"/>
                <a:pathLst>
                  <a:path w="1474" h="551" extrusionOk="0">
                    <a:moveTo>
                      <a:pt x="176" y="1"/>
                    </a:moveTo>
                    <a:cubicBezTo>
                      <a:pt x="88" y="1"/>
                      <a:pt x="0" y="177"/>
                      <a:pt x="0" y="265"/>
                    </a:cubicBezTo>
                    <a:cubicBezTo>
                      <a:pt x="0" y="441"/>
                      <a:pt x="88" y="551"/>
                      <a:pt x="176" y="551"/>
                    </a:cubicBezTo>
                    <a:lnTo>
                      <a:pt x="1276" y="551"/>
                    </a:lnTo>
                    <a:cubicBezTo>
                      <a:pt x="1364" y="551"/>
                      <a:pt x="1474" y="441"/>
                      <a:pt x="1474" y="265"/>
                    </a:cubicBezTo>
                    <a:cubicBezTo>
                      <a:pt x="1474" y="177"/>
                      <a:pt x="1364" y="1"/>
                      <a:pt x="1276"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17"/>
              <p:cNvSpPr/>
              <p:nvPr/>
            </p:nvSpPr>
            <p:spPr>
              <a:xfrm>
                <a:off x="3620028" y="1576762"/>
                <a:ext cx="39710" cy="14844"/>
              </a:xfrm>
              <a:custGeom>
                <a:avLst/>
                <a:gdLst/>
                <a:ahLst/>
                <a:cxnLst/>
                <a:rect l="l" t="t" r="r" b="b"/>
                <a:pathLst>
                  <a:path w="1474" h="551" extrusionOk="0">
                    <a:moveTo>
                      <a:pt x="176" y="1"/>
                    </a:moveTo>
                    <a:cubicBezTo>
                      <a:pt x="88" y="1"/>
                      <a:pt x="0" y="89"/>
                      <a:pt x="0" y="287"/>
                    </a:cubicBezTo>
                    <a:cubicBezTo>
                      <a:pt x="0" y="463"/>
                      <a:pt x="88" y="551"/>
                      <a:pt x="176" y="551"/>
                    </a:cubicBezTo>
                    <a:lnTo>
                      <a:pt x="1276" y="551"/>
                    </a:lnTo>
                    <a:cubicBezTo>
                      <a:pt x="1364" y="551"/>
                      <a:pt x="1474" y="463"/>
                      <a:pt x="1474" y="287"/>
                    </a:cubicBezTo>
                    <a:cubicBezTo>
                      <a:pt x="1474" y="89"/>
                      <a:pt x="1364" y="1"/>
                      <a:pt x="1276"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Google Shape;801;p17"/>
              <p:cNvSpPr/>
              <p:nvPr/>
            </p:nvSpPr>
            <p:spPr>
              <a:xfrm>
                <a:off x="3620028" y="1554833"/>
                <a:ext cx="39710" cy="14844"/>
              </a:xfrm>
              <a:custGeom>
                <a:avLst/>
                <a:gdLst/>
                <a:ahLst/>
                <a:cxnLst/>
                <a:rect l="l" t="t" r="r" b="b"/>
                <a:pathLst>
                  <a:path w="1474" h="551" extrusionOk="0">
                    <a:moveTo>
                      <a:pt x="176" y="1"/>
                    </a:moveTo>
                    <a:cubicBezTo>
                      <a:pt x="88" y="1"/>
                      <a:pt x="0" y="89"/>
                      <a:pt x="0" y="265"/>
                    </a:cubicBezTo>
                    <a:cubicBezTo>
                      <a:pt x="0" y="441"/>
                      <a:pt x="88" y="551"/>
                      <a:pt x="176" y="551"/>
                    </a:cubicBezTo>
                    <a:lnTo>
                      <a:pt x="1276" y="551"/>
                    </a:lnTo>
                    <a:cubicBezTo>
                      <a:pt x="1364" y="551"/>
                      <a:pt x="1474" y="441"/>
                      <a:pt x="1474" y="265"/>
                    </a:cubicBezTo>
                    <a:cubicBezTo>
                      <a:pt x="1474" y="89"/>
                      <a:pt x="1364" y="1"/>
                      <a:pt x="1276" y="1"/>
                    </a:cubicBezTo>
                    <a:close/>
                  </a:path>
                </a:pathLst>
              </a:custGeom>
              <a:solidFill>
                <a:srgbClr val="2620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89" name="TextBox 18">
            <a:extLst>
              <a:ext uri="{FF2B5EF4-FFF2-40B4-BE49-F238E27FC236}">
                <a16:creationId xmlns:a16="http://schemas.microsoft.com/office/drawing/2014/main" id="{648022DA-92B9-A6B2-6265-189C405C6BEE}"/>
              </a:ext>
            </a:extLst>
          </p:cNvPr>
          <p:cNvSpPr txBox="1"/>
          <p:nvPr/>
        </p:nvSpPr>
        <p:spPr>
          <a:xfrm flipH="1">
            <a:off x="1466624" y="427855"/>
            <a:ext cx="9981576" cy="639534"/>
          </a:xfrm>
          <a:prstGeom prst="rect">
            <a:avLst/>
          </a:prstGeom>
          <a:noFill/>
        </p:spPr>
        <p:txBody>
          <a:bodyPr wrap="square" rtlCol="0">
            <a:spAutoFit/>
          </a:bodyPr>
          <a:lstStyle/>
          <a:p>
            <a:pPr marL="54183" marR="54183" algn="just" defTabSz="1625479">
              <a:buClr>
                <a:srgbClr val="000000"/>
              </a:buClr>
              <a:tabLst>
                <a:tab pos="304778" algn="l"/>
                <a:tab pos="6079740" algn="l"/>
                <a:tab pos="8959319" algn="l"/>
              </a:tabLst>
              <a:defRPr/>
            </a:pPr>
            <a:r>
              <a:rPr lang="en-US" sz="3556" kern="0" dirty="0">
                <a:solidFill>
                  <a:prstClr val="black"/>
                </a:solidFill>
                <a:latin typeface="#9Slide07 IcielBaliho Script" pitchFamily="2" charset="0"/>
                <a:ea typeface="Times New Roman" panose="02020603050405020304" pitchFamily="18" charset="0"/>
                <a:cs typeface="Arial"/>
                <a:sym typeface="Arial"/>
              </a:rPr>
              <a:t>CÂU 1: </a:t>
            </a:r>
            <a:r>
              <a:rPr lang="vi-VN" sz="3556" kern="0" dirty="0">
                <a:solidFill>
                  <a:prstClr val="black"/>
                </a:solidFill>
                <a:latin typeface="#9Slide07 IcielBaliho Script" pitchFamily="2" charset="0"/>
                <a:ea typeface="Times New Roman" panose="02020603050405020304" pitchFamily="18" charset="0"/>
                <a:cs typeface="Arial"/>
                <a:sym typeface="Arial"/>
              </a:rPr>
              <a:t>Phát biểu nào sau đây là đúng khi nói về nam châm</a:t>
            </a:r>
            <a:endParaRPr lang="en-US" sz="3556" kern="0" dirty="0">
              <a:solidFill>
                <a:prstClr val="black"/>
              </a:solidFill>
              <a:latin typeface="#9Slide07 IcielBaliho Script" pitchFamily="2" charset="0"/>
              <a:ea typeface="Times New Roman" panose="02020603050405020304" pitchFamily="18" charset="0"/>
              <a:cs typeface="Arial"/>
              <a:sym typeface="Arial"/>
            </a:endParaRPr>
          </a:p>
        </p:txBody>
      </p:sp>
      <p:sp>
        <p:nvSpPr>
          <p:cNvPr id="90" name="Rectangle 89">
            <a:extLst>
              <a:ext uri="{FF2B5EF4-FFF2-40B4-BE49-F238E27FC236}">
                <a16:creationId xmlns:a16="http://schemas.microsoft.com/office/drawing/2014/main" id="{9F99AB14-27F0-8D3F-02ED-091FF0E675F8}"/>
              </a:ext>
            </a:extLst>
          </p:cNvPr>
          <p:cNvSpPr/>
          <p:nvPr/>
        </p:nvSpPr>
        <p:spPr>
          <a:xfrm>
            <a:off x="-10445" y="460492"/>
            <a:ext cx="1329959" cy="574260"/>
          </a:xfrm>
          <a:prstGeom prst="rect">
            <a:avLst/>
          </a:prstGeom>
          <a:solidFill>
            <a:srgbClr val="A10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buClr>
                <a:srgbClr val="000000"/>
              </a:buClr>
              <a:defRPr/>
            </a:pPr>
            <a:endParaRPr lang="en-US" sz="1867" kern="0">
              <a:solidFill>
                <a:srgbClr val="FFFFFF"/>
              </a:solidFill>
              <a:latin typeface="Calibri"/>
              <a:sym typeface="Arial"/>
            </a:endParaRPr>
          </a:p>
        </p:txBody>
      </p:sp>
      <p:sp>
        <p:nvSpPr>
          <p:cNvPr id="100" name="Google Shape;728;p17">
            <a:extLst>
              <a:ext uri="{FF2B5EF4-FFF2-40B4-BE49-F238E27FC236}">
                <a16:creationId xmlns:a16="http://schemas.microsoft.com/office/drawing/2014/main" id="{4DE4E90E-D0AD-4322-BCE7-413000609603}"/>
              </a:ext>
            </a:extLst>
          </p:cNvPr>
          <p:cNvSpPr txBox="1"/>
          <p:nvPr/>
        </p:nvSpPr>
        <p:spPr>
          <a:xfrm>
            <a:off x="10349738" y="1774567"/>
            <a:ext cx="992403" cy="450400"/>
          </a:xfrm>
          <a:prstGeom prst="rect">
            <a:avLst/>
          </a:prstGeom>
          <a:solidFill>
            <a:srgbClr val="D16847"/>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rgbClr val="272021"/>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3600" b="0" i="0" u="none" strike="noStrike" kern="0" cap="none" spc="0" normalizeH="0" baseline="0" noProof="0" dirty="0">
              <a:ln>
                <a:noFill/>
              </a:ln>
              <a:solidFill>
                <a:srgbClr val="272021"/>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01" name="Google Shape;731;p17">
            <a:extLst>
              <a:ext uri="{FF2B5EF4-FFF2-40B4-BE49-F238E27FC236}">
                <a16:creationId xmlns:a16="http://schemas.microsoft.com/office/drawing/2014/main" id="{612F6015-175A-1542-5010-2FD076EBA629}"/>
              </a:ext>
            </a:extLst>
          </p:cNvPr>
          <p:cNvSpPr txBox="1"/>
          <p:nvPr/>
        </p:nvSpPr>
        <p:spPr>
          <a:xfrm>
            <a:off x="10349738" y="3973029"/>
            <a:ext cx="992403" cy="450400"/>
          </a:xfrm>
          <a:prstGeom prst="rect">
            <a:avLst/>
          </a:prstGeom>
          <a:solidFill>
            <a:srgbClr val="96B4D9"/>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rgbClr val="272021"/>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3600" b="0" i="0" u="none" strike="noStrike" kern="0" cap="none" spc="0" normalizeH="0" baseline="0" noProof="0" dirty="0">
              <a:ln>
                <a:noFill/>
              </a:ln>
              <a:solidFill>
                <a:srgbClr val="272021"/>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3" name="Rectangle: Rounded Corners 12">
            <a:extLst>
              <a:ext uri="{FF2B5EF4-FFF2-40B4-BE49-F238E27FC236}">
                <a16:creationId xmlns:a16="http://schemas.microsoft.com/office/drawing/2014/main" id="{347C1292-A009-5C57-8E49-3876B94DECCE}"/>
              </a:ext>
            </a:extLst>
          </p:cNvPr>
          <p:cNvSpPr/>
          <p:nvPr/>
        </p:nvSpPr>
        <p:spPr>
          <a:xfrm>
            <a:off x="283029" y="1524000"/>
            <a:ext cx="3411495" cy="2029799"/>
          </a:xfrm>
          <a:prstGeom prst="roundRect">
            <a:avLst/>
          </a:prstGeom>
          <a:noFill/>
          <a:ln w="28575">
            <a:solidFill>
              <a:srgbClr val="A1013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89"/>
                                        </p:tgtEl>
                                        <p:attrNameLst>
                                          <p:attrName>style.visibility</p:attrName>
                                        </p:attrNameLst>
                                      </p:cBhvr>
                                      <p:to>
                                        <p:strVal val="visible"/>
                                      </p:to>
                                    </p:set>
                                    <p:animEffect transition="in" filter="wipe(left)">
                                      <p:cBhvr>
                                        <p:cTn id="7" dur="500"/>
                                        <p:tgtEl>
                                          <p:spTgt spid="8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21" presetClass="entr" presetSubtype="1" fill="hold" grpId="0" nodeType="withEffect">
                                  <p:stCondLst>
                                    <p:cond delay="0"/>
                                  </p:stCondLst>
                                  <p:childTnLst>
                                    <p:set>
                                      <p:cBhvr>
                                        <p:cTn id="16" dur="1" fill="hold">
                                          <p:stCondLst>
                                            <p:cond delay="0"/>
                                          </p:stCondLst>
                                        </p:cTn>
                                        <p:tgtEl>
                                          <p:spTgt spid="717"/>
                                        </p:tgtEl>
                                        <p:attrNameLst>
                                          <p:attrName>style.visibility</p:attrName>
                                        </p:attrNameLst>
                                      </p:cBhvr>
                                      <p:to>
                                        <p:strVal val="visible"/>
                                      </p:to>
                                    </p:set>
                                    <p:animEffect transition="in" filter="wheel(1)">
                                      <p:cBhvr>
                                        <p:cTn id="17" dur="2000"/>
                                        <p:tgtEl>
                                          <p:spTgt spid="717"/>
                                        </p:tgtEl>
                                      </p:cBhvr>
                                    </p:animEffect>
                                  </p:childTnLst>
                                </p:cTn>
                              </p:par>
                              <p:par>
                                <p:cTn id="18" presetID="53" presetClass="entr" presetSubtype="16" fill="hold" nodeType="withEffect">
                                  <p:stCondLst>
                                    <p:cond delay="5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53" presetClass="entr" presetSubtype="16" fill="hold" nodeType="withEffect">
                                  <p:stCondLst>
                                    <p:cond delay="100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ppt_w</p:attrName>
                                        </p:attrNameLst>
                                      </p:cBhvr>
                                      <p:tavLst>
                                        <p:tav tm="0">
                                          <p:val>
                                            <p:fltVal val="0"/>
                                          </p:val>
                                        </p:tav>
                                        <p:tav tm="100000">
                                          <p:val>
                                            <p:strVal val="#ppt_w"/>
                                          </p:val>
                                        </p:tav>
                                      </p:tavLst>
                                    </p:anim>
                                    <p:anim calcmode="lin" valueType="num">
                                      <p:cBhvr>
                                        <p:cTn id="26" dur="500" fill="hold"/>
                                        <p:tgtEl>
                                          <p:spTgt spid="11"/>
                                        </p:tgtEl>
                                        <p:attrNameLst>
                                          <p:attrName>ppt_h</p:attrName>
                                        </p:attrNameLst>
                                      </p:cBhvr>
                                      <p:tavLst>
                                        <p:tav tm="0">
                                          <p:val>
                                            <p:fltVal val="0"/>
                                          </p:val>
                                        </p:tav>
                                        <p:tav tm="100000">
                                          <p:val>
                                            <p:strVal val="#ppt_h"/>
                                          </p:val>
                                        </p:tav>
                                      </p:tavLst>
                                    </p:anim>
                                    <p:animEffect transition="in" filter="fade">
                                      <p:cBhvr>
                                        <p:cTn id="27" dur="500"/>
                                        <p:tgtEl>
                                          <p:spTgt spid="11"/>
                                        </p:tgtEl>
                                      </p:cBhvr>
                                    </p:animEffect>
                                  </p:childTnLst>
                                </p:cTn>
                              </p:par>
                              <p:par>
                                <p:cTn id="28" presetID="53" presetClass="entr" presetSubtype="16" fill="hold" nodeType="withEffect">
                                  <p:stCondLst>
                                    <p:cond delay="1500"/>
                                  </p:stCondLst>
                                  <p:childTnLst>
                                    <p:set>
                                      <p:cBhvr>
                                        <p:cTn id="29" dur="1" fill="hold">
                                          <p:stCondLst>
                                            <p:cond delay="0"/>
                                          </p:stCondLst>
                                        </p:cTn>
                                        <p:tgtEl>
                                          <p:spTgt spid="12"/>
                                        </p:tgtEl>
                                        <p:attrNameLst>
                                          <p:attrName>style.visibility</p:attrName>
                                        </p:attrNameLst>
                                      </p:cBhvr>
                                      <p:to>
                                        <p:strVal val="visible"/>
                                      </p:to>
                                    </p:set>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fltVal val="0"/>
                                          </p:val>
                                        </p:tav>
                                        <p:tav tm="100000">
                                          <p:val>
                                            <p:strVal val="#ppt_h"/>
                                          </p:val>
                                        </p:tav>
                                      </p:tavLst>
                                    </p:anim>
                                    <p:animEffect transition="in" filter="fade">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19"/>
                                        </p:tgtEl>
                                        <p:attrNameLst>
                                          <p:attrName>style.visibility</p:attrName>
                                        </p:attrNameLst>
                                      </p:cBhvr>
                                      <p:to>
                                        <p:strVal val="visible"/>
                                      </p:to>
                                    </p:set>
                                    <p:animEffect transition="in" filter="wipe(right)">
                                      <p:cBhvr>
                                        <p:cTn id="37" dur="500"/>
                                        <p:tgtEl>
                                          <p:spTgt spid="719"/>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728"/>
                                        </p:tgtEl>
                                        <p:attrNameLst>
                                          <p:attrName>style.visibility</p:attrName>
                                        </p:attrNameLst>
                                      </p:cBhvr>
                                      <p:to>
                                        <p:strVal val="visible"/>
                                      </p:to>
                                    </p:set>
                                    <p:animEffect transition="in" filter="randombar(horizontal)">
                                      <p:cBhvr>
                                        <p:cTn id="40" dur="500"/>
                                        <p:tgtEl>
                                          <p:spTgt spid="728"/>
                                        </p:tgtEl>
                                      </p:cBhvr>
                                    </p:animEffect>
                                  </p:childTnLst>
                                </p:cTn>
                              </p:par>
                            </p:childTnLst>
                          </p:cTn>
                        </p:par>
                        <p:par>
                          <p:cTn id="41" fill="hold">
                            <p:stCondLst>
                              <p:cond delay="500"/>
                            </p:stCondLst>
                            <p:childTnLst>
                              <p:par>
                                <p:cTn id="42" presetID="22" presetClass="entr" presetSubtype="1" fill="hold" grpId="0" nodeType="afterEffect">
                                  <p:stCondLst>
                                    <p:cond delay="0"/>
                                  </p:stCondLst>
                                  <p:iterate type="lt">
                                    <p:tmPct val="5000"/>
                                  </p:iterate>
                                  <p:childTnLst>
                                    <p:set>
                                      <p:cBhvr>
                                        <p:cTn id="43" dur="1" fill="hold">
                                          <p:stCondLst>
                                            <p:cond delay="0"/>
                                          </p:stCondLst>
                                        </p:cTn>
                                        <p:tgtEl>
                                          <p:spTgt spid="729"/>
                                        </p:tgtEl>
                                        <p:attrNameLst>
                                          <p:attrName>style.visibility</p:attrName>
                                        </p:attrNameLst>
                                      </p:cBhvr>
                                      <p:to>
                                        <p:strVal val="visible"/>
                                      </p:to>
                                    </p:set>
                                    <p:animEffect transition="in" filter="wipe(up)">
                                      <p:cBhvr>
                                        <p:cTn id="44" dur="500"/>
                                        <p:tgtEl>
                                          <p:spTgt spid="7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721"/>
                                        </p:tgtEl>
                                        <p:attrNameLst>
                                          <p:attrName>style.visibility</p:attrName>
                                        </p:attrNameLst>
                                      </p:cBhvr>
                                      <p:to>
                                        <p:strVal val="visible"/>
                                      </p:to>
                                    </p:set>
                                    <p:animEffect transition="in" filter="wipe(left)">
                                      <p:cBhvr>
                                        <p:cTn id="49" dur="500"/>
                                        <p:tgtEl>
                                          <p:spTgt spid="721"/>
                                        </p:tgtEl>
                                      </p:cBhvr>
                                    </p:animEffect>
                                  </p:childTnLst>
                                </p:cTn>
                              </p:par>
                              <p:par>
                                <p:cTn id="50" presetID="14" presetClass="entr" presetSubtype="10" fill="hold" grpId="0" nodeType="withEffect">
                                  <p:stCondLst>
                                    <p:cond delay="0"/>
                                  </p:stCondLst>
                                  <p:childTnLst>
                                    <p:set>
                                      <p:cBhvr>
                                        <p:cTn id="51" dur="1" fill="hold">
                                          <p:stCondLst>
                                            <p:cond delay="0"/>
                                          </p:stCondLst>
                                        </p:cTn>
                                        <p:tgtEl>
                                          <p:spTgt spid="100"/>
                                        </p:tgtEl>
                                        <p:attrNameLst>
                                          <p:attrName>style.visibility</p:attrName>
                                        </p:attrNameLst>
                                      </p:cBhvr>
                                      <p:to>
                                        <p:strVal val="visible"/>
                                      </p:to>
                                    </p:set>
                                    <p:animEffect transition="in" filter="randombar(horizontal)">
                                      <p:cBhvr>
                                        <p:cTn id="52" dur="500"/>
                                        <p:tgtEl>
                                          <p:spTgt spid="100"/>
                                        </p:tgtEl>
                                      </p:cBhvr>
                                    </p:animEffect>
                                  </p:childTnLst>
                                </p:cTn>
                              </p:par>
                            </p:childTnLst>
                          </p:cTn>
                        </p:par>
                        <p:par>
                          <p:cTn id="53" fill="hold">
                            <p:stCondLst>
                              <p:cond delay="500"/>
                            </p:stCondLst>
                            <p:childTnLst>
                              <p:par>
                                <p:cTn id="54" presetID="22" presetClass="entr" presetSubtype="1" fill="hold" grpId="0" nodeType="afterEffect">
                                  <p:stCondLst>
                                    <p:cond delay="0"/>
                                  </p:stCondLst>
                                  <p:iterate type="lt">
                                    <p:tmPct val="5000"/>
                                  </p:iterate>
                                  <p:childTnLst>
                                    <p:set>
                                      <p:cBhvr>
                                        <p:cTn id="55" dur="1" fill="hold">
                                          <p:stCondLst>
                                            <p:cond delay="0"/>
                                          </p:stCondLst>
                                        </p:cTn>
                                        <p:tgtEl>
                                          <p:spTgt spid="735"/>
                                        </p:tgtEl>
                                        <p:attrNameLst>
                                          <p:attrName>style.visibility</p:attrName>
                                        </p:attrNameLst>
                                      </p:cBhvr>
                                      <p:to>
                                        <p:strVal val="visible"/>
                                      </p:to>
                                    </p:set>
                                    <p:animEffect transition="in" filter="wipe(up)">
                                      <p:cBhvr>
                                        <p:cTn id="56" dur="500"/>
                                        <p:tgtEl>
                                          <p:spTgt spid="735"/>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nodeType="clickEffect">
                                  <p:stCondLst>
                                    <p:cond delay="0"/>
                                  </p:stCondLst>
                                  <p:childTnLst>
                                    <p:set>
                                      <p:cBhvr>
                                        <p:cTn id="60" dur="1" fill="hold">
                                          <p:stCondLst>
                                            <p:cond delay="0"/>
                                          </p:stCondLst>
                                        </p:cTn>
                                        <p:tgtEl>
                                          <p:spTgt spid="722"/>
                                        </p:tgtEl>
                                        <p:attrNameLst>
                                          <p:attrName>style.visibility</p:attrName>
                                        </p:attrNameLst>
                                      </p:cBhvr>
                                      <p:to>
                                        <p:strVal val="visible"/>
                                      </p:to>
                                    </p:set>
                                    <p:animEffect transition="in" filter="wipe(left)">
                                      <p:cBhvr>
                                        <p:cTn id="61" dur="500"/>
                                        <p:tgtEl>
                                          <p:spTgt spid="722"/>
                                        </p:tgtEl>
                                      </p:cBhvr>
                                    </p:animEffect>
                                  </p:childTnLst>
                                </p:cTn>
                              </p:par>
                              <p:par>
                                <p:cTn id="62" presetID="14" presetClass="entr" presetSubtype="10" fill="hold" grpId="0" nodeType="withEffect">
                                  <p:stCondLst>
                                    <p:cond delay="0"/>
                                  </p:stCondLst>
                                  <p:childTnLst>
                                    <p:set>
                                      <p:cBhvr>
                                        <p:cTn id="63" dur="1" fill="hold">
                                          <p:stCondLst>
                                            <p:cond delay="0"/>
                                          </p:stCondLst>
                                        </p:cTn>
                                        <p:tgtEl>
                                          <p:spTgt spid="101"/>
                                        </p:tgtEl>
                                        <p:attrNameLst>
                                          <p:attrName>style.visibility</p:attrName>
                                        </p:attrNameLst>
                                      </p:cBhvr>
                                      <p:to>
                                        <p:strVal val="visible"/>
                                      </p:to>
                                    </p:set>
                                    <p:animEffect transition="in" filter="randombar(horizontal)">
                                      <p:cBhvr>
                                        <p:cTn id="64" dur="500"/>
                                        <p:tgtEl>
                                          <p:spTgt spid="101"/>
                                        </p:tgtEl>
                                      </p:cBhvr>
                                    </p:animEffect>
                                  </p:childTnLst>
                                </p:cTn>
                              </p:par>
                            </p:childTnLst>
                          </p:cTn>
                        </p:par>
                        <p:par>
                          <p:cTn id="65" fill="hold">
                            <p:stCondLst>
                              <p:cond delay="500"/>
                            </p:stCondLst>
                            <p:childTnLst>
                              <p:par>
                                <p:cTn id="66" presetID="22" presetClass="entr" presetSubtype="1" fill="hold" grpId="0" nodeType="afterEffect">
                                  <p:stCondLst>
                                    <p:cond delay="0"/>
                                  </p:stCondLst>
                                  <p:iterate type="lt">
                                    <p:tmPct val="5000"/>
                                  </p:iterate>
                                  <p:childTnLst>
                                    <p:set>
                                      <p:cBhvr>
                                        <p:cTn id="67" dur="1" fill="hold">
                                          <p:stCondLst>
                                            <p:cond delay="0"/>
                                          </p:stCondLst>
                                        </p:cTn>
                                        <p:tgtEl>
                                          <p:spTgt spid="738"/>
                                        </p:tgtEl>
                                        <p:attrNameLst>
                                          <p:attrName>style.visibility</p:attrName>
                                        </p:attrNameLst>
                                      </p:cBhvr>
                                      <p:to>
                                        <p:strVal val="visible"/>
                                      </p:to>
                                    </p:set>
                                    <p:animEffect transition="in" filter="wipe(up)">
                                      <p:cBhvr>
                                        <p:cTn id="68" dur="500"/>
                                        <p:tgtEl>
                                          <p:spTgt spid="738"/>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2" fill="hold" nodeType="clickEffect">
                                  <p:stCondLst>
                                    <p:cond delay="0"/>
                                  </p:stCondLst>
                                  <p:childTnLst>
                                    <p:set>
                                      <p:cBhvr>
                                        <p:cTn id="72" dur="1" fill="hold">
                                          <p:stCondLst>
                                            <p:cond delay="0"/>
                                          </p:stCondLst>
                                        </p:cTn>
                                        <p:tgtEl>
                                          <p:spTgt spid="720"/>
                                        </p:tgtEl>
                                        <p:attrNameLst>
                                          <p:attrName>style.visibility</p:attrName>
                                        </p:attrNameLst>
                                      </p:cBhvr>
                                      <p:to>
                                        <p:strVal val="visible"/>
                                      </p:to>
                                    </p:set>
                                    <p:animEffect transition="in" filter="wipe(right)">
                                      <p:cBhvr>
                                        <p:cTn id="73" dur="500"/>
                                        <p:tgtEl>
                                          <p:spTgt spid="720"/>
                                        </p:tgtEl>
                                      </p:cBhvr>
                                    </p:animEffect>
                                  </p:childTnLst>
                                </p:cTn>
                              </p:par>
                              <p:par>
                                <p:cTn id="74" presetID="14" presetClass="entr" presetSubtype="10" fill="hold" grpId="0" nodeType="withEffect">
                                  <p:stCondLst>
                                    <p:cond delay="0"/>
                                  </p:stCondLst>
                                  <p:childTnLst>
                                    <p:set>
                                      <p:cBhvr>
                                        <p:cTn id="75" dur="1" fill="hold">
                                          <p:stCondLst>
                                            <p:cond delay="0"/>
                                          </p:stCondLst>
                                        </p:cTn>
                                        <p:tgtEl>
                                          <p:spTgt spid="731"/>
                                        </p:tgtEl>
                                        <p:attrNameLst>
                                          <p:attrName>style.visibility</p:attrName>
                                        </p:attrNameLst>
                                      </p:cBhvr>
                                      <p:to>
                                        <p:strVal val="visible"/>
                                      </p:to>
                                    </p:set>
                                    <p:animEffect transition="in" filter="randombar(horizontal)">
                                      <p:cBhvr>
                                        <p:cTn id="76" dur="500"/>
                                        <p:tgtEl>
                                          <p:spTgt spid="731"/>
                                        </p:tgtEl>
                                      </p:cBhvr>
                                    </p:animEffect>
                                  </p:childTnLst>
                                </p:cTn>
                              </p:par>
                            </p:childTnLst>
                          </p:cTn>
                        </p:par>
                        <p:par>
                          <p:cTn id="77" fill="hold">
                            <p:stCondLst>
                              <p:cond delay="500"/>
                            </p:stCondLst>
                            <p:childTnLst>
                              <p:par>
                                <p:cTn id="78" presetID="22" presetClass="entr" presetSubtype="1" fill="hold" grpId="0" nodeType="afterEffect">
                                  <p:stCondLst>
                                    <p:cond delay="0"/>
                                  </p:stCondLst>
                                  <p:iterate type="lt">
                                    <p:tmPct val="5000"/>
                                  </p:iterate>
                                  <p:childTnLst>
                                    <p:set>
                                      <p:cBhvr>
                                        <p:cTn id="79" dur="1" fill="hold">
                                          <p:stCondLst>
                                            <p:cond delay="0"/>
                                          </p:stCondLst>
                                        </p:cTn>
                                        <p:tgtEl>
                                          <p:spTgt spid="732"/>
                                        </p:tgtEl>
                                        <p:attrNameLst>
                                          <p:attrName>style.visibility</p:attrName>
                                        </p:attrNameLst>
                                      </p:cBhvr>
                                      <p:to>
                                        <p:strVal val="visible"/>
                                      </p:to>
                                    </p:set>
                                    <p:animEffect transition="in" filter="wipe(up)">
                                      <p:cBhvr>
                                        <p:cTn id="80" dur="500"/>
                                        <p:tgtEl>
                                          <p:spTgt spid="7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 grpId="0" animBg="1"/>
      <p:bldP spid="728" grpId="0" animBg="1"/>
      <p:bldP spid="729" grpId="0"/>
      <p:bldP spid="731" grpId="0" animBg="1"/>
      <p:bldP spid="732" grpId="0"/>
      <p:bldP spid="735" grpId="0"/>
      <p:bldP spid="738" grpId="0"/>
      <p:bldP spid="89" grpId="0"/>
      <p:bldP spid="100" grpId="0" animBg="1"/>
      <p:bldP spid="10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321"/>
        <p:cNvGrpSpPr/>
        <p:nvPr/>
      </p:nvGrpSpPr>
      <p:grpSpPr>
        <a:xfrm>
          <a:off x="0" y="0"/>
          <a:ext cx="0" cy="0"/>
          <a:chOff x="0" y="0"/>
          <a:chExt cx="0" cy="0"/>
        </a:xfrm>
      </p:grpSpPr>
      <p:sp>
        <p:nvSpPr>
          <p:cNvPr id="1322" name="Google Shape;1322;p19"/>
          <p:cNvSpPr/>
          <p:nvPr/>
        </p:nvSpPr>
        <p:spPr>
          <a:xfrm>
            <a:off x="138896" y="3462500"/>
            <a:ext cx="2890335" cy="2890335"/>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5" name="Google Shape;1325;p19"/>
          <p:cNvSpPr txBox="1"/>
          <p:nvPr/>
        </p:nvSpPr>
        <p:spPr>
          <a:xfrm>
            <a:off x="573375" y="1657553"/>
            <a:ext cx="8751248" cy="659200"/>
          </a:xfrm>
          <a:prstGeom prst="rect">
            <a:avLst/>
          </a:prstGeom>
          <a:solidFill>
            <a:schemeClr val="dk2"/>
          </a:solidFill>
          <a:ln>
            <a:noFill/>
          </a:ln>
        </p:spPr>
        <p:txBody>
          <a:bodyPr spcFirstLastPara="1" wrap="square" lIns="121900" tIns="365760" rIns="121900" bIns="121900" anchor="ctr" anchorCtr="0">
            <a:noAutofit/>
          </a:bodyPr>
          <a:lstStyle/>
          <a:p>
            <a:pPr marL="0" marR="0" lvl="0" indent="0" defTabSz="1219170" rtl="0" eaLnBrk="1" fontAlgn="auto" latinLnBrk="0" hangingPunct="1">
              <a:lnSpc>
                <a:spcPct val="100000"/>
              </a:lnSpc>
              <a:spcBef>
                <a:spcPts val="0"/>
              </a:spcBef>
              <a:spcAft>
                <a:spcPts val="1600"/>
              </a:spcAft>
              <a:buClr>
                <a:srgbClr val="000000"/>
              </a:buClr>
              <a:buSzTx/>
              <a:buFontTx/>
              <a:buNone/>
              <a:tabLst/>
              <a:defRPr/>
            </a:pPr>
            <a:r>
              <a:rPr kumimoji="0" lang="vi-VN"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a. Nam châm hình trụ chỉ có một cực </a:t>
            </a:r>
            <a:endParaRPr kumimoji="0"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sp>
        <p:nvSpPr>
          <p:cNvPr id="1328" name="Google Shape;1328;p19"/>
          <p:cNvSpPr txBox="1"/>
          <p:nvPr/>
        </p:nvSpPr>
        <p:spPr>
          <a:xfrm>
            <a:off x="1186638" y="2598886"/>
            <a:ext cx="8751248" cy="659200"/>
          </a:xfrm>
          <a:prstGeom prst="rect">
            <a:avLst/>
          </a:prstGeom>
          <a:solidFill>
            <a:schemeClr val="dk2"/>
          </a:solidFill>
          <a:ln>
            <a:noFill/>
          </a:ln>
        </p:spPr>
        <p:txBody>
          <a:bodyPr spcFirstLastPara="1" wrap="square" lIns="121900" tIns="365760" rIns="121900" bIns="121900" anchor="ctr" anchorCtr="0">
            <a:noAutofit/>
          </a:bodyPr>
          <a:lstStyle/>
          <a:p>
            <a:pPr marL="0" marR="0" lvl="0" indent="0" defTabSz="1219170" rtl="0" eaLnBrk="1" fontAlgn="auto" latinLnBrk="0" hangingPunct="1">
              <a:lnSpc>
                <a:spcPct val="100000"/>
              </a:lnSpc>
              <a:spcBef>
                <a:spcPts val="0"/>
              </a:spcBef>
              <a:spcAft>
                <a:spcPts val="1600"/>
              </a:spcAft>
              <a:buClr>
                <a:srgbClr val="000000"/>
              </a:buClr>
              <a:buSzTx/>
              <a:buFontTx/>
              <a:buNone/>
              <a:tabLst/>
              <a:defRPr/>
            </a:pPr>
            <a:r>
              <a:rPr lang="vi-VN" sz="2400" kern="0" dirty="0">
                <a:solidFill>
                  <a:srgbClr val="272021"/>
                </a:solidFill>
                <a:latin typeface="#9Slide03 Arima Madurai Black" panose="00000A00000000000000" pitchFamily="2" charset="0"/>
                <a:ea typeface="Roboto"/>
                <a:cs typeface="#9Slide03 Arima Madurai Black" panose="00000A00000000000000" pitchFamily="2" charset="0"/>
                <a:sym typeface="Roboto"/>
              </a:rPr>
              <a:t>b. Các cực cùng tên thì đẩy nhau</a:t>
            </a:r>
            <a:endParaRPr kumimoji="0"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sp>
        <p:nvSpPr>
          <p:cNvPr id="1331" name="Google Shape;1331;p19"/>
          <p:cNvSpPr txBox="1"/>
          <p:nvPr/>
        </p:nvSpPr>
        <p:spPr>
          <a:xfrm>
            <a:off x="1867250" y="3540219"/>
            <a:ext cx="8751248" cy="659200"/>
          </a:xfrm>
          <a:prstGeom prst="rect">
            <a:avLst/>
          </a:prstGeom>
          <a:solidFill>
            <a:schemeClr val="dk2"/>
          </a:solidFill>
          <a:ln>
            <a:noFill/>
          </a:ln>
        </p:spPr>
        <p:txBody>
          <a:bodyPr spcFirstLastPara="1" wrap="square" lIns="121900" tIns="365760" rIns="121900" bIns="121900" anchor="ctr" anchorCtr="0">
            <a:noAutofit/>
          </a:bodyPr>
          <a:lstStyle/>
          <a:p>
            <a:pPr marL="0" marR="0" lvl="0" indent="0" defTabSz="1219170" rtl="0" eaLnBrk="1" fontAlgn="auto" latinLnBrk="0" hangingPunct="1">
              <a:lnSpc>
                <a:spcPct val="100000"/>
              </a:lnSpc>
              <a:spcBef>
                <a:spcPts val="0"/>
              </a:spcBef>
              <a:spcAft>
                <a:spcPts val="1600"/>
              </a:spcAft>
              <a:buClr>
                <a:srgbClr val="000000"/>
              </a:buClr>
              <a:buSzTx/>
              <a:buFontTx/>
              <a:buNone/>
              <a:tabLst/>
              <a:defRPr/>
            </a:pPr>
            <a:r>
              <a:rPr kumimoji="0" lang="vi-VN"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c. Thanh nam châm khi để tự do luôn chỉ hướng Bắc - Nam</a:t>
            </a:r>
            <a:endParaRPr kumimoji="0"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sp>
        <p:nvSpPr>
          <p:cNvPr id="1334" name="Google Shape;1334;p19"/>
          <p:cNvSpPr txBox="1"/>
          <p:nvPr/>
        </p:nvSpPr>
        <p:spPr>
          <a:xfrm>
            <a:off x="2689207" y="4481553"/>
            <a:ext cx="8751248" cy="659200"/>
          </a:xfrm>
          <a:prstGeom prst="rect">
            <a:avLst/>
          </a:prstGeom>
          <a:solidFill>
            <a:schemeClr val="dk2"/>
          </a:solidFill>
          <a:ln>
            <a:noFill/>
          </a:ln>
        </p:spPr>
        <p:txBody>
          <a:bodyPr spcFirstLastPara="1" wrap="square" lIns="121900" tIns="365760" rIns="121900" bIns="121900" anchor="ctr" anchorCtr="0">
            <a:noAutofit/>
          </a:bodyPr>
          <a:lstStyle/>
          <a:p>
            <a:pPr marL="0" marR="0" lvl="0" indent="0" defTabSz="1219170" rtl="0" eaLnBrk="1" fontAlgn="auto" latinLnBrk="0" hangingPunct="1">
              <a:lnSpc>
                <a:spcPct val="100000"/>
              </a:lnSpc>
              <a:spcBef>
                <a:spcPts val="0"/>
              </a:spcBef>
              <a:spcAft>
                <a:spcPts val="1600"/>
              </a:spcAft>
              <a:buClr>
                <a:srgbClr val="000000"/>
              </a:buClr>
              <a:buSzTx/>
              <a:buFontTx/>
              <a:buNone/>
              <a:tabLst/>
              <a:defRPr/>
            </a:pPr>
            <a:r>
              <a:rPr lang="vi-VN" sz="2400" kern="0" dirty="0">
                <a:solidFill>
                  <a:srgbClr val="272021"/>
                </a:solidFill>
                <a:latin typeface="#9Slide03 Arima Madurai Black" panose="00000A00000000000000" pitchFamily="2" charset="0"/>
                <a:ea typeface="Roboto"/>
                <a:cs typeface="#9Slide03 Arima Madurai Black" panose="00000A00000000000000" pitchFamily="2" charset="0"/>
                <a:sym typeface="Roboto"/>
              </a:rPr>
              <a:t>d.</a:t>
            </a:r>
            <a:r>
              <a:rPr kumimoji="0" lang="vi-VN"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 Cao su là vật liệu có từ tính</a:t>
            </a:r>
            <a:endParaRPr kumimoji="0"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grpSp>
        <p:nvGrpSpPr>
          <p:cNvPr id="1340" name="Google Shape;1340;p19"/>
          <p:cNvGrpSpPr/>
          <p:nvPr/>
        </p:nvGrpSpPr>
        <p:grpSpPr>
          <a:xfrm>
            <a:off x="457466" y="4370887"/>
            <a:ext cx="2413056" cy="2457012"/>
            <a:chOff x="4721126" y="-3719384"/>
            <a:chExt cx="1134089" cy="1154747"/>
          </a:xfrm>
        </p:grpSpPr>
        <p:sp>
          <p:nvSpPr>
            <p:cNvPr id="1341" name="Google Shape;1341;p19"/>
            <p:cNvSpPr/>
            <p:nvPr/>
          </p:nvSpPr>
          <p:spPr>
            <a:xfrm>
              <a:off x="4721126" y="-2825778"/>
              <a:ext cx="1108728" cy="261141"/>
            </a:xfrm>
            <a:custGeom>
              <a:avLst/>
              <a:gdLst/>
              <a:ahLst/>
              <a:cxnLst/>
              <a:rect l="l" t="t" r="r" b="b"/>
              <a:pathLst>
                <a:path w="17280" h="4070" extrusionOk="0">
                  <a:moveTo>
                    <a:pt x="2017" y="1"/>
                  </a:moveTo>
                  <a:lnTo>
                    <a:pt x="1" y="4070"/>
                  </a:lnTo>
                  <a:lnTo>
                    <a:pt x="17279" y="4070"/>
                  </a:lnTo>
                  <a:lnTo>
                    <a:pt x="15262" y="1"/>
                  </a:ln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2" name="Google Shape;1342;p19"/>
            <p:cNvSpPr/>
            <p:nvPr/>
          </p:nvSpPr>
          <p:spPr>
            <a:xfrm>
              <a:off x="4909510" y="-2745382"/>
              <a:ext cx="758272" cy="135704"/>
            </a:xfrm>
            <a:custGeom>
              <a:avLst/>
              <a:gdLst/>
              <a:ahLst/>
              <a:cxnLst/>
              <a:rect l="l" t="t" r="r" b="b"/>
              <a:pathLst>
                <a:path w="11818" h="2115" extrusionOk="0">
                  <a:moveTo>
                    <a:pt x="5911" y="0"/>
                  </a:moveTo>
                  <a:cubicBezTo>
                    <a:pt x="2645" y="0"/>
                    <a:pt x="0" y="473"/>
                    <a:pt x="0" y="1056"/>
                  </a:cubicBezTo>
                  <a:cubicBezTo>
                    <a:pt x="0" y="1642"/>
                    <a:pt x="2645" y="2115"/>
                    <a:pt x="5911" y="2115"/>
                  </a:cubicBezTo>
                  <a:cubicBezTo>
                    <a:pt x="9173" y="2115"/>
                    <a:pt x="11818" y="1642"/>
                    <a:pt x="11818" y="1056"/>
                  </a:cubicBezTo>
                  <a:cubicBezTo>
                    <a:pt x="11818" y="473"/>
                    <a:pt x="9173" y="0"/>
                    <a:pt x="5911" y="0"/>
                  </a:cubicBezTo>
                  <a:close/>
                </a:path>
              </a:pathLst>
            </a:custGeom>
            <a:solidFill>
              <a:srgbClr val="DEA28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3" name="Google Shape;1343;p19"/>
            <p:cNvSpPr/>
            <p:nvPr/>
          </p:nvSpPr>
          <p:spPr>
            <a:xfrm>
              <a:off x="5762051" y="-3334723"/>
              <a:ext cx="32402" cy="51522"/>
            </a:xfrm>
            <a:custGeom>
              <a:avLst/>
              <a:gdLst/>
              <a:ahLst/>
              <a:cxnLst/>
              <a:rect l="l" t="t" r="r" b="b"/>
              <a:pathLst>
                <a:path w="505" h="803" extrusionOk="0">
                  <a:moveTo>
                    <a:pt x="123" y="0"/>
                  </a:moveTo>
                  <a:cubicBezTo>
                    <a:pt x="41" y="0"/>
                    <a:pt x="1" y="85"/>
                    <a:pt x="14" y="132"/>
                  </a:cubicBezTo>
                  <a:cubicBezTo>
                    <a:pt x="35" y="206"/>
                    <a:pt x="214" y="413"/>
                    <a:pt x="242" y="476"/>
                  </a:cubicBezTo>
                  <a:cubicBezTo>
                    <a:pt x="266" y="539"/>
                    <a:pt x="186" y="802"/>
                    <a:pt x="186" y="802"/>
                  </a:cubicBezTo>
                  <a:lnTo>
                    <a:pt x="431" y="785"/>
                  </a:lnTo>
                  <a:cubicBezTo>
                    <a:pt x="484" y="307"/>
                    <a:pt x="505" y="322"/>
                    <a:pt x="305" y="108"/>
                  </a:cubicBezTo>
                  <a:cubicBezTo>
                    <a:pt x="232" y="28"/>
                    <a:pt x="171" y="0"/>
                    <a:pt x="123"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4" name="Google Shape;1344;p19"/>
            <p:cNvSpPr/>
            <p:nvPr/>
          </p:nvSpPr>
          <p:spPr>
            <a:xfrm>
              <a:off x="5714698" y="-3255161"/>
              <a:ext cx="71413" cy="61917"/>
            </a:xfrm>
            <a:custGeom>
              <a:avLst/>
              <a:gdLst/>
              <a:ahLst/>
              <a:cxnLst/>
              <a:rect l="l" t="t" r="r" b="b"/>
              <a:pathLst>
                <a:path w="1113" h="965" extrusionOk="0">
                  <a:moveTo>
                    <a:pt x="254" y="0"/>
                  </a:moveTo>
                  <a:lnTo>
                    <a:pt x="1" y="232"/>
                  </a:lnTo>
                  <a:lnTo>
                    <a:pt x="766" y="965"/>
                  </a:lnTo>
                  <a:lnTo>
                    <a:pt x="1113" y="748"/>
                  </a:lnTo>
                  <a:cubicBezTo>
                    <a:pt x="1113" y="748"/>
                    <a:pt x="847" y="341"/>
                    <a:pt x="254"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5" name="Google Shape;1345;p19"/>
            <p:cNvSpPr/>
            <p:nvPr/>
          </p:nvSpPr>
          <p:spPr>
            <a:xfrm>
              <a:off x="5727338" y="-3359811"/>
              <a:ext cx="101569" cy="156685"/>
            </a:xfrm>
            <a:custGeom>
              <a:avLst/>
              <a:gdLst/>
              <a:ahLst/>
              <a:cxnLst/>
              <a:rect l="l" t="t" r="r" b="b"/>
              <a:pathLst>
                <a:path w="1583" h="2442" extrusionOk="0">
                  <a:moveTo>
                    <a:pt x="1313" y="0"/>
                  </a:moveTo>
                  <a:cubicBezTo>
                    <a:pt x="1125" y="0"/>
                    <a:pt x="1148" y="1004"/>
                    <a:pt x="1148" y="1004"/>
                  </a:cubicBezTo>
                  <a:cubicBezTo>
                    <a:pt x="1148" y="1004"/>
                    <a:pt x="1130" y="1002"/>
                    <a:pt x="1099" y="1002"/>
                  </a:cubicBezTo>
                  <a:cubicBezTo>
                    <a:pt x="979" y="1002"/>
                    <a:pt x="661" y="1032"/>
                    <a:pt x="453" y="1323"/>
                  </a:cubicBezTo>
                  <a:cubicBezTo>
                    <a:pt x="453" y="1323"/>
                    <a:pt x="327" y="1063"/>
                    <a:pt x="369" y="895"/>
                  </a:cubicBezTo>
                  <a:cubicBezTo>
                    <a:pt x="369" y="895"/>
                    <a:pt x="671" y="576"/>
                    <a:pt x="702" y="411"/>
                  </a:cubicBezTo>
                  <a:cubicBezTo>
                    <a:pt x="709" y="377"/>
                    <a:pt x="696" y="362"/>
                    <a:pt x="669" y="362"/>
                  </a:cubicBezTo>
                  <a:cubicBezTo>
                    <a:pt x="568" y="362"/>
                    <a:pt x="274" y="575"/>
                    <a:pt x="152" y="734"/>
                  </a:cubicBezTo>
                  <a:cubicBezTo>
                    <a:pt x="1" y="933"/>
                    <a:pt x="78" y="1867"/>
                    <a:pt x="78" y="1867"/>
                  </a:cubicBezTo>
                  <a:lnTo>
                    <a:pt x="618" y="2431"/>
                  </a:lnTo>
                  <a:lnTo>
                    <a:pt x="639" y="2442"/>
                  </a:lnTo>
                  <a:cubicBezTo>
                    <a:pt x="639" y="2442"/>
                    <a:pt x="1334" y="1705"/>
                    <a:pt x="1456" y="1442"/>
                  </a:cubicBezTo>
                  <a:cubicBezTo>
                    <a:pt x="1583" y="1183"/>
                    <a:pt x="1544" y="78"/>
                    <a:pt x="1334" y="4"/>
                  </a:cubicBezTo>
                  <a:cubicBezTo>
                    <a:pt x="1327" y="2"/>
                    <a:pt x="1320" y="0"/>
                    <a:pt x="1313" y="0"/>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6" name="Google Shape;1346;p19"/>
            <p:cNvSpPr/>
            <p:nvPr/>
          </p:nvSpPr>
          <p:spPr>
            <a:xfrm>
              <a:off x="5783866" y="-3361672"/>
              <a:ext cx="22072" cy="84951"/>
            </a:xfrm>
            <a:custGeom>
              <a:avLst/>
              <a:gdLst/>
              <a:ahLst/>
              <a:cxnLst/>
              <a:rect l="l" t="t" r="r" b="b"/>
              <a:pathLst>
                <a:path w="344" h="1324" extrusionOk="0">
                  <a:moveTo>
                    <a:pt x="112" y="1"/>
                  </a:moveTo>
                  <a:cubicBezTo>
                    <a:pt x="67" y="1"/>
                    <a:pt x="42" y="65"/>
                    <a:pt x="38" y="114"/>
                  </a:cubicBezTo>
                  <a:cubicBezTo>
                    <a:pt x="0" y="517"/>
                    <a:pt x="4" y="924"/>
                    <a:pt x="53" y="1323"/>
                  </a:cubicBezTo>
                  <a:lnTo>
                    <a:pt x="302" y="1145"/>
                  </a:lnTo>
                  <a:cubicBezTo>
                    <a:pt x="344" y="787"/>
                    <a:pt x="305" y="415"/>
                    <a:pt x="182" y="75"/>
                  </a:cubicBezTo>
                  <a:cubicBezTo>
                    <a:pt x="172" y="44"/>
                    <a:pt x="155" y="5"/>
                    <a:pt x="123" y="2"/>
                  </a:cubicBezTo>
                  <a:cubicBezTo>
                    <a:pt x="119" y="1"/>
                    <a:pt x="115" y="1"/>
                    <a:pt x="112" y="1"/>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7" name="Google Shape;1347;p19"/>
            <p:cNvSpPr/>
            <p:nvPr/>
          </p:nvSpPr>
          <p:spPr>
            <a:xfrm>
              <a:off x="5795287" y="-3322596"/>
              <a:ext cx="59928" cy="64547"/>
            </a:xfrm>
            <a:custGeom>
              <a:avLst/>
              <a:gdLst/>
              <a:ahLst/>
              <a:cxnLst/>
              <a:rect l="l" t="t" r="r" b="b"/>
              <a:pathLst>
                <a:path w="934" h="1006" extrusionOk="0">
                  <a:moveTo>
                    <a:pt x="872" y="1"/>
                  </a:moveTo>
                  <a:cubicBezTo>
                    <a:pt x="839" y="1"/>
                    <a:pt x="800" y="26"/>
                    <a:pt x="776" y="52"/>
                  </a:cubicBezTo>
                  <a:cubicBezTo>
                    <a:pt x="485" y="332"/>
                    <a:pt x="226" y="645"/>
                    <a:pt x="1" y="981"/>
                  </a:cubicBezTo>
                  <a:lnTo>
                    <a:pt x="307" y="1006"/>
                  </a:lnTo>
                  <a:cubicBezTo>
                    <a:pt x="573" y="764"/>
                    <a:pt x="783" y="455"/>
                    <a:pt x="913" y="115"/>
                  </a:cubicBezTo>
                  <a:cubicBezTo>
                    <a:pt x="924" y="83"/>
                    <a:pt x="934" y="45"/>
                    <a:pt x="913" y="20"/>
                  </a:cubicBezTo>
                  <a:cubicBezTo>
                    <a:pt x="902" y="6"/>
                    <a:pt x="887" y="1"/>
                    <a:pt x="872" y="1"/>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8" name="Google Shape;1348;p19"/>
            <p:cNvSpPr/>
            <p:nvPr/>
          </p:nvSpPr>
          <p:spPr>
            <a:xfrm>
              <a:off x="5747614" y="-3275180"/>
              <a:ext cx="50239" cy="21623"/>
            </a:xfrm>
            <a:custGeom>
              <a:avLst/>
              <a:gdLst/>
              <a:ahLst/>
              <a:cxnLst/>
              <a:rect l="l" t="t" r="r" b="b"/>
              <a:pathLst>
                <a:path w="783" h="337" extrusionOk="0">
                  <a:moveTo>
                    <a:pt x="575" y="1"/>
                  </a:moveTo>
                  <a:cubicBezTo>
                    <a:pt x="421" y="1"/>
                    <a:pt x="201" y="55"/>
                    <a:pt x="7" y="309"/>
                  </a:cubicBezTo>
                  <a:cubicBezTo>
                    <a:pt x="1" y="316"/>
                    <a:pt x="4" y="327"/>
                    <a:pt x="11" y="333"/>
                  </a:cubicBezTo>
                  <a:cubicBezTo>
                    <a:pt x="12" y="335"/>
                    <a:pt x="14" y="336"/>
                    <a:pt x="17" y="336"/>
                  </a:cubicBezTo>
                  <a:cubicBezTo>
                    <a:pt x="19" y="336"/>
                    <a:pt x="22" y="335"/>
                    <a:pt x="25" y="333"/>
                  </a:cubicBezTo>
                  <a:cubicBezTo>
                    <a:pt x="28" y="333"/>
                    <a:pt x="28" y="333"/>
                    <a:pt x="32" y="330"/>
                  </a:cubicBezTo>
                  <a:cubicBezTo>
                    <a:pt x="218" y="85"/>
                    <a:pt x="428" y="32"/>
                    <a:pt x="574" y="32"/>
                  </a:cubicBezTo>
                  <a:cubicBezTo>
                    <a:pt x="683" y="32"/>
                    <a:pt x="757" y="62"/>
                    <a:pt x="758" y="64"/>
                  </a:cubicBezTo>
                  <a:cubicBezTo>
                    <a:pt x="760" y="64"/>
                    <a:pt x="762" y="65"/>
                    <a:pt x="763" y="65"/>
                  </a:cubicBezTo>
                  <a:cubicBezTo>
                    <a:pt x="771" y="65"/>
                    <a:pt x="777" y="59"/>
                    <a:pt x="779" y="53"/>
                  </a:cubicBezTo>
                  <a:cubicBezTo>
                    <a:pt x="783" y="46"/>
                    <a:pt x="779" y="35"/>
                    <a:pt x="772" y="32"/>
                  </a:cubicBezTo>
                  <a:cubicBezTo>
                    <a:pt x="770" y="32"/>
                    <a:pt x="691" y="1"/>
                    <a:pt x="575"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9" name="Google Shape;1349;p19"/>
            <p:cNvSpPr/>
            <p:nvPr/>
          </p:nvSpPr>
          <p:spPr>
            <a:xfrm>
              <a:off x="5799137" y="-3332349"/>
              <a:ext cx="4556" cy="53383"/>
            </a:xfrm>
            <a:custGeom>
              <a:avLst/>
              <a:gdLst/>
              <a:ahLst/>
              <a:cxnLst/>
              <a:rect l="l" t="t" r="r" b="b"/>
              <a:pathLst>
                <a:path w="71" h="832" extrusionOk="0">
                  <a:moveTo>
                    <a:pt x="53" y="0"/>
                  </a:moveTo>
                  <a:cubicBezTo>
                    <a:pt x="46" y="0"/>
                    <a:pt x="39" y="8"/>
                    <a:pt x="39" y="15"/>
                  </a:cubicBezTo>
                  <a:lnTo>
                    <a:pt x="1" y="814"/>
                  </a:lnTo>
                  <a:cubicBezTo>
                    <a:pt x="1" y="824"/>
                    <a:pt x="7" y="832"/>
                    <a:pt x="15" y="832"/>
                  </a:cubicBezTo>
                  <a:lnTo>
                    <a:pt x="18" y="832"/>
                  </a:lnTo>
                  <a:cubicBezTo>
                    <a:pt x="25" y="832"/>
                    <a:pt x="32" y="824"/>
                    <a:pt x="32" y="818"/>
                  </a:cubicBezTo>
                  <a:lnTo>
                    <a:pt x="71" y="18"/>
                  </a:lnTo>
                  <a:cubicBezTo>
                    <a:pt x="71" y="8"/>
                    <a:pt x="64" y="0"/>
                    <a:pt x="53"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0" name="Google Shape;1350;p19"/>
            <p:cNvSpPr/>
            <p:nvPr/>
          </p:nvSpPr>
          <p:spPr>
            <a:xfrm>
              <a:off x="5784508" y="-3293659"/>
              <a:ext cx="23933" cy="28039"/>
            </a:xfrm>
            <a:custGeom>
              <a:avLst/>
              <a:gdLst/>
              <a:ahLst/>
              <a:cxnLst/>
              <a:rect l="l" t="t" r="r" b="b"/>
              <a:pathLst>
                <a:path w="373" h="437" extrusionOk="0">
                  <a:moveTo>
                    <a:pt x="22" y="1"/>
                  </a:moveTo>
                  <a:cubicBezTo>
                    <a:pt x="12" y="1"/>
                    <a:pt x="4" y="4"/>
                    <a:pt x="1" y="15"/>
                  </a:cubicBezTo>
                  <a:cubicBezTo>
                    <a:pt x="1" y="22"/>
                    <a:pt x="4" y="32"/>
                    <a:pt x="15" y="32"/>
                  </a:cubicBezTo>
                  <a:cubicBezTo>
                    <a:pt x="145" y="67"/>
                    <a:pt x="337" y="425"/>
                    <a:pt x="337" y="428"/>
                  </a:cubicBezTo>
                  <a:cubicBezTo>
                    <a:pt x="341" y="436"/>
                    <a:pt x="352" y="436"/>
                    <a:pt x="358" y="436"/>
                  </a:cubicBezTo>
                  <a:lnTo>
                    <a:pt x="362" y="436"/>
                  </a:lnTo>
                  <a:cubicBezTo>
                    <a:pt x="369" y="428"/>
                    <a:pt x="373" y="422"/>
                    <a:pt x="369" y="411"/>
                  </a:cubicBezTo>
                  <a:cubicBezTo>
                    <a:pt x="358" y="397"/>
                    <a:pt x="166" y="40"/>
                    <a:pt x="22"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1" name="Google Shape;1351;p19"/>
            <p:cNvSpPr/>
            <p:nvPr/>
          </p:nvSpPr>
          <p:spPr>
            <a:xfrm>
              <a:off x="5804334" y="-3299369"/>
              <a:ext cx="23227" cy="30349"/>
            </a:xfrm>
            <a:custGeom>
              <a:avLst/>
              <a:gdLst/>
              <a:ahLst/>
              <a:cxnLst/>
              <a:rect l="l" t="t" r="r" b="b"/>
              <a:pathLst>
                <a:path w="362" h="473" extrusionOk="0">
                  <a:moveTo>
                    <a:pt x="345" y="0"/>
                  </a:moveTo>
                  <a:cubicBezTo>
                    <a:pt x="339" y="0"/>
                    <a:pt x="334" y="2"/>
                    <a:pt x="330" y="6"/>
                  </a:cubicBezTo>
                  <a:cubicBezTo>
                    <a:pt x="330" y="6"/>
                    <a:pt x="119" y="237"/>
                    <a:pt x="7" y="448"/>
                  </a:cubicBezTo>
                  <a:cubicBezTo>
                    <a:pt x="1" y="454"/>
                    <a:pt x="4" y="465"/>
                    <a:pt x="14" y="469"/>
                  </a:cubicBezTo>
                  <a:cubicBezTo>
                    <a:pt x="18" y="472"/>
                    <a:pt x="22" y="472"/>
                    <a:pt x="25" y="472"/>
                  </a:cubicBezTo>
                  <a:cubicBezTo>
                    <a:pt x="28" y="469"/>
                    <a:pt x="32" y="469"/>
                    <a:pt x="35" y="462"/>
                  </a:cubicBezTo>
                  <a:cubicBezTo>
                    <a:pt x="148" y="258"/>
                    <a:pt x="355" y="30"/>
                    <a:pt x="355" y="27"/>
                  </a:cubicBezTo>
                  <a:cubicBezTo>
                    <a:pt x="362" y="20"/>
                    <a:pt x="362" y="9"/>
                    <a:pt x="355" y="2"/>
                  </a:cubicBezTo>
                  <a:cubicBezTo>
                    <a:pt x="352" y="1"/>
                    <a:pt x="348" y="0"/>
                    <a:pt x="345"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2" name="Google Shape;1352;p19"/>
            <p:cNvSpPr/>
            <p:nvPr/>
          </p:nvSpPr>
          <p:spPr>
            <a:xfrm>
              <a:off x="5394715" y="-3258754"/>
              <a:ext cx="389851" cy="274166"/>
            </a:xfrm>
            <a:custGeom>
              <a:avLst/>
              <a:gdLst/>
              <a:ahLst/>
              <a:cxnLst/>
              <a:rect l="l" t="t" r="r" b="b"/>
              <a:pathLst>
                <a:path w="6076" h="4273" extrusionOk="0">
                  <a:moveTo>
                    <a:pt x="808" y="1"/>
                  </a:moveTo>
                  <a:lnTo>
                    <a:pt x="594" y="390"/>
                  </a:lnTo>
                  <a:cubicBezTo>
                    <a:pt x="316" y="319"/>
                    <a:pt x="119" y="316"/>
                    <a:pt x="88" y="316"/>
                  </a:cubicBezTo>
                  <a:cubicBezTo>
                    <a:pt x="86" y="316"/>
                    <a:pt x="84" y="316"/>
                    <a:pt x="84" y="316"/>
                  </a:cubicBezTo>
                  <a:lnTo>
                    <a:pt x="0" y="2253"/>
                  </a:lnTo>
                  <a:lnTo>
                    <a:pt x="502" y="2894"/>
                  </a:lnTo>
                  <a:cubicBezTo>
                    <a:pt x="502" y="2894"/>
                    <a:pt x="1472" y="4272"/>
                    <a:pt x="2644" y="4272"/>
                  </a:cubicBezTo>
                  <a:cubicBezTo>
                    <a:pt x="2897" y="4272"/>
                    <a:pt x="3160" y="4208"/>
                    <a:pt x="3424" y="4051"/>
                  </a:cubicBezTo>
                  <a:cubicBezTo>
                    <a:pt x="4677" y="3305"/>
                    <a:pt x="6051" y="821"/>
                    <a:pt x="6051" y="821"/>
                  </a:cubicBezTo>
                  <a:cubicBezTo>
                    <a:pt x="6058" y="825"/>
                    <a:pt x="6061" y="827"/>
                    <a:pt x="6063" y="827"/>
                  </a:cubicBezTo>
                  <a:cubicBezTo>
                    <a:pt x="6076" y="827"/>
                    <a:pt x="5826" y="639"/>
                    <a:pt x="5571" y="464"/>
                  </a:cubicBezTo>
                  <a:cubicBezTo>
                    <a:pt x="5465" y="386"/>
                    <a:pt x="5241" y="56"/>
                    <a:pt x="5241" y="56"/>
                  </a:cubicBezTo>
                  <a:cubicBezTo>
                    <a:pt x="4515" y="590"/>
                    <a:pt x="3343" y="1393"/>
                    <a:pt x="2820" y="1754"/>
                  </a:cubicBezTo>
                  <a:cubicBezTo>
                    <a:pt x="2519" y="1319"/>
                    <a:pt x="1824" y="347"/>
                    <a:pt x="1558" y="208"/>
                  </a:cubicBezTo>
                  <a:cubicBezTo>
                    <a:pt x="1407" y="127"/>
                    <a:pt x="1127" y="32"/>
                    <a:pt x="808" y="1"/>
                  </a:cubicBez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3" name="Google Shape;1353;p19"/>
            <p:cNvSpPr/>
            <p:nvPr/>
          </p:nvSpPr>
          <p:spPr>
            <a:xfrm>
              <a:off x="5714698" y="-3249065"/>
              <a:ext cx="71413" cy="73594"/>
            </a:xfrm>
            <a:custGeom>
              <a:avLst/>
              <a:gdLst/>
              <a:ahLst/>
              <a:cxnLst/>
              <a:rect l="l" t="t" r="r" b="b"/>
              <a:pathLst>
                <a:path w="1113" h="1147" extrusionOk="0">
                  <a:moveTo>
                    <a:pt x="321" y="0"/>
                  </a:moveTo>
                  <a:lnTo>
                    <a:pt x="1" y="425"/>
                  </a:lnTo>
                  <a:lnTo>
                    <a:pt x="854" y="1147"/>
                  </a:lnTo>
                  <a:lnTo>
                    <a:pt x="1113" y="653"/>
                  </a:lnTo>
                  <a:cubicBezTo>
                    <a:pt x="1113" y="653"/>
                    <a:pt x="661" y="337"/>
                    <a:pt x="321" y="0"/>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4" name="Google Shape;1354;p19"/>
            <p:cNvSpPr/>
            <p:nvPr/>
          </p:nvSpPr>
          <p:spPr>
            <a:xfrm>
              <a:off x="5698529" y="-3255161"/>
              <a:ext cx="36765" cy="26627"/>
            </a:xfrm>
            <a:custGeom>
              <a:avLst/>
              <a:gdLst/>
              <a:ahLst/>
              <a:cxnLst/>
              <a:rect l="l" t="t" r="r" b="b"/>
              <a:pathLst>
                <a:path w="573" h="415" extrusionOk="0">
                  <a:moveTo>
                    <a:pt x="506" y="0"/>
                  </a:moveTo>
                  <a:lnTo>
                    <a:pt x="0" y="243"/>
                  </a:lnTo>
                  <a:lnTo>
                    <a:pt x="141" y="414"/>
                  </a:lnTo>
                  <a:lnTo>
                    <a:pt x="573" y="95"/>
                  </a:lnTo>
                  <a:lnTo>
                    <a:pt x="506" y="0"/>
                  </a:ln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5" name="Google Shape;1355;p19"/>
            <p:cNvSpPr/>
            <p:nvPr/>
          </p:nvSpPr>
          <p:spPr>
            <a:xfrm>
              <a:off x="4809993" y="-3331323"/>
              <a:ext cx="32466" cy="51266"/>
            </a:xfrm>
            <a:custGeom>
              <a:avLst/>
              <a:gdLst/>
              <a:ahLst/>
              <a:cxnLst/>
              <a:rect l="l" t="t" r="r" b="b"/>
              <a:pathLst>
                <a:path w="506" h="799" extrusionOk="0">
                  <a:moveTo>
                    <a:pt x="382" y="0"/>
                  </a:moveTo>
                  <a:cubicBezTo>
                    <a:pt x="335" y="0"/>
                    <a:pt x="274" y="28"/>
                    <a:pt x="201" y="107"/>
                  </a:cubicBezTo>
                  <a:cubicBezTo>
                    <a:pt x="1" y="321"/>
                    <a:pt x="22" y="308"/>
                    <a:pt x="75" y="784"/>
                  </a:cubicBezTo>
                  <a:lnTo>
                    <a:pt x="320" y="798"/>
                  </a:lnTo>
                  <a:cubicBezTo>
                    <a:pt x="320" y="798"/>
                    <a:pt x="236" y="535"/>
                    <a:pt x="264" y="472"/>
                  </a:cubicBezTo>
                  <a:cubicBezTo>
                    <a:pt x="292" y="409"/>
                    <a:pt x="471" y="206"/>
                    <a:pt x="492" y="132"/>
                  </a:cubicBezTo>
                  <a:cubicBezTo>
                    <a:pt x="506" y="85"/>
                    <a:pt x="465" y="0"/>
                    <a:pt x="382"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6" name="Google Shape;1356;p19"/>
            <p:cNvSpPr/>
            <p:nvPr/>
          </p:nvSpPr>
          <p:spPr>
            <a:xfrm>
              <a:off x="4818398" y="-3251760"/>
              <a:ext cx="71349" cy="61917"/>
            </a:xfrm>
            <a:custGeom>
              <a:avLst/>
              <a:gdLst/>
              <a:ahLst/>
              <a:cxnLst/>
              <a:rect l="l" t="t" r="r" b="b"/>
              <a:pathLst>
                <a:path w="1112" h="965" extrusionOk="0">
                  <a:moveTo>
                    <a:pt x="859" y="0"/>
                  </a:moveTo>
                  <a:cubicBezTo>
                    <a:pt x="266" y="340"/>
                    <a:pt x="0" y="747"/>
                    <a:pt x="0" y="747"/>
                  </a:cubicBezTo>
                  <a:lnTo>
                    <a:pt x="347" y="965"/>
                  </a:lnTo>
                  <a:lnTo>
                    <a:pt x="1111" y="232"/>
                  </a:lnTo>
                  <a:lnTo>
                    <a:pt x="859" y="0"/>
                  </a:ln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7" name="Google Shape;1357;p19"/>
            <p:cNvSpPr/>
            <p:nvPr/>
          </p:nvSpPr>
          <p:spPr>
            <a:xfrm>
              <a:off x="4775601" y="-3356411"/>
              <a:ext cx="101569" cy="156685"/>
            </a:xfrm>
            <a:custGeom>
              <a:avLst/>
              <a:gdLst/>
              <a:ahLst/>
              <a:cxnLst/>
              <a:rect l="l" t="t" r="r" b="b"/>
              <a:pathLst>
                <a:path w="1583" h="2442" extrusionOk="0">
                  <a:moveTo>
                    <a:pt x="270" y="0"/>
                  </a:moveTo>
                  <a:cubicBezTo>
                    <a:pt x="263" y="0"/>
                    <a:pt x="257" y="2"/>
                    <a:pt x="250" y="4"/>
                  </a:cubicBezTo>
                  <a:cubicBezTo>
                    <a:pt x="39" y="77"/>
                    <a:pt x="0" y="1183"/>
                    <a:pt x="127" y="1442"/>
                  </a:cubicBezTo>
                  <a:cubicBezTo>
                    <a:pt x="250" y="1704"/>
                    <a:pt x="944" y="2441"/>
                    <a:pt x="944" y="2441"/>
                  </a:cubicBezTo>
                  <a:lnTo>
                    <a:pt x="965" y="2431"/>
                  </a:lnTo>
                  <a:lnTo>
                    <a:pt x="1505" y="1866"/>
                  </a:lnTo>
                  <a:cubicBezTo>
                    <a:pt x="1505" y="1866"/>
                    <a:pt x="1582" y="933"/>
                    <a:pt x="1431" y="733"/>
                  </a:cubicBezTo>
                  <a:cubicBezTo>
                    <a:pt x="1309" y="575"/>
                    <a:pt x="1015" y="362"/>
                    <a:pt x="914" y="362"/>
                  </a:cubicBezTo>
                  <a:cubicBezTo>
                    <a:pt x="888" y="362"/>
                    <a:pt x="874" y="376"/>
                    <a:pt x="881" y="411"/>
                  </a:cubicBezTo>
                  <a:cubicBezTo>
                    <a:pt x="912" y="576"/>
                    <a:pt x="1214" y="895"/>
                    <a:pt x="1214" y="895"/>
                  </a:cubicBezTo>
                  <a:cubicBezTo>
                    <a:pt x="1256" y="1063"/>
                    <a:pt x="1130" y="1322"/>
                    <a:pt x="1130" y="1322"/>
                  </a:cubicBezTo>
                  <a:cubicBezTo>
                    <a:pt x="922" y="1031"/>
                    <a:pt x="602" y="1001"/>
                    <a:pt x="483" y="1001"/>
                  </a:cubicBezTo>
                  <a:cubicBezTo>
                    <a:pt x="453" y="1001"/>
                    <a:pt x="436" y="1003"/>
                    <a:pt x="436" y="1003"/>
                  </a:cubicBezTo>
                  <a:cubicBezTo>
                    <a:pt x="436" y="1003"/>
                    <a:pt x="458" y="0"/>
                    <a:pt x="270" y="0"/>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8" name="Google Shape;1358;p19"/>
            <p:cNvSpPr/>
            <p:nvPr/>
          </p:nvSpPr>
          <p:spPr>
            <a:xfrm>
              <a:off x="4798572" y="-3358464"/>
              <a:ext cx="22072" cy="85144"/>
            </a:xfrm>
            <a:custGeom>
              <a:avLst/>
              <a:gdLst/>
              <a:ahLst/>
              <a:cxnLst/>
              <a:rect l="l" t="t" r="r" b="b"/>
              <a:pathLst>
                <a:path w="344" h="1327" extrusionOk="0">
                  <a:moveTo>
                    <a:pt x="228" y="0"/>
                  </a:moveTo>
                  <a:cubicBezTo>
                    <a:pt x="225" y="0"/>
                    <a:pt x="223" y="0"/>
                    <a:pt x="221" y="1"/>
                  </a:cubicBezTo>
                  <a:cubicBezTo>
                    <a:pt x="190" y="7"/>
                    <a:pt x="172" y="43"/>
                    <a:pt x="158" y="78"/>
                  </a:cubicBezTo>
                  <a:cubicBezTo>
                    <a:pt x="39" y="418"/>
                    <a:pt x="0" y="789"/>
                    <a:pt x="42" y="1147"/>
                  </a:cubicBezTo>
                  <a:lnTo>
                    <a:pt x="291" y="1327"/>
                  </a:lnTo>
                  <a:cubicBezTo>
                    <a:pt x="340" y="927"/>
                    <a:pt x="344" y="520"/>
                    <a:pt x="305" y="116"/>
                  </a:cubicBezTo>
                  <a:cubicBezTo>
                    <a:pt x="302" y="66"/>
                    <a:pt x="276" y="0"/>
                    <a:pt x="228" y="0"/>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9" name="Google Shape;1359;p19"/>
            <p:cNvSpPr/>
            <p:nvPr/>
          </p:nvSpPr>
          <p:spPr>
            <a:xfrm>
              <a:off x="4749230" y="-3319260"/>
              <a:ext cx="59992" cy="64612"/>
            </a:xfrm>
            <a:custGeom>
              <a:avLst/>
              <a:gdLst/>
              <a:ahLst/>
              <a:cxnLst/>
              <a:rect l="l" t="t" r="r" b="b"/>
              <a:pathLst>
                <a:path w="935" h="1007" extrusionOk="0">
                  <a:moveTo>
                    <a:pt x="61" y="1"/>
                  </a:moveTo>
                  <a:cubicBezTo>
                    <a:pt x="46" y="1"/>
                    <a:pt x="32" y="6"/>
                    <a:pt x="22" y="18"/>
                  </a:cubicBezTo>
                  <a:cubicBezTo>
                    <a:pt x="1" y="45"/>
                    <a:pt x="12" y="84"/>
                    <a:pt x="22" y="115"/>
                  </a:cubicBezTo>
                  <a:cubicBezTo>
                    <a:pt x="152" y="456"/>
                    <a:pt x="363" y="764"/>
                    <a:pt x="629" y="1007"/>
                  </a:cubicBezTo>
                  <a:lnTo>
                    <a:pt x="934" y="982"/>
                  </a:lnTo>
                  <a:cubicBezTo>
                    <a:pt x="709" y="646"/>
                    <a:pt x="450" y="333"/>
                    <a:pt x="159" y="52"/>
                  </a:cubicBezTo>
                  <a:cubicBezTo>
                    <a:pt x="134" y="26"/>
                    <a:pt x="95" y="1"/>
                    <a:pt x="61" y="1"/>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0" name="Google Shape;1360;p19"/>
            <p:cNvSpPr/>
            <p:nvPr/>
          </p:nvSpPr>
          <p:spPr>
            <a:xfrm>
              <a:off x="4806656" y="-3271907"/>
              <a:ext cx="50239" cy="21623"/>
            </a:xfrm>
            <a:custGeom>
              <a:avLst/>
              <a:gdLst/>
              <a:ahLst/>
              <a:cxnLst/>
              <a:rect l="l" t="t" r="r" b="b"/>
              <a:pathLst>
                <a:path w="783" h="337" extrusionOk="0">
                  <a:moveTo>
                    <a:pt x="206" y="1"/>
                  </a:moveTo>
                  <a:cubicBezTo>
                    <a:pt x="91" y="1"/>
                    <a:pt x="12" y="32"/>
                    <a:pt x="11" y="34"/>
                  </a:cubicBezTo>
                  <a:cubicBezTo>
                    <a:pt x="4" y="37"/>
                    <a:pt x="0" y="47"/>
                    <a:pt x="4" y="55"/>
                  </a:cubicBezTo>
                  <a:cubicBezTo>
                    <a:pt x="4" y="60"/>
                    <a:pt x="10" y="63"/>
                    <a:pt x="17" y="63"/>
                  </a:cubicBezTo>
                  <a:cubicBezTo>
                    <a:pt x="19" y="63"/>
                    <a:pt x="22" y="63"/>
                    <a:pt x="25" y="62"/>
                  </a:cubicBezTo>
                  <a:cubicBezTo>
                    <a:pt x="26" y="62"/>
                    <a:pt x="99" y="33"/>
                    <a:pt x="206" y="33"/>
                  </a:cubicBezTo>
                  <a:cubicBezTo>
                    <a:pt x="352" y="33"/>
                    <a:pt x="563" y="85"/>
                    <a:pt x="751" y="332"/>
                  </a:cubicBezTo>
                  <a:cubicBezTo>
                    <a:pt x="755" y="335"/>
                    <a:pt x="755" y="335"/>
                    <a:pt x="758" y="335"/>
                  </a:cubicBezTo>
                  <a:cubicBezTo>
                    <a:pt x="760" y="336"/>
                    <a:pt x="762" y="337"/>
                    <a:pt x="764" y="337"/>
                  </a:cubicBezTo>
                  <a:cubicBezTo>
                    <a:pt x="767" y="337"/>
                    <a:pt x="770" y="335"/>
                    <a:pt x="772" y="335"/>
                  </a:cubicBezTo>
                  <a:cubicBezTo>
                    <a:pt x="779" y="329"/>
                    <a:pt x="782" y="318"/>
                    <a:pt x="776" y="311"/>
                  </a:cubicBezTo>
                  <a:cubicBezTo>
                    <a:pt x="581" y="56"/>
                    <a:pt x="361" y="1"/>
                    <a:pt x="206"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1" name="Google Shape;1361;p19"/>
            <p:cNvSpPr/>
            <p:nvPr/>
          </p:nvSpPr>
          <p:spPr>
            <a:xfrm>
              <a:off x="4800817" y="-3328949"/>
              <a:ext cx="4556" cy="53383"/>
            </a:xfrm>
            <a:custGeom>
              <a:avLst/>
              <a:gdLst/>
              <a:ahLst/>
              <a:cxnLst/>
              <a:rect l="l" t="t" r="r" b="b"/>
              <a:pathLst>
                <a:path w="71" h="832" extrusionOk="0">
                  <a:moveTo>
                    <a:pt x="14" y="0"/>
                  </a:moveTo>
                  <a:cubicBezTo>
                    <a:pt x="7" y="0"/>
                    <a:pt x="0" y="7"/>
                    <a:pt x="0" y="18"/>
                  </a:cubicBezTo>
                  <a:lnTo>
                    <a:pt x="38" y="818"/>
                  </a:lnTo>
                  <a:cubicBezTo>
                    <a:pt x="38" y="824"/>
                    <a:pt x="46" y="831"/>
                    <a:pt x="53" y="831"/>
                  </a:cubicBezTo>
                  <a:lnTo>
                    <a:pt x="56" y="831"/>
                  </a:lnTo>
                  <a:cubicBezTo>
                    <a:pt x="64" y="831"/>
                    <a:pt x="70" y="824"/>
                    <a:pt x="70" y="813"/>
                  </a:cubicBezTo>
                  <a:lnTo>
                    <a:pt x="32" y="14"/>
                  </a:lnTo>
                  <a:cubicBezTo>
                    <a:pt x="32" y="7"/>
                    <a:pt x="25" y="0"/>
                    <a:pt x="14"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2" name="Google Shape;1362;p19"/>
            <p:cNvSpPr/>
            <p:nvPr/>
          </p:nvSpPr>
          <p:spPr>
            <a:xfrm>
              <a:off x="4796069" y="-3290258"/>
              <a:ext cx="23933" cy="27975"/>
            </a:xfrm>
            <a:custGeom>
              <a:avLst/>
              <a:gdLst/>
              <a:ahLst/>
              <a:cxnLst/>
              <a:rect l="l" t="t" r="r" b="b"/>
              <a:pathLst>
                <a:path w="373" h="436" extrusionOk="0">
                  <a:moveTo>
                    <a:pt x="351" y="0"/>
                  </a:moveTo>
                  <a:cubicBezTo>
                    <a:pt x="207" y="39"/>
                    <a:pt x="15" y="397"/>
                    <a:pt x="4" y="411"/>
                  </a:cubicBezTo>
                  <a:cubicBezTo>
                    <a:pt x="0" y="418"/>
                    <a:pt x="4" y="429"/>
                    <a:pt x="11" y="432"/>
                  </a:cubicBezTo>
                  <a:lnTo>
                    <a:pt x="15" y="435"/>
                  </a:lnTo>
                  <a:cubicBezTo>
                    <a:pt x="21" y="435"/>
                    <a:pt x="32" y="432"/>
                    <a:pt x="36" y="425"/>
                  </a:cubicBezTo>
                  <a:cubicBezTo>
                    <a:pt x="36" y="421"/>
                    <a:pt x="229" y="67"/>
                    <a:pt x="358" y="32"/>
                  </a:cubicBezTo>
                  <a:cubicBezTo>
                    <a:pt x="369" y="32"/>
                    <a:pt x="372" y="21"/>
                    <a:pt x="372" y="14"/>
                  </a:cubicBezTo>
                  <a:cubicBezTo>
                    <a:pt x="369" y="4"/>
                    <a:pt x="362" y="0"/>
                    <a:pt x="351"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3" name="Google Shape;1363;p19"/>
            <p:cNvSpPr/>
            <p:nvPr/>
          </p:nvSpPr>
          <p:spPr>
            <a:xfrm>
              <a:off x="4776949" y="-3296033"/>
              <a:ext cx="23034" cy="30413"/>
            </a:xfrm>
            <a:custGeom>
              <a:avLst/>
              <a:gdLst/>
              <a:ahLst/>
              <a:cxnLst/>
              <a:rect l="l" t="t" r="r" b="b"/>
              <a:pathLst>
                <a:path w="359" h="474" extrusionOk="0">
                  <a:moveTo>
                    <a:pt x="17" y="0"/>
                  </a:moveTo>
                  <a:cubicBezTo>
                    <a:pt x="14" y="0"/>
                    <a:pt x="10" y="1"/>
                    <a:pt x="7" y="2"/>
                  </a:cubicBezTo>
                  <a:cubicBezTo>
                    <a:pt x="0" y="10"/>
                    <a:pt x="0" y="20"/>
                    <a:pt x="7" y="27"/>
                  </a:cubicBezTo>
                  <a:cubicBezTo>
                    <a:pt x="7" y="27"/>
                    <a:pt x="214" y="255"/>
                    <a:pt x="326" y="462"/>
                  </a:cubicBezTo>
                  <a:cubicBezTo>
                    <a:pt x="330" y="469"/>
                    <a:pt x="334" y="469"/>
                    <a:pt x="337" y="473"/>
                  </a:cubicBezTo>
                  <a:cubicBezTo>
                    <a:pt x="341" y="473"/>
                    <a:pt x="344" y="473"/>
                    <a:pt x="347" y="469"/>
                  </a:cubicBezTo>
                  <a:cubicBezTo>
                    <a:pt x="358" y="465"/>
                    <a:pt x="358" y="455"/>
                    <a:pt x="355" y="448"/>
                  </a:cubicBezTo>
                  <a:cubicBezTo>
                    <a:pt x="242" y="237"/>
                    <a:pt x="32" y="6"/>
                    <a:pt x="32" y="6"/>
                  </a:cubicBezTo>
                  <a:cubicBezTo>
                    <a:pt x="28" y="2"/>
                    <a:pt x="23" y="0"/>
                    <a:pt x="17"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4" name="Google Shape;1364;p19"/>
            <p:cNvSpPr/>
            <p:nvPr/>
          </p:nvSpPr>
          <p:spPr>
            <a:xfrm>
              <a:off x="4819874" y="-3255417"/>
              <a:ext cx="389916" cy="274102"/>
            </a:xfrm>
            <a:custGeom>
              <a:avLst/>
              <a:gdLst/>
              <a:ahLst/>
              <a:cxnLst/>
              <a:rect l="l" t="t" r="r" b="b"/>
              <a:pathLst>
                <a:path w="6077" h="4272" extrusionOk="0">
                  <a:moveTo>
                    <a:pt x="5270" y="1"/>
                  </a:moveTo>
                  <a:cubicBezTo>
                    <a:pt x="4951" y="33"/>
                    <a:pt x="4670" y="127"/>
                    <a:pt x="4519" y="208"/>
                  </a:cubicBezTo>
                  <a:cubicBezTo>
                    <a:pt x="4253" y="349"/>
                    <a:pt x="3558" y="1320"/>
                    <a:pt x="3256" y="1751"/>
                  </a:cubicBezTo>
                  <a:cubicBezTo>
                    <a:pt x="2734" y="1393"/>
                    <a:pt x="1562" y="590"/>
                    <a:pt x="836" y="57"/>
                  </a:cubicBezTo>
                  <a:cubicBezTo>
                    <a:pt x="836" y="57"/>
                    <a:pt x="612" y="387"/>
                    <a:pt x="507" y="464"/>
                  </a:cubicBezTo>
                  <a:cubicBezTo>
                    <a:pt x="250" y="640"/>
                    <a:pt x="0" y="827"/>
                    <a:pt x="14" y="827"/>
                  </a:cubicBezTo>
                  <a:cubicBezTo>
                    <a:pt x="16" y="827"/>
                    <a:pt x="19" y="825"/>
                    <a:pt x="26" y="822"/>
                  </a:cubicBezTo>
                  <a:cubicBezTo>
                    <a:pt x="26" y="822"/>
                    <a:pt x="1401" y="3305"/>
                    <a:pt x="2653" y="4049"/>
                  </a:cubicBezTo>
                  <a:cubicBezTo>
                    <a:pt x="2918" y="4207"/>
                    <a:pt x="3181" y="4271"/>
                    <a:pt x="3435" y="4271"/>
                  </a:cubicBezTo>
                  <a:cubicBezTo>
                    <a:pt x="4606" y="4271"/>
                    <a:pt x="5575" y="2895"/>
                    <a:pt x="5575" y="2895"/>
                  </a:cubicBezTo>
                  <a:lnTo>
                    <a:pt x="6076" y="2253"/>
                  </a:lnTo>
                  <a:lnTo>
                    <a:pt x="5992" y="313"/>
                  </a:lnTo>
                  <a:cubicBezTo>
                    <a:pt x="5992" y="313"/>
                    <a:pt x="5786" y="313"/>
                    <a:pt x="5483" y="391"/>
                  </a:cubicBezTo>
                  <a:lnTo>
                    <a:pt x="5270" y="1"/>
                  </a:ln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5" name="Google Shape;1365;p19"/>
            <p:cNvSpPr/>
            <p:nvPr/>
          </p:nvSpPr>
          <p:spPr>
            <a:xfrm>
              <a:off x="4818398" y="-3245729"/>
              <a:ext cx="71349" cy="73659"/>
            </a:xfrm>
            <a:custGeom>
              <a:avLst/>
              <a:gdLst/>
              <a:ahLst/>
              <a:cxnLst/>
              <a:rect l="l" t="t" r="r" b="b"/>
              <a:pathLst>
                <a:path w="1112" h="1148" extrusionOk="0">
                  <a:moveTo>
                    <a:pt x="792" y="1"/>
                  </a:moveTo>
                  <a:cubicBezTo>
                    <a:pt x="452" y="337"/>
                    <a:pt x="0" y="653"/>
                    <a:pt x="0" y="653"/>
                  </a:cubicBezTo>
                  <a:lnTo>
                    <a:pt x="259" y="1148"/>
                  </a:lnTo>
                  <a:lnTo>
                    <a:pt x="1111" y="426"/>
                  </a:lnTo>
                  <a:lnTo>
                    <a:pt x="792" y="1"/>
                  </a:ln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6" name="Google Shape;1366;p19"/>
            <p:cNvSpPr/>
            <p:nvPr/>
          </p:nvSpPr>
          <p:spPr>
            <a:xfrm>
              <a:off x="4869216" y="-3251760"/>
              <a:ext cx="36701" cy="26627"/>
            </a:xfrm>
            <a:custGeom>
              <a:avLst/>
              <a:gdLst/>
              <a:ahLst/>
              <a:cxnLst/>
              <a:rect l="l" t="t" r="r" b="b"/>
              <a:pathLst>
                <a:path w="572" h="415" extrusionOk="0">
                  <a:moveTo>
                    <a:pt x="67" y="0"/>
                  </a:moveTo>
                  <a:lnTo>
                    <a:pt x="0" y="95"/>
                  </a:lnTo>
                  <a:lnTo>
                    <a:pt x="432" y="414"/>
                  </a:lnTo>
                  <a:lnTo>
                    <a:pt x="572" y="242"/>
                  </a:lnTo>
                  <a:lnTo>
                    <a:pt x="67" y="0"/>
                  </a:ln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7" name="Google Shape;1367;p19"/>
            <p:cNvSpPr/>
            <p:nvPr/>
          </p:nvSpPr>
          <p:spPr>
            <a:xfrm>
              <a:off x="5142167" y="-2879804"/>
              <a:ext cx="301435" cy="96565"/>
            </a:xfrm>
            <a:custGeom>
              <a:avLst/>
              <a:gdLst/>
              <a:ahLst/>
              <a:cxnLst/>
              <a:rect l="l" t="t" r="r" b="b"/>
              <a:pathLst>
                <a:path w="4698" h="1505" extrusionOk="0">
                  <a:moveTo>
                    <a:pt x="96" y="1"/>
                  </a:moveTo>
                  <a:lnTo>
                    <a:pt x="1" y="1127"/>
                  </a:lnTo>
                  <a:lnTo>
                    <a:pt x="2176" y="1446"/>
                  </a:lnTo>
                  <a:cubicBezTo>
                    <a:pt x="2176" y="1446"/>
                    <a:pt x="3666" y="1504"/>
                    <a:pt x="4354" y="1504"/>
                  </a:cubicBezTo>
                  <a:cubicBezTo>
                    <a:pt x="4563" y="1504"/>
                    <a:pt x="4697" y="1499"/>
                    <a:pt x="4694" y="1485"/>
                  </a:cubicBezTo>
                  <a:cubicBezTo>
                    <a:pt x="4684" y="1425"/>
                    <a:pt x="4690" y="117"/>
                    <a:pt x="4690" y="117"/>
                  </a:cubicBezTo>
                  <a:lnTo>
                    <a:pt x="4690" y="117"/>
                  </a:lnTo>
                  <a:cubicBezTo>
                    <a:pt x="4690" y="117"/>
                    <a:pt x="3843" y="471"/>
                    <a:pt x="2576" y="471"/>
                  </a:cubicBezTo>
                  <a:cubicBezTo>
                    <a:pt x="1858" y="471"/>
                    <a:pt x="1006" y="357"/>
                    <a:pt x="96" y="1"/>
                  </a:cubicBez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8" name="Google Shape;1368;p19"/>
            <p:cNvSpPr/>
            <p:nvPr/>
          </p:nvSpPr>
          <p:spPr>
            <a:xfrm>
              <a:off x="5245535" y="-3298279"/>
              <a:ext cx="139104" cy="73979"/>
            </a:xfrm>
            <a:custGeom>
              <a:avLst/>
              <a:gdLst/>
              <a:ahLst/>
              <a:cxnLst/>
              <a:rect l="l" t="t" r="r" b="b"/>
              <a:pathLst>
                <a:path w="2168" h="1153" extrusionOk="0">
                  <a:moveTo>
                    <a:pt x="1186" y="0"/>
                  </a:moveTo>
                  <a:cubicBezTo>
                    <a:pt x="1128" y="0"/>
                    <a:pt x="1067" y="1"/>
                    <a:pt x="1004" y="3"/>
                  </a:cubicBezTo>
                  <a:cubicBezTo>
                    <a:pt x="126" y="24"/>
                    <a:pt x="0" y="34"/>
                    <a:pt x="0" y="34"/>
                  </a:cubicBezTo>
                  <a:lnTo>
                    <a:pt x="674" y="1153"/>
                  </a:lnTo>
                  <a:lnTo>
                    <a:pt x="1883" y="767"/>
                  </a:lnTo>
                  <a:lnTo>
                    <a:pt x="2168" y="139"/>
                  </a:lnTo>
                  <a:cubicBezTo>
                    <a:pt x="2168" y="139"/>
                    <a:pt x="1923" y="0"/>
                    <a:pt x="1186" y="0"/>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9" name="Google Shape;1369;p19"/>
            <p:cNvSpPr/>
            <p:nvPr/>
          </p:nvSpPr>
          <p:spPr>
            <a:xfrm>
              <a:off x="5256763" y="-3355512"/>
              <a:ext cx="107857" cy="63393"/>
            </a:xfrm>
            <a:custGeom>
              <a:avLst/>
              <a:gdLst/>
              <a:ahLst/>
              <a:cxnLst/>
              <a:rect l="l" t="t" r="r" b="b"/>
              <a:pathLst>
                <a:path w="1681" h="988" extrusionOk="0">
                  <a:moveTo>
                    <a:pt x="0" y="0"/>
                  </a:moveTo>
                  <a:lnTo>
                    <a:pt x="29" y="793"/>
                  </a:lnTo>
                  <a:cubicBezTo>
                    <a:pt x="399" y="915"/>
                    <a:pt x="779" y="988"/>
                    <a:pt x="1165" y="988"/>
                  </a:cubicBezTo>
                  <a:cubicBezTo>
                    <a:pt x="1334" y="988"/>
                    <a:pt x="1505" y="974"/>
                    <a:pt x="1677" y="944"/>
                  </a:cubicBezTo>
                  <a:lnTo>
                    <a:pt x="1680" y="186"/>
                  </a:lnTo>
                  <a:lnTo>
                    <a:pt x="0" y="0"/>
                  </a:ln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0" name="Google Shape;1370;p19"/>
            <p:cNvSpPr/>
            <p:nvPr/>
          </p:nvSpPr>
          <p:spPr>
            <a:xfrm>
              <a:off x="5258560" y="-3304631"/>
              <a:ext cx="110809" cy="102275"/>
            </a:xfrm>
            <a:custGeom>
              <a:avLst/>
              <a:gdLst/>
              <a:ahLst/>
              <a:cxnLst/>
              <a:rect l="l" t="t" r="r" b="b"/>
              <a:pathLst>
                <a:path w="1727" h="1594" extrusionOk="0">
                  <a:moveTo>
                    <a:pt x="1" y="0"/>
                  </a:moveTo>
                  <a:lnTo>
                    <a:pt x="14" y="287"/>
                  </a:lnTo>
                  <a:cubicBezTo>
                    <a:pt x="14" y="287"/>
                    <a:pt x="8" y="1594"/>
                    <a:pt x="780" y="1594"/>
                  </a:cubicBezTo>
                  <a:cubicBezTo>
                    <a:pt x="808" y="1594"/>
                    <a:pt x="837" y="1592"/>
                    <a:pt x="867" y="1589"/>
                  </a:cubicBezTo>
                  <a:cubicBezTo>
                    <a:pt x="1727" y="1487"/>
                    <a:pt x="1646" y="266"/>
                    <a:pt x="1646" y="266"/>
                  </a:cubicBezTo>
                  <a:lnTo>
                    <a:pt x="1649" y="151"/>
                  </a:lnTo>
                  <a:lnTo>
                    <a:pt x="1649" y="151"/>
                  </a:lnTo>
                  <a:cubicBezTo>
                    <a:pt x="1477" y="181"/>
                    <a:pt x="1306" y="195"/>
                    <a:pt x="1137" y="195"/>
                  </a:cubicBezTo>
                  <a:cubicBezTo>
                    <a:pt x="751" y="195"/>
                    <a:pt x="371" y="122"/>
                    <a:pt x="1" y="0"/>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1" name="Google Shape;1371;p19"/>
            <p:cNvSpPr/>
            <p:nvPr/>
          </p:nvSpPr>
          <p:spPr>
            <a:xfrm>
              <a:off x="5107070" y="-3617043"/>
              <a:ext cx="46261" cy="148344"/>
            </a:xfrm>
            <a:custGeom>
              <a:avLst/>
              <a:gdLst/>
              <a:ahLst/>
              <a:cxnLst/>
              <a:rect l="l" t="t" r="r" b="b"/>
              <a:pathLst>
                <a:path w="721" h="2312" extrusionOk="0">
                  <a:moveTo>
                    <a:pt x="720" y="0"/>
                  </a:moveTo>
                  <a:lnTo>
                    <a:pt x="720" y="0"/>
                  </a:lnTo>
                  <a:cubicBezTo>
                    <a:pt x="468" y="32"/>
                    <a:pt x="240" y="200"/>
                    <a:pt x="134" y="432"/>
                  </a:cubicBezTo>
                  <a:cubicBezTo>
                    <a:pt x="29" y="660"/>
                    <a:pt x="50" y="944"/>
                    <a:pt x="187" y="1154"/>
                  </a:cubicBezTo>
                  <a:cubicBezTo>
                    <a:pt x="208" y="1186"/>
                    <a:pt x="232" y="1217"/>
                    <a:pt x="240" y="1253"/>
                  </a:cubicBezTo>
                  <a:cubicBezTo>
                    <a:pt x="246" y="1309"/>
                    <a:pt x="215" y="1365"/>
                    <a:pt x="187" y="1410"/>
                  </a:cubicBezTo>
                  <a:cubicBezTo>
                    <a:pt x="92" y="1568"/>
                    <a:pt x="1" y="1737"/>
                    <a:pt x="1" y="1915"/>
                  </a:cubicBezTo>
                  <a:cubicBezTo>
                    <a:pt x="5" y="2098"/>
                    <a:pt x="123" y="2291"/>
                    <a:pt x="306" y="2312"/>
                  </a:cubicBezTo>
                  <a:lnTo>
                    <a:pt x="720" y="0"/>
                  </a:ln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2" name="Google Shape;1372;p19"/>
            <p:cNvSpPr/>
            <p:nvPr/>
          </p:nvSpPr>
          <p:spPr>
            <a:xfrm>
              <a:off x="5428721" y="-3570011"/>
              <a:ext cx="43246" cy="119150"/>
            </a:xfrm>
            <a:custGeom>
              <a:avLst/>
              <a:gdLst/>
              <a:ahLst/>
              <a:cxnLst/>
              <a:rect l="l" t="t" r="r" b="b"/>
              <a:pathLst>
                <a:path w="674" h="1857" extrusionOk="0">
                  <a:moveTo>
                    <a:pt x="1" y="0"/>
                  </a:moveTo>
                  <a:lnTo>
                    <a:pt x="1" y="0"/>
                  </a:lnTo>
                  <a:cubicBezTo>
                    <a:pt x="74" y="201"/>
                    <a:pt x="165" y="432"/>
                    <a:pt x="211" y="478"/>
                  </a:cubicBezTo>
                  <a:cubicBezTo>
                    <a:pt x="211" y="478"/>
                    <a:pt x="288" y="1603"/>
                    <a:pt x="396" y="1818"/>
                  </a:cubicBezTo>
                  <a:cubicBezTo>
                    <a:pt x="410" y="1844"/>
                    <a:pt x="424" y="1856"/>
                    <a:pt x="439" y="1856"/>
                  </a:cubicBezTo>
                  <a:cubicBezTo>
                    <a:pt x="546" y="1856"/>
                    <a:pt x="674" y="1250"/>
                    <a:pt x="600" y="856"/>
                  </a:cubicBezTo>
                  <a:cubicBezTo>
                    <a:pt x="548" y="593"/>
                    <a:pt x="491" y="457"/>
                    <a:pt x="453" y="390"/>
                  </a:cubicBezTo>
                  <a:cubicBezTo>
                    <a:pt x="358" y="345"/>
                    <a:pt x="207" y="260"/>
                    <a:pt x="127" y="159"/>
                  </a:cubicBezTo>
                  <a:cubicBezTo>
                    <a:pt x="74" y="95"/>
                    <a:pt x="32" y="42"/>
                    <a:pt x="1"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3" name="Google Shape;1373;p19"/>
            <p:cNvSpPr/>
            <p:nvPr/>
          </p:nvSpPr>
          <p:spPr>
            <a:xfrm>
              <a:off x="5134981" y="-3647521"/>
              <a:ext cx="319914" cy="339291"/>
            </a:xfrm>
            <a:custGeom>
              <a:avLst/>
              <a:gdLst/>
              <a:ahLst/>
              <a:cxnLst/>
              <a:rect l="l" t="t" r="r" b="b"/>
              <a:pathLst>
                <a:path w="4986" h="5288" extrusionOk="0">
                  <a:moveTo>
                    <a:pt x="2901" y="1"/>
                  </a:moveTo>
                  <a:cubicBezTo>
                    <a:pt x="2609" y="1"/>
                    <a:pt x="2287" y="42"/>
                    <a:pt x="1940" y="125"/>
                  </a:cubicBezTo>
                  <a:cubicBezTo>
                    <a:pt x="506" y="468"/>
                    <a:pt x="1" y="1728"/>
                    <a:pt x="344" y="3309"/>
                  </a:cubicBezTo>
                  <a:cubicBezTo>
                    <a:pt x="671" y="4794"/>
                    <a:pt x="1719" y="5287"/>
                    <a:pt x="2778" y="5287"/>
                  </a:cubicBezTo>
                  <a:cubicBezTo>
                    <a:pt x="2847" y="5287"/>
                    <a:pt x="2917" y="5285"/>
                    <a:pt x="2986" y="5281"/>
                  </a:cubicBezTo>
                  <a:cubicBezTo>
                    <a:pt x="4185" y="5207"/>
                    <a:pt x="4974" y="4250"/>
                    <a:pt x="4978" y="3267"/>
                  </a:cubicBezTo>
                  <a:cubicBezTo>
                    <a:pt x="4985" y="2008"/>
                    <a:pt x="4659" y="1145"/>
                    <a:pt x="4659" y="1145"/>
                  </a:cubicBezTo>
                  <a:cubicBezTo>
                    <a:pt x="4441" y="401"/>
                    <a:pt x="3815" y="1"/>
                    <a:pt x="2901" y="1"/>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4" name="Google Shape;1374;p19"/>
            <p:cNvSpPr/>
            <p:nvPr/>
          </p:nvSpPr>
          <p:spPr>
            <a:xfrm>
              <a:off x="5212683" y="-3430969"/>
              <a:ext cx="76097" cy="41064"/>
            </a:xfrm>
            <a:custGeom>
              <a:avLst/>
              <a:gdLst/>
              <a:ahLst/>
              <a:cxnLst/>
              <a:rect l="l" t="t" r="r" b="b"/>
              <a:pathLst>
                <a:path w="1186" h="640" extrusionOk="0">
                  <a:moveTo>
                    <a:pt x="451" y="1"/>
                  </a:moveTo>
                  <a:cubicBezTo>
                    <a:pt x="231" y="1"/>
                    <a:pt x="60" y="80"/>
                    <a:pt x="35" y="208"/>
                  </a:cubicBezTo>
                  <a:cubicBezTo>
                    <a:pt x="0" y="373"/>
                    <a:pt x="224" y="556"/>
                    <a:pt x="533" y="619"/>
                  </a:cubicBezTo>
                  <a:cubicBezTo>
                    <a:pt x="603" y="633"/>
                    <a:pt x="671" y="640"/>
                    <a:pt x="735" y="640"/>
                  </a:cubicBezTo>
                  <a:cubicBezTo>
                    <a:pt x="955" y="640"/>
                    <a:pt x="1127" y="561"/>
                    <a:pt x="1154" y="433"/>
                  </a:cubicBezTo>
                  <a:cubicBezTo>
                    <a:pt x="1186" y="268"/>
                    <a:pt x="964" y="85"/>
                    <a:pt x="653" y="22"/>
                  </a:cubicBezTo>
                  <a:cubicBezTo>
                    <a:pt x="583" y="8"/>
                    <a:pt x="515" y="1"/>
                    <a:pt x="451" y="1"/>
                  </a:cubicBezTo>
                  <a:close/>
                </a:path>
              </a:pathLst>
            </a:custGeom>
            <a:solidFill>
              <a:srgbClr val="6B48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5" name="Google Shape;1375;p19"/>
            <p:cNvSpPr/>
            <p:nvPr/>
          </p:nvSpPr>
          <p:spPr>
            <a:xfrm>
              <a:off x="5368857" y="-3431546"/>
              <a:ext cx="76161" cy="41321"/>
            </a:xfrm>
            <a:custGeom>
              <a:avLst/>
              <a:gdLst/>
              <a:ahLst/>
              <a:cxnLst/>
              <a:rect l="l" t="t" r="r" b="b"/>
              <a:pathLst>
                <a:path w="1187" h="644" extrusionOk="0">
                  <a:moveTo>
                    <a:pt x="742" y="1"/>
                  </a:moveTo>
                  <a:cubicBezTo>
                    <a:pt x="675" y="1"/>
                    <a:pt x="603" y="8"/>
                    <a:pt x="530" y="24"/>
                  </a:cubicBezTo>
                  <a:cubicBezTo>
                    <a:pt x="221" y="91"/>
                    <a:pt x="0" y="277"/>
                    <a:pt x="35" y="442"/>
                  </a:cubicBezTo>
                  <a:cubicBezTo>
                    <a:pt x="62" y="567"/>
                    <a:pt x="229" y="644"/>
                    <a:pt x="443" y="644"/>
                  </a:cubicBezTo>
                  <a:cubicBezTo>
                    <a:pt x="510" y="644"/>
                    <a:pt x="582" y="636"/>
                    <a:pt x="656" y="620"/>
                  </a:cubicBezTo>
                  <a:cubicBezTo>
                    <a:pt x="965" y="554"/>
                    <a:pt x="1186" y="368"/>
                    <a:pt x="1151" y="203"/>
                  </a:cubicBezTo>
                  <a:cubicBezTo>
                    <a:pt x="1124" y="78"/>
                    <a:pt x="957" y="1"/>
                    <a:pt x="742" y="1"/>
                  </a:cubicBezTo>
                  <a:close/>
                </a:path>
              </a:pathLst>
            </a:custGeom>
            <a:solidFill>
              <a:srgbClr val="6B48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6" name="Google Shape;1376;p19"/>
            <p:cNvSpPr/>
            <p:nvPr/>
          </p:nvSpPr>
          <p:spPr>
            <a:xfrm>
              <a:off x="5344731" y="-3604210"/>
              <a:ext cx="577" cy="962"/>
            </a:xfrm>
            <a:custGeom>
              <a:avLst/>
              <a:gdLst/>
              <a:ahLst/>
              <a:cxnLst/>
              <a:rect l="l" t="t" r="r" b="b"/>
              <a:pathLst>
                <a:path w="9" h="15" extrusionOk="0">
                  <a:moveTo>
                    <a:pt x="8" y="15"/>
                  </a:moveTo>
                  <a:cubicBezTo>
                    <a:pt x="5" y="4"/>
                    <a:pt x="1" y="0"/>
                    <a:pt x="1" y="0"/>
                  </a:cubicBezTo>
                  <a:cubicBezTo>
                    <a:pt x="1" y="0"/>
                    <a:pt x="5" y="4"/>
                    <a:pt x="8" y="15"/>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7" name="Google Shape;1377;p19"/>
            <p:cNvSpPr/>
            <p:nvPr/>
          </p:nvSpPr>
          <p:spPr>
            <a:xfrm>
              <a:off x="5092248" y="-3719384"/>
              <a:ext cx="406149" cy="380484"/>
            </a:xfrm>
            <a:custGeom>
              <a:avLst/>
              <a:gdLst/>
              <a:ahLst/>
              <a:cxnLst/>
              <a:rect l="l" t="t" r="r" b="b"/>
              <a:pathLst>
                <a:path w="6330" h="5930" extrusionOk="0">
                  <a:moveTo>
                    <a:pt x="4847" y="1"/>
                  </a:moveTo>
                  <a:cubicBezTo>
                    <a:pt x="4505" y="1"/>
                    <a:pt x="3949" y="301"/>
                    <a:pt x="3736" y="358"/>
                  </a:cubicBezTo>
                  <a:cubicBezTo>
                    <a:pt x="3613" y="390"/>
                    <a:pt x="3514" y="401"/>
                    <a:pt x="3425" y="401"/>
                  </a:cubicBezTo>
                  <a:cubicBezTo>
                    <a:pt x="3228" y="401"/>
                    <a:pt x="3079" y="347"/>
                    <a:pt x="2829" y="347"/>
                  </a:cubicBezTo>
                  <a:cubicBezTo>
                    <a:pt x="2664" y="347"/>
                    <a:pt x="2454" y="371"/>
                    <a:pt x="2158" y="448"/>
                  </a:cubicBezTo>
                  <a:cubicBezTo>
                    <a:pt x="1747" y="557"/>
                    <a:pt x="1541" y="897"/>
                    <a:pt x="1541" y="897"/>
                  </a:cubicBezTo>
                  <a:cubicBezTo>
                    <a:pt x="1541" y="897"/>
                    <a:pt x="1672" y="182"/>
                    <a:pt x="1461" y="182"/>
                  </a:cubicBezTo>
                  <a:cubicBezTo>
                    <a:pt x="1459" y="182"/>
                    <a:pt x="1458" y="182"/>
                    <a:pt x="1456" y="182"/>
                  </a:cubicBezTo>
                  <a:cubicBezTo>
                    <a:pt x="1235" y="193"/>
                    <a:pt x="1200" y="1111"/>
                    <a:pt x="1200" y="1111"/>
                  </a:cubicBezTo>
                  <a:cubicBezTo>
                    <a:pt x="1200" y="1111"/>
                    <a:pt x="959" y="1000"/>
                    <a:pt x="783" y="1000"/>
                  </a:cubicBezTo>
                  <a:cubicBezTo>
                    <a:pt x="697" y="1000"/>
                    <a:pt x="626" y="1027"/>
                    <a:pt x="607" y="1108"/>
                  </a:cubicBezTo>
                  <a:cubicBezTo>
                    <a:pt x="551" y="1353"/>
                    <a:pt x="916" y="1595"/>
                    <a:pt x="916" y="1595"/>
                  </a:cubicBezTo>
                  <a:cubicBezTo>
                    <a:pt x="916" y="1595"/>
                    <a:pt x="21" y="2090"/>
                    <a:pt x="534" y="2704"/>
                  </a:cubicBezTo>
                  <a:cubicBezTo>
                    <a:pt x="534" y="2704"/>
                    <a:pt x="113" y="3079"/>
                    <a:pt x="211" y="3539"/>
                  </a:cubicBezTo>
                  <a:cubicBezTo>
                    <a:pt x="211" y="3539"/>
                    <a:pt x="243" y="3700"/>
                    <a:pt x="418" y="3749"/>
                  </a:cubicBezTo>
                  <a:cubicBezTo>
                    <a:pt x="418" y="3749"/>
                    <a:pt x="0" y="4212"/>
                    <a:pt x="435" y="4721"/>
                  </a:cubicBezTo>
                  <a:cubicBezTo>
                    <a:pt x="852" y="5204"/>
                    <a:pt x="1069" y="5930"/>
                    <a:pt x="1492" y="5930"/>
                  </a:cubicBezTo>
                  <a:cubicBezTo>
                    <a:pt x="1515" y="5930"/>
                    <a:pt x="1538" y="5928"/>
                    <a:pt x="1562" y="5924"/>
                  </a:cubicBezTo>
                  <a:cubicBezTo>
                    <a:pt x="2035" y="5836"/>
                    <a:pt x="1379" y="5121"/>
                    <a:pt x="1214" y="4868"/>
                  </a:cubicBezTo>
                  <a:cubicBezTo>
                    <a:pt x="1052" y="4615"/>
                    <a:pt x="1162" y="4314"/>
                    <a:pt x="1291" y="3665"/>
                  </a:cubicBezTo>
                  <a:cubicBezTo>
                    <a:pt x="1421" y="3013"/>
                    <a:pt x="1610" y="2181"/>
                    <a:pt x="1610" y="2181"/>
                  </a:cubicBezTo>
                  <a:cubicBezTo>
                    <a:pt x="1610" y="2181"/>
                    <a:pt x="2517" y="2617"/>
                    <a:pt x="3194" y="2617"/>
                  </a:cubicBezTo>
                  <a:cubicBezTo>
                    <a:pt x="3367" y="2617"/>
                    <a:pt x="3524" y="2589"/>
                    <a:pt x="3648" y="2518"/>
                  </a:cubicBezTo>
                  <a:cubicBezTo>
                    <a:pt x="4188" y="2210"/>
                    <a:pt x="3995" y="1876"/>
                    <a:pt x="3943" y="1810"/>
                  </a:cubicBezTo>
                  <a:lnTo>
                    <a:pt x="3943" y="1810"/>
                  </a:lnTo>
                  <a:cubicBezTo>
                    <a:pt x="4014" y="1898"/>
                    <a:pt x="4433" y="2414"/>
                    <a:pt x="4879" y="2414"/>
                  </a:cubicBezTo>
                  <a:cubicBezTo>
                    <a:pt x="4891" y="2414"/>
                    <a:pt x="4903" y="2413"/>
                    <a:pt x="4915" y="2412"/>
                  </a:cubicBezTo>
                  <a:cubicBezTo>
                    <a:pt x="5252" y="2392"/>
                    <a:pt x="5147" y="2064"/>
                    <a:pt x="5136" y="2033"/>
                  </a:cubicBezTo>
                  <a:lnTo>
                    <a:pt x="5136" y="2033"/>
                  </a:lnTo>
                  <a:cubicBezTo>
                    <a:pt x="5143" y="2052"/>
                    <a:pt x="5189" y="2183"/>
                    <a:pt x="5245" y="2328"/>
                  </a:cubicBezTo>
                  <a:cubicBezTo>
                    <a:pt x="5276" y="2370"/>
                    <a:pt x="5318" y="2423"/>
                    <a:pt x="5371" y="2487"/>
                  </a:cubicBezTo>
                  <a:cubicBezTo>
                    <a:pt x="5451" y="2588"/>
                    <a:pt x="5602" y="2673"/>
                    <a:pt x="5697" y="2718"/>
                  </a:cubicBezTo>
                  <a:cubicBezTo>
                    <a:pt x="5669" y="2673"/>
                    <a:pt x="5651" y="2658"/>
                    <a:pt x="5651" y="2658"/>
                  </a:cubicBezTo>
                  <a:lnTo>
                    <a:pt x="5651" y="2658"/>
                  </a:lnTo>
                  <a:cubicBezTo>
                    <a:pt x="5651" y="2658"/>
                    <a:pt x="5733" y="2691"/>
                    <a:pt x="5829" y="2691"/>
                  </a:cubicBezTo>
                  <a:cubicBezTo>
                    <a:pt x="5965" y="2691"/>
                    <a:pt x="6127" y="2626"/>
                    <a:pt x="6121" y="2311"/>
                  </a:cubicBezTo>
                  <a:cubicBezTo>
                    <a:pt x="6124" y="2002"/>
                    <a:pt x="5862" y="1792"/>
                    <a:pt x="5862" y="1792"/>
                  </a:cubicBezTo>
                  <a:cubicBezTo>
                    <a:pt x="5862" y="1792"/>
                    <a:pt x="6156" y="1708"/>
                    <a:pt x="6268" y="1343"/>
                  </a:cubicBezTo>
                  <a:cubicBezTo>
                    <a:pt x="6330" y="1146"/>
                    <a:pt x="6252" y="1101"/>
                    <a:pt x="6169" y="1101"/>
                  </a:cubicBezTo>
                  <a:cubicBezTo>
                    <a:pt x="6100" y="1101"/>
                    <a:pt x="6027" y="1132"/>
                    <a:pt x="6027" y="1132"/>
                  </a:cubicBezTo>
                  <a:cubicBezTo>
                    <a:pt x="6027" y="1132"/>
                    <a:pt x="6139" y="827"/>
                    <a:pt x="5910" y="641"/>
                  </a:cubicBezTo>
                  <a:cubicBezTo>
                    <a:pt x="5832" y="577"/>
                    <a:pt x="5722" y="556"/>
                    <a:pt x="5603" y="556"/>
                  </a:cubicBezTo>
                  <a:cubicBezTo>
                    <a:pt x="5369" y="556"/>
                    <a:pt x="5100" y="638"/>
                    <a:pt x="4967" y="638"/>
                  </a:cubicBezTo>
                  <a:cubicBezTo>
                    <a:pt x="4967" y="638"/>
                    <a:pt x="5308" y="298"/>
                    <a:pt x="5055" y="66"/>
                  </a:cubicBezTo>
                  <a:cubicBezTo>
                    <a:pt x="5005" y="20"/>
                    <a:pt x="4933" y="1"/>
                    <a:pt x="4847"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8" name="Google Shape;1378;p19"/>
            <p:cNvSpPr/>
            <p:nvPr/>
          </p:nvSpPr>
          <p:spPr>
            <a:xfrm>
              <a:off x="5114320" y="-3456249"/>
              <a:ext cx="75648" cy="85721"/>
            </a:xfrm>
            <a:custGeom>
              <a:avLst/>
              <a:gdLst/>
              <a:ahLst/>
              <a:cxnLst/>
              <a:rect l="l" t="t" r="r" b="b"/>
              <a:pathLst>
                <a:path w="1179" h="1336" extrusionOk="0">
                  <a:moveTo>
                    <a:pt x="595" y="0"/>
                  </a:moveTo>
                  <a:cubicBezTo>
                    <a:pt x="351" y="0"/>
                    <a:pt x="55" y="105"/>
                    <a:pt x="28" y="609"/>
                  </a:cubicBezTo>
                  <a:cubicBezTo>
                    <a:pt x="0" y="1107"/>
                    <a:pt x="289" y="1335"/>
                    <a:pt x="595" y="1335"/>
                  </a:cubicBezTo>
                  <a:cubicBezTo>
                    <a:pt x="821" y="1335"/>
                    <a:pt x="1056" y="1210"/>
                    <a:pt x="1179" y="977"/>
                  </a:cubicBezTo>
                  <a:lnTo>
                    <a:pt x="919" y="55"/>
                  </a:lnTo>
                  <a:cubicBezTo>
                    <a:pt x="919" y="55"/>
                    <a:pt x="770" y="0"/>
                    <a:pt x="595" y="0"/>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9" name="Google Shape;1379;p19"/>
            <p:cNvSpPr/>
            <p:nvPr/>
          </p:nvSpPr>
          <p:spPr>
            <a:xfrm>
              <a:off x="5195551" y="-3540239"/>
              <a:ext cx="69360" cy="48314"/>
            </a:xfrm>
            <a:custGeom>
              <a:avLst/>
              <a:gdLst/>
              <a:ahLst/>
              <a:cxnLst/>
              <a:rect l="l" t="t" r="r" b="b"/>
              <a:pathLst>
                <a:path w="1081" h="753" extrusionOk="0">
                  <a:moveTo>
                    <a:pt x="848" y="0"/>
                  </a:moveTo>
                  <a:cubicBezTo>
                    <a:pt x="753" y="0"/>
                    <a:pt x="614" y="53"/>
                    <a:pt x="407" y="192"/>
                  </a:cubicBezTo>
                  <a:cubicBezTo>
                    <a:pt x="0" y="462"/>
                    <a:pt x="190" y="684"/>
                    <a:pt x="190" y="684"/>
                  </a:cubicBezTo>
                  <a:cubicBezTo>
                    <a:pt x="229" y="730"/>
                    <a:pt x="279" y="752"/>
                    <a:pt x="340" y="752"/>
                  </a:cubicBezTo>
                  <a:cubicBezTo>
                    <a:pt x="445" y="752"/>
                    <a:pt x="583" y="689"/>
                    <a:pt x="758" y="578"/>
                  </a:cubicBezTo>
                  <a:cubicBezTo>
                    <a:pt x="990" y="431"/>
                    <a:pt x="1081" y="242"/>
                    <a:pt x="1021" y="119"/>
                  </a:cubicBezTo>
                  <a:cubicBezTo>
                    <a:pt x="990" y="50"/>
                    <a:pt x="939" y="0"/>
                    <a:pt x="848"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0" name="Google Shape;1380;p19"/>
            <p:cNvSpPr/>
            <p:nvPr/>
          </p:nvSpPr>
          <p:spPr>
            <a:xfrm>
              <a:off x="5374952" y="-3544731"/>
              <a:ext cx="70900" cy="41962"/>
            </a:xfrm>
            <a:custGeom>
              <a:avLst/>
              <a:gdLst/>
              <a:ahLst/>
              <a:cxnLst/>
              <a:rect l="l" t="t" r="r" b="b"/>
              <a:pathLst>
                <a:path w="1105" h="654" extrusionOk="0">
                  <a:moveTo>
                    <a:pt x="245" y="0"/>
                  </a:moveTo>
                  <a:cubicBezTo>
                    <a:pt x="112" y="0"/>
                    <a:pt x="57" y="67"/>
                    <a:pt x="35" y="153"/>
                  </a:cubicBezTo>
                  <a:cubicBezTo>
                    <a:pt x="0" y="287"/>
                    <a:pt x="126" y="451"/>
                    <a:pt x="382" y="553"/>
                  </a:cubicBezTo>
                  <a:cubicBezTo>
                    <a:pt x="541" y="617"/>
                    <a:pt x="669" y="654"/>
                    <a:pt x="767" y="654"/>
                  </a:cubicBezTo>
                  <a:cubicBezTo>
                    <a:pt x="857" y="654"/>
                    <a:pt x="920" y="622"/>
                    <a:pt x="957" y="553"/>
                  </a:cubicBezTo>
                  <a:cubicBezTo>
                    <a:pt x="957" y="553"/>
                    <a:pt x="1105" y="304"/>
                    <a:pt x="653" y="111"/>
                  </a:cubicBezTo>
                  <a:cubicBezTo>
                    <a:pt x="468" y="32"/>
                    <a:pt x="338" y="0"/>
                    <a:pt x="245"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1" name="Google Shape;1381;p19"/>
            <p:cNvSpPr/>
            <p:nvPr/>
          </p:nvSpPr>
          <p:spPr>
            <a:xfrm>
              <a:off x="5124651" y="-3438797"/>
              <a:ext cx="60184" cy="48443"/>
            </a:xfrm>
            <a:custGeom>
              <a:avLst/>
              <a:gdLst/>
              <a:ahLst/>
              <a:cxnLst/>
              <a:rect l="l" t="t" r="r" b="b"/>
              <a:pathLst>
                <a:path w="938" h="755" extrusionOk="0">
                  <a:moveTo>
                    <a:pt x="370" y="0"/>
                  </a:moveTo>
                  <a:cubicBezTo>
                    <a:pt x="345" y="0"/>
                    <a:pt x="320" y="3"/>
                    <a:pt x="295" y="8"/>
                  </a:cubicBezTo>
                  <a:cubicBezTo>
                    <a:pt x="116" y="46"/>
                    <a:pt x="11" y="210"/>
                    <a:pt x="4" y="218"/>
                  </a:cubicBezTo>
                  <a:cubicBezTo>
                    <a:pt x="0" y="228"/>
                    <a:pt x="4" y="239"/>
                    <a:pt x="11" y="242"/>
                  </a:cubicBezTo>
                  <a:cubicBezTo>
                    <a:pt x="14" y="245"/>
                    <a:pt x="17" y="246"/>
                    <a:pt x="20" y="246"/>
                  </a:cubicBezTo>
                  <a:cubicBezTo>
                    <a:pt x="26" y="246"/>
                    <a:pt x="31" y="243"/>
                    <a:pt x="36" y="239"/>
                  </a:cubicBezTo>
                  <a:cubicBezTo>
                    <a:pt x="36" y="236"/>
                    <a:pt x="137" y="77"/>
                    <a:pt x="306" y="42"/>
                  </a:cubicBezTo>
                  <a:cubicBezTo>
                    <a:pt x="327" y="37"/>
                    <a:pt x="350" y="35"/>
                    <a:pt x="372" y="35"/>
                  </a:cubicBezTo>
                  <a:cubicBezTo>
                    <a:pt x="447" y="35"/>
                    <a:pt x="525" y="62"/>
                    <a:pt x="604" y="113"/>
                  </a:cubicBezTo>
                  <a:cubicBezTo>
                    <a:pt x="895" y="309"/>
                    <a:pt x="706" y="727"/>
                    <a:pt x="706" y="730"/>
                  </a:cubicBezTo>
                  <a:cubicBezTo>
                    <a:pt x="702" y="737"/>
                    <a:pt x="706" y="748"/>
                    <a:pt x="712" y="751"/>
                  </a:cubicBezTo>
                  <a:cubicBezTo>
                    <a:pt x="716" y="754"/>
                    <a:pt x="716" y="754"/>
                    <a:pt x="720" y="754"/>
                  </a:cubicBezTo>
                  <a:cubicBezTo>
                    <a:pt x="727" y="754"/>
                    <a:pt x="733" y="751"/>
                    <a:pt x="737" y="744"/>
                  </a:cubicBezTo>
                  <a:cubicBezTo>
                    <a:pt x="737" y="741"/>
                    <a:pt x="937" y="295"/>
                    <a:pt x="621" y="84"/>
                  </a:cubicBezTo>
                  <a:cubicBezTo>
                    <a:pt x="538" y="28"/>
                    <a:pt x="454" y="0"/>
                    <a:pt x="370"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2" name="Google Shape;1382;p19"/>
            <p:cNvSpPr/>
            <p:nvPr/>
          </p:nvSpPr>
          <p:spPr>
            <a:xfrm>
              <a:off x="5142167" y="-3420382"/>
              <a:ext cx="33814" cy="8149"/>
            </a:xfrm>
            <a:custGeom>
              <a:avLst/>
              <a:gdLst/>
              <a:ahLst/>
              <a:cxnLst/>
              <a:rect l="l" t="t" r="r" b="b"/>
              <a:pathLst>
                <a:path w="527" h="127" extrusionOk="0">
                  <a:moveTo>
                    <a:pt x="288" y="1"/>
                  </a:moveTo>
                  <a:cubicBezTo>
                    <a:pt x="140" y="1"/>
                    <a:pt x="12" y="92"/>
                    <a:pt x="12" y="92"/>
                  </a:cubicBezTo>
                  <a:cubicBezTo>
                    <a:pt x="1" y="99"/>
                    <a:pt x="1" y="110"/>
                    <a:pt x="8" y="117"/>
                  </a:cubicBezTo>
                  <a:cubicBezTo>
                    <a:pt x="12" y="124"/>
                    <a:pt x="15" y="124"/>
                    <a:pt x="22" y="124"/>
                  </a:cubicBezTo>
                  <a:cubicBezTo>
                    <a:pt x="26" y="124"/>
                    <a:pt x="29" y="124"/>
                    <a:pt x="33" y="120"/>
                  </a:cubicBezTo>
                  <a:cubicBezTo>
                    <a:pt x="33" y="120"/>
                    <a:pt x="151" y="36"/>
                    <a:pt x="288" y="36"/>
                  </a:cubicBezTo>
                  <a:cubicBezTo>
                    <a:pt x="357" y="36"/>
                    <a:pt x="431" y="58"/>
                    <a:pt x="496" y="124"/>
                  </a:cubicBezTo>
                  <a:cubicBezTo>
                    <a:pt x="499" y="126"/>
                    <a:pt x="504" y="126"/>
                    <a:pt x="508" y="126"/>
                  </a:cubicBezTo>
                  <a:cubicBezTo>
                    <a:pt x="512" y="126"/>
                    <a:pt x="517" y="126"/>
                    <a:pt x="520" y="124"/>
                  </a:cubicBezTo>
                  <a:cubicBezTo>
                    <a:pt x="527" y="117"/>
                    <a:pt x="527" y="103"/>
                    <a:pt x="520" y="99"/>
                  </a:cubicBezTo>
                  <a:cubicBezTo>
                    <a:pt x="447" y="25"/>
                    <a:pt x="365" y="1"/>
                    <a:pt x="288"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3" name="Google Shape;1383;p19"/>
            <p:cNvSpPr/>
            <p:nvPr/>
          </p:nvSpPr>
          <p:spPr>
            <a:xfrm>
              <a:off x="5318232" y="-3540945"/>
              <a:ext cx="45748" cy="114594"/>
            </a:xfrm>
            <a:custGeom>
              <a:avLst/>
              <a:gdLst/>
              <a:ahLst/>
              <a:cxnLst/>
              <a:rect l="l" t="t" r="r" b="b"/>
              <a:pathLst>
                <a:path w="713" h="1786" extrusionOk="0">
                  <a:moveTo>
                    <a:pt x="102" y="0"/>
                  </a:moveTo>
                  <a:cubicBezTo>
                    <a:pt x="91" y="0"/>
                    <a:pt x="84" y="7"/>
                    <a:pt x="81" y="14"/>
                  </a:cubicBezTo>
                  <a:cubicBezTo>
                    <a:pt x="73" y="130"/>
                    <a:pt x="0" y="1122"/>
                    <a:pt x="81" y="1249"/>
                  </a:cubicBezTo>
                  <a:cubicBezTo>
                    <a:pt x="105" y="1289"/>
                    <a:pt x="146" y="1324"/>
                    <a:pt x="217" y="1324"/>
                  </a:cubicBezTo>
                  <a:cubicBezTo>
                    <a:pt x="270" y="1324"/>
                    <a:pt x="340" y="1304"/>
                    <a:pt x="431" y="1252"/>
                  </a:cubicBezTo>
                  <a:cubicBezTo>
                    <a:pt x="439" y="1249"/>
                    <a:pt x="439" y="1249"/>
                    <a:pt x="442" y="1249"/>
                  </a:cubicBezTo>
                  <a:cubicBezTo>
                    <a:pt x="471" y="1232"/>
                    <a:pt x="498" y="1224"/>
                    <a:pt x="523" y="1224"/>
                  </a:cubicBezTo>
                  <a:cubicBezTo>
                    <a:pt x="551" y="1224"/>
                    <a:pt x="575" y="1235"/>
                    <a:pt x="596" y="1255"/>
                  </a:cubicBezTo>
                  <a:cubicBezTo>
                    <a:pt x="659" y="1323"/>
                    <a:pt x="674" y="1466"/>
                    <a:pt x="624" y="1564"/>
                  </a:cubicBezTo>
                  <a:cubicBezTo>
                    <a:pt x="565" y="1691"/>
                    <a:pt x="424" y="1754"/>
                    <a:pt x="421" y="1754"/>
                  </a:cubicBezTo>
                  <a:cubicBezTo>
                    <a:pt x="414" y="1757"/>
                    <a:pt x="410" y="1768"/>
                    <a:pt x="414" y="1775"/>
                  </a:cubicBezTo>
                  <a:cubicBezTo>
                    <a:pt x="418" y="1781"/>
                    <a:pt x="424" y="1786"/>
                    <a:pt x="428" y="1786"/>
                  </a:cubicBezTo>
                  <a:lnTo>
                    <a:pt x="435" y="1786"/>
                  </a:lnTo>
                  <a:cubicBezTo>
                    <a:pt x="442" y="1781"/>
                    <a:pt x="589" y="1715"/>
                    <a:pt x="656" y="1582"/>
                  </a:cubicBezTo>
                  <a:cubicBezTo>
                    <a:pt x="712" y="1470"/>
                    <a:pt x="695" y="1305"/>
                    <a:pt x="621" y="1231"/>
                  </a:cubicBezTo>
                  <a:cubicBezTo>
                    <a:pt x="592" y="1204"/>
                    <a:pt x="559" y="1191"/>
                    <a:pt x="522" y="1191"/>
                  </a:cubicBezTo>
                  <a:cubicBezTo>
                    <a:pt x="492" y="1191"/>
                    <a:pt x="459" y="1200"/>
                    <a:pt x="424" y="1217"/>
                  </a:cubicBezTo>
                  <a:cubicBezTo>
                    <a:pt x="424" y="1217"/>
                    <a:pt x="421" y="1221"/>
                    <a:pt x="414" y="1221"/>
                  </a:cubicBezTo>
                  <a:cubicBezTo>
                    <a:pt x="336" y="1268"/>
                    <a:pt x="270" y="1290"/>
                    <a:pt x="218" y="1290"/>
                  </a:cubicBezTo>
                  <a:cubicBezTo>
                    <a:pt x="169" y="1290"/>
                    <a:pt x="133" y="1270"/>
                    <a:pt x="109" y="1231"/>
                  </a:cubicBezTo>
                  <a:cubicBezTo>
                    <a:pt x="46" y="1133"/>
                    <a:pt x="95" y="323"/>
                    <a:pt x="116" y="18"/>
                  </a:cubicBezTo>
                  <a:cubicBezTo>
                    <a:pt x="116" y="7"/>
                    <a:pt x="109" y="0"/>
                    <a:pt x="102"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4" name="Google Shape;1384;p19"/>
            <p:cNvSpPr/>
            <p:nvPr/>
          </p:nvSpPr>
          <p:spPr>
            <a:xfrm>
              <a:off x="5174891" y="-3643799"/>
              <a:ext cx="281738" cy="96821"/>
            </a:xfrm>
            <a:custGeom>
              <a:avLst/>
              <a:gdLst/>
              <a:ahLst/>
              <a:cxnLst/>
              <a:rect l="l" t="t" r="r" b="b"/>
              <a:pathLst>
                <a:path w="4391" h="1509" extrusionOk="0">
                  <a:moveTo>
                    <a:pt x="2360" y="50"/>
                  </a:moveTo>
                  <a:lnTo>
                    <a:pt x="2360" y="50"/>
                  </a:lnTo>
                  <a:cubicBezTo>
                    <a:pt x="2361" y="50"/>
                    <a:pt x="2364" y="51"/>
                    <a:pt x="2367" y="53"/>
                  </a:cubicBezTo>
                  <a:cubicBezTo>
                    <a:pt x="2399" y="67"/>
                    <a:pt x="2430" y="101"/>
                    <a:pt x="2458" y="133"/>
                  </a:cubicBezTo>
                  <a:cubicBezTo>
                    <a:pt x="2487" y="169"/>
                    <a:pt x="2511" y="203"/>
                    <a:pt x="2532" y="242"/>
                  </a:cubicBezTo>
                  <a:cubicBezTo>
                    <a:pt x="2602" y="358"/>
                    <a:pt x="2656" y="487"/>
                    <a:pt x="2683" y="620"/>
                  </a:cubicBezTo>
                  <a:lnTo>
                    <a:pt x="2683" y="620"/>
                  </a:lnTo>
                  <a:cubicBezTo>
                    <a:pt x="2584" y="500"/>
                    <a:pt x="2493" y="374"/>
                    <a:pt x="2420" y="239"/>
                  </a:cubicBezTo>
                  <a:cubicBezTo>
                    <a:pt x="2399" y="200"/>
                    <a:pt x="2382" y="161"/>
                    <a:pt x="2367" y="119"/>
                  </a:cubicBezTo>
                  <a:cubicBezTo>
                    <a:pt x="2360" y="98"/>
                    <a:pt x="2357" y="77"/>
                    <a:pt x="2357" y="63"/>
                  </a:cubicBezTo>
                  <a:cubicBezTo>
                    <a:pt x="2357" y="55"/>
                    <a:pt x="2359" y="51"/>
                    <a:pt x="2360" y="50"/>
                  </a:cubicBezTo>
                  <a:close/>
                  <a:moveTo>
                    <a:pt x="3763" y="245"/>
                  </a:moveTo>
                  <a:cubicBezTo>
                    <a:pt x="3771" y="249"/>
                    <a:pt x="3777" y="253"/>
                    <a:pt x="3784" y="260"/>
                  </a:cubicBezTo>
                  <a:cubicBezTo>
                    <a:pt x="3798" y="274"/>
                    <a:pt x="3809" y="291"/>
                    <a:pt x="3819" y="312"/>
                  </a:cubicBezTo>
                  <a:cubicBezTo>
                    <a:pt x="3855" y="386"/>
                    <a:pt x="3876" y="477"/>
                    <a:pt x="3886" y="564"/>
                  </a:cubicBezTo>
                  <a:cubicBezTo>
                    <a:pt x="3897" y="653"/>
                    <a:pt x="3900" y="740"/>
                    <a:pt x="3889" y="828"/>
                  </a:cubicBezTo>
                  <a:cubicBezTo>
                    <a:pt x="3888" y="843"/>
                    <a:pt x="3886" y="857"/>
                    <a:pt x="3883" y="872"/>
                  </a:cubicBezTo>
                  <a:lnTo>
                    <a:pt x="3883" y="872"/>
                  </a:lnTo>
                  <a:cubicBezTo>
                    <a:pt x="3851" y="791"/>
                    <a:pt x="3824" y="708"/>
                    <a:pt x="3802" y="624"/>
                  </a:cubicBezTo>
                  <a:cubicBezTo>
                    <a:pt x="3777" y="537"/>
                    <a:pt x="3756" y="449"/>
                    <a:pt x="3749" y="361"/>
                  </a:cubicBezTo>
                  <a:cubicBezTo>
                    <a:pt x="3746" y="340"/>
                    <a:pt x="3746" y="319"/>
                    <a:pt x="3746" y="298"/>
                  </a:cubicBezTo>
                  <a:cubicBezTo>
                    <a:pt x="3749" y="277"/>
                    <a:pt x="3753" y="253"/>
                    <a:pt x="3760" y="245"/>
                  </a:cubicBezTo>
                  <a:close/>
                  <a:moveTo>
                    <a:pt x="2361" y="0"/>
                  </a:moveTo>
                  <a:cubicBezTo>
                    <a:pt x="2351" y="0"/>
                    <a:pt x="2340" y="3"/>
                    <a:pt x="2329" y="10"/>
                  </a:cubicBezTo>
                  <a:cubicBezTo>
                    <a:pt x="2311" y="25"/>
                    <a:pt x="2307" y="46"/>
                    <a:pt x="2307" y="59"/>
                  </a:cubicBezTo>
                  <a:cubicBezTo>
                    <a:pt x="2304" y="88"/>
                    <a:pt x="2311" y="112"/>
                    <a:pt x="2318" y="133"/>
                  </a:cubicBezTo>
                  <a:cubicBezTo>
                    <a:pt x="2336" y="179"/>
                    <a:pt x="2353" y="221"/>
                    <a:pt x="2378" y="263"/>
                  </a:cubicBezTo>
                  <a:cubicBezTo>
                    <a:pt x="2466" y="425"/>
                    <a:pt x="2574" y="572"/>
                    <a:pt x="2694" y="708"/>
                  </a:cubicBezTo>
                  <a:cubicBezTo>
                    <a:pt x="2695" y="710"/>
                    <a:pt x="2697" y="711"/>
                    <a:pt x="2698" y="713"/>
                  </a:cubicBezTo>
                  <a:lnTo>
                    <a:pt x="2698" y="713"/>
                  </a:lnTo>
                  <a:cubicBezTo>
                    <a:pt x="2699" y="722"/>
                    <a:pt x="2700" y="731"/>
                    <a:pt x="2701" y="740"/>
                  </a:cubicBezTo>
                  <a:cubicBezTo>
                    <a:pt x="2707" y="828"/>
                    <a:pt x="2697" y="915"/>
                    <a:pt x="2669" y="1000"/>
                  </a:cubicBezTo>
                  <a:cubicBezTo>
                    <a:pt x="2641" y="1080"/>
                    <a:pt x="2589" y="1150"/>
                    <a:pt x="2525" y="1210"/>
                  </a:cubicBezTo>
                  <a:cubicBezTo>
                    <a:pt x="2458" y="1266"/>
                    <a:pt x="2382" y="1309"/>
                    <a:pt x="2297" y="1336"/>
                  </a:cubicBezTo>
                  <a:cubicBezTo>
                    <a:pt x="2213" y="1368"/>
                    <a:pt x="2129" y="1385"/>
                    <a:pt x="2041" y="1396"/>
                  </a:cubicBezTo>
                  <a:cubicBezTo>
                    <a:pt x="1997" y="1400"/>
                    <a:pt x="1953" y="1402"/>
                    <a:pt x="1908" y="1402"/>
                  </a:cubicBezTo>
                  <a:cubicBezTo>
                    <a:pt x="1774" y="1402"/>
                    <a:pt x="1641" y="1384"/>
                    <a:pt x="1511" y="1357"/>
                  </a:cubicBezTo>
                  <a:cubicBezTo>
                    <a:pt x="1336" y="1319"/>
                    <a:pt x="1164" y="1270"/>
                    <a:pt x="999" y="1203"/>
                  </a:cubicBezTo>
                  <a:cubicBezTo>
                    <a:pt x="666" y="1069"/>
                    <a:pt x="344" y="901"/>
                    <a:pt x="46" y="705"/>
                  </a:cubicBezTo>
                  <a:lnTo>
                    <a:pt x="42" y="705"/>
                  </a:lnTo>
                  <a:cubicBezTo>
                    <a:pt x="38" y="703"/>
                    <a:pt x="34" y="701"/>
                    <a:pt x="29" y="701"/>
                  </a:cubicBezTo>
                  <a:cubicBezTo>
                    <a:pt x="20" y="701"/>
                    <a:pt x="11" y="705"/>
                    <a:pt x="7" y="712"/>
                  </a:cubicBezTo>
                  <a:cubicBezTo>
                    <a:pt x="0" y="723"/>
                    <a:pt x="3" y="740"/>
                    <a:pt x="14" y="747"/>
                  </a:cubicBezTo>
                  <a:cubicBezTo>
                    <a:pt x="312" y="961"/>
                    <a:pt x="631" y="1140"/>
                    <a:pt x="968" y="1273"/>
                  </a:cubicBezTo>
                  <a:cubicBezTo>
                    <a:pt x="1140" y="1340"/>
                    <a:pt x="1315" y="1399"/>
                    <a:pt x="1494" y="1435"/>
                  </a:cubicBezTo>
                  <a:cubicBezTo>
                    <a:pt x="1608" y="1454"/>
                    <a:pt x="1723" y="1466"/>
                    <a:pt x="1839" y="1466"/>
                  </a:cubicBezTo>
                  <a:cubicBezTo>
                    <a:pt x="1908" y="1466"/>
                    <a:pt x="1978" y="1462"/>
                    <a:pt x="2048" y="1452"/>
                  </a:cubicBezTo>
                  <a:cubicBezTo>
                    <a:pt x="2139" y="1442"/>
                    <a:pt x="2231" y="1420"/>
                    <a:pt x="2315" y="1385"/>
                  </a:cubicBezTo>
                  <a:cubicBezTo>
                    <a:pt x="2403" y="1354"/>
                    <a:pt x="2487" y="1312"/>
                    <a:pt x="2557" y="1249"/>
                  </a:cubicBezTo>
                  <a:cubicBezTo>
                    <a:pt x="2631" y="1186"/>
                    <a:pt x="2686" y="1105"/>
                    <a:pt x="2718" y="1014"/>
                  </a:cubicBezTo>
                  <a:cubicBezTo>
                    <a:pt x="2745" y="938"/>
                    <a:pt x="2755" y="855"/>
                    <a:pt x="2752" y="773"/>
                  </a:cubicBezTo>
                  <a:lnTo>
                    <a:pt x="2752" y="773"/>
                  </a:lnTo>
                  <a:cubicBezTo>
                    <a:pt x="2855" y="886"/>
                    <a:pt x="2970" y="992"/>
                    <a:pt x="3097" y="1080"/>
                  </a:cubicBezTo>
                  <a:cubicBezTo>
                    <a:pt x="3170" y="1133"/>
                    <a:pt x="3251" y="1179"/>
                    <a:pt x="3339" y="1213"/>
                  </a:cubicBezTo>
                  <a:cubicBezTo>
                    <a:pt x="3407" y="1241"/>
                    <a:pt x="3478" y="1260"/>
                    <a:pt x="3553" y="1260"/>
                  </a:cubicBezTo>
                  <a:cubicBezTo>
                    <a:pt x="3574" y="1260"/>
                    <a:pt x="3595" y="1259"/>
                    <a:pt x="3616" y="1255"/>
                  </a:cubicBezTo>
                  <a:cubicBezTo>
                    <a:pt x="3714" y="1245"/>
                    <a:pt x="3802" y="1182"/>
                    <a:pt x="3851" y="1101"/>
                  </a:cubicBezTo>
                  <a:cubicBezTo>
                    <a:pt x="3867" y="1077"/>
                    <a:pt x="3880" y="1051"/>
                    <a:pt x="3891" y="1024"/>
                  </a:cubicBezTo>
                  <a:lnTo>
                    <a:pt x="3891" y="1024"/>
                  </a:lnTo>
                  <a:cubicBezTo>
                    <a:pt x="3910" y="1065"/>
                    <a:pt x="3930" y="1107"/>
                    <a:pt x="3952" y="1147"/>
                  </a:cubicBezTo>
                  <a:cubicBezTo>
                    <a:pt x="3999" y="1224"/>
                    <a:pt x="4047" y="1305"/>
                    <a:pt x="4114" y="1372"/>
                  </a:cubicBezTo>
                  <a:cubicBezTo>
                    <a:pt x="4177" y="1438"/>
                    <a:pt x="4258" y="1505"/>
                    <a:pt x="4363" y="1508"/>
                  </a:cubicBezTo>
                  <a:cubicBezTo>
                    <a:pt x="4377" y="1508"/>
                    <a:pt x="4391" y="1495"/>
                    <a:pt x="4391" y="1480"/>
                  </a:cubicBezTo>
                  <a:cubicBezTo>
                    <a:pt x="4391" y="1466"/>
                    <a:pt x="4377" y="1456"/>
                    <a:pt x="4363" y="1456"/>
                  </a:cubicBezTo>
                  <a:cubicBezTo>
                    <a:pt x="4282" y="1456"/>
                    <a:pt x="4209" y="1399"/>
                    <a:pt x="4149" y="1336"/>
                  </a:cubicBezTo>
                  <a:cubicBezTo>
                    <a:pt x="4090" y="1273"/>
                    <a:pt x="4041" y="1200"/>
                    <a:pt x="3999" y="1122"/>
                  </a:cubicBezTo>
                  <a:cubicBezTo>
                    <a:pt x="3969" y="1066"/>
                    <a:pt x="3941" y="1008"/>
                    <a:pt x="3915" y="949"/>
                  </a:cubicBezTo>
                  <a:lnTo>
                    <a:pt x="3915" y="949"/>
                  </a:lnTo>
                  <a:cubicBezTo>
                    <a:pt x="3925" y="911"/>
                    <a:pt x="3931" y="873"/>
                    <a:pt x="3936" y="835"/>
                  </a:cubicBezTo>
                  <a:cubicBezTo>
                    <a:pt x="3946" y="744"/>
                    <a:pt x="3946" y="649"/>
                    <a:pt x="3931" y="558"/>
                  </a:cubicBezTo>
                  <a:cubicBezTo>
                    <a:pt x="3921" y="467"/>
                    <a:pt x="3900" y="375"/>
                    <a:pt x="3858" y="287"/>
                  </a:cubicBezTo>
                  <a:cubicBezTo>
                    <a:pt x="3847" y="266"/>
                    <a:pt x="3837" y="245"/>
                    <a:pt x="3816" y="228"/>
                  </a:cubicBezTo>
                  <a:cubicBezTo>
                    <a:pt x="3805" y="218"/>
                    <a:pt x="3795" y="211"/>
                    <a:pt x="3781" y="203"/>
                  </a:cubicBezTo>
                  <a:cubicBezTo>
                    <a:pt x="3774" y="200"/>
                    <a:pt x="3763" y="200"/>
                    <a:pt x="3753" y="200"/>
                  </a:cubicBezTo>
                  <a:cubicBezTo>
                    <a:pt x="3742" y="200"/>
                    <a:pt x="3732" y="207"/>
                    <a:pt x="3725" y="214"/>
                  </a:cubicBezTo>
                  <a:cubicBezTo>
                    <a:pt x="3700" y="245"/>
                    <a:pt x="3704" y="270"/>
                    <a:pt x="3700" y="295"/>
                  </a:cubicBezTo>
                  <a:lnTo>
                    <a:pt x="3700" y="365"/>
                  </a:lnTo>
                  <a:cubicBezTo>
                    <a:pt x="3711" y="459"/>
                    <a:pt x="3732" y="548"/>
                    <a:pt x="3753" y="635"/>
                  </a:cubicBezTo>
                  <a:cubicBezTo>
                    <a:pt x="3783" y="746"/>
                    <a:pt x="3819" y="855"/>
                    <a:pt x="3863" y="960"/>
                  </a:cubicBezTo>
                  <a:lnTo>
                    <a:pt x="3863" y="960"/>
                  </a:lnTo>
                  <a:cubicBezTo>
                    <a:pt x="3851" y="1001"/>
                    <a:pt x="3835" y="1041"/>
                    <a:pt x="3813" y="1077"/>
                  </a:cubicBezTo>
                  <a:cubicBezTo>
                    <a:pt x="3767" y="1150"/>
                    <a:pt x="3693" y="1200"/>
                    <a:pt x="3609" y="1210"/>
                  </a:cubicBezTo>
                  <a:cubicBezTo>
                    <a:pt x="3594" y="1212"/>
                    <a:pt x="3578" y="1213"/>
                    <a:pt x="3563" y="1213"/>
                  </a:cubicBezTo>
                  <a:cubicBezTo>
                    <a:pt x="3493" y="1213"/>
                    <a:pt x="3422" y="1194"/>
                    <a:pt x="3356" y="1168"/>
                  </a:cubicBezTo>
                  <a:cubicBezTo>
                    <a:pt x="3276" y="1137"/>
                    <a:pt x="3199" y="1090"/>
                    <a:pt x="3125" y="1042"/>
                  </a:cubicBezTo>
                  <a:cubicBezTo>
                    <a:pt x="2983" y="940"/>
                    <a:pt x="2858" y="820"/>
                    <a:pt x="2745" y="692"/>
                  </a:cubicBezTo>
                  <a:lnTo>
                    <a:pt x="2745" y="692"/>
                  </a:lnTo>
                  <a:cubicBezTo>
                    <a:pt x="2725" y="523"/>
                    <a:pt x="2661" y="362"/>
                    <a:pt x="2574" y="214"/>
                  </a:cubicBezTo>
                  <a:cubicBezTo>
                    <a:pt x="2553" y="175"/>
                    <a:pt x="2525" y="137"/>
                    <a:pt x="2497" y="101"/>
                  </a:cubicBezTo>
                  <a:cubicBezTo>
                    <a:pt x="2466" y="67"/>
                    <a:pt x="2437" y="28"/>
                    <a:pt x="2385" y="4"/>
                  </a:cubicBezTo>
                  <a:cubicBezTo>
                    <a:pt x="2378" y="2"/>
                    <a:pt x="2370" y="0"/>
                    <a:pt x="2361"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5" name="Google Shape;1385;p19"/>
            <p:cNvSpPr/>
            <p:nvPr/>
          </p:nvSpPr>
          <p:spPr>
            <a:xfrm>
              <a:off x="5307645" y="-3412361"/>
              <a:ext cx="30862" cy="12512"/>
            </a:xfrm>
            <a:custGeom>
              <a:avLst/>
              <a:gdLst/>
              <a:ahLst/>
              <a:cxnLst/>
              <a:rect l="l" t="t" r="r" b="b"/>
              <a:pathLst>
                <a:path w="481" h="195" extrusionOk="0">
                  <a:moveTo>
                    <a:pt x="16" y="0"/>
                  </a:moveTo>
                  <a:cubicBezTo>
                    <a:pt x="13" y="0"/>
                    <a:pt x="10" y="1"/>
                    <a:pt x="7" y="2"/>
                  </a:cubicBezTo>
                  <a:cubicBezTo>
                    <a:pt x="0" y="6"/>
                    <a:pt x="0" y="13"/>
                    <a:pt x="4" y="20"/>
                  </a:cubicBezTo>
                  <a:cubicBezTo>
                    <a:pt x="4" y="23"/>
                    <a:pt x="116" y="174"/>
                    <a:pt x="309" y="192"/>
                  </a:cubicBezTo>
                  <a:cubicBezTo>
                    <a:pt x="324" y="194"/>
                    <a:pt x="340" y="195"/>
                    <a:pt x="356" y="195"/>
                  </a:cubicBezTo>
                  <a:cubicBezTo>
                    <a:pt x="391" y="195"/>
                    <a:pt x="429" y="189"/>
                    <a:pt x="470" y="177"/>
                  </a:cubicBezTo>
                  <a:cubicBezTo>
                    <a:pt x="478" y="174"/>
                    <a:pt x="481" y="167"/>
                    <a:pt x="481" y="160"/>
                  </a:cubicBezTo>
                  <a:cubicBezTo>
                    <a:pt x="478" y="153"/>
                    <a:pt x="470" y="150"/>
                    <a:pt x="463" y="150"/>
                  </a:cubicBezTo>
                  <a:cubicBezTo>
                    <a:pt x="420" y="162"/>
                    <a:pt x="380" y="168"/>
                    <a:pt x="342" y="168"/>
                  </a:cubicBezTo>
                  <a:cubicBezTo>
                    <a:pt x="141" y="168"/>
                    <a:pt x="30" y="12"/>
                    <a:pt x="25" y="6"/>
                  </a:cubicBezTo>
                  <a:cubicBezTo>
                    <a:pt x="23" y="2"/>
                    <a:pt x="20" y="0"/>
                    <a:pt x="16"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6" name="Google Shape;1386;p19"/>
            <p:cNvSpPr/>
            <p:nvPr/>
          </p:nvSpPr>
          <p:spPr>
            <a:xfrm>
              <a:off x="5371744" y="-3464526"/>
              <a:ext cx="46903" cy="22200"/>
            </a:xfrm>
            <a:custGeom>
              <a:avLst/>
              <a:gdLst/>
              <a:ahLst/>
              <a:cxnLst/>
              <a:rect l="l" t="t" r="r" b="b"/>
              <a:pathLst>
                <a:path w="731" h="346" extrusionOk="0">
                  <a:moveTo>
                    <a:pt x="706" y="1"/>
                  </a:moveTo>
                  <a:cubicBezTo>
                    <a:pt x="699" y="1"/>
                    <a:pt x="688" y="10"/>
                    <a:pt x="688" y="19"/>
                  </a:cubicBezTo>
                  <a:cubicBezTo>
                    <a:pt x="688" y="22"/>
                    <a:pt x="664" y="275"/>
                    <a:pt x="383" y="303"/>
                  </a:cubicBezTo>
                  <a:cubicBezTo>
                    <a:pt x="368" y="305"/>
                    <a:pt x="353" y="306"/>
                    <a:pt x="339" y="306"/>
                  </a:cubicBezTo>
                  <a:cubicBezTo>
                    <a:pt x="99" y="306"/>
                    <a:pt x="47" y="96"/>
                    <a:pt x="43" y="85"/>
                  </a:cubicBezTo>
                  <a:cubicBezTo>
                    <a:pt x="40" y="77"/>
                    <a:pt x="32" y="71"/>
                    <a:pt x="24" y="71"/>
                  </a:cubicBezTo>
                  <a:cubicBezTo>
                    <a:pt x="22" y="71"/>
                    <a:pt x="20" y="71"/>
                    <a:pt x="18" y="72"/>
                  </a:cubicBezTo>
                  <a:cubicBezTo>
                    <a:pt x="8" y="72"/>
                    <a:pt x="0" y="85"/>
                    <a:pt x="5" y="96"/>
                  </a:cubicBezTo>
                  <a:cubicBezTo>
                    <a:pt x="5" y="96"/>
                    <a:pt x="68" y="345"/>
                    <a:pt x="341" y="345"/>
                  </a:cubicBezTo>
                  <a:lnTo>
                    <a:pt x="390" y="345"/>
                  </a:lnTo>
                  <a:cubicBezTo>
                    <a:pt x="703" y="313"/>
                    <a:pt x="730" y="26"/>
                    <a:pt x="730" y="22"/>
                  </a:cubicBezTo>
                  <a:cubicBezTo>
                    <a:pt x="730" y="12"/>
                    <a:pt x="724" y="1"/>
                    <a:pt x="709" y="1"/>
                  </a:cubicBezTo>
                  <a:cubicBezTo>
                    <a:pt x="708" y="1"/>
                    <a:pt x="707" y="1"/>
                    <a:pt x="706"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7" name="Google Shape;1387;p19"/>
            <p:cNvSpPr/>
            <p:nvPr/>
          </p:nvSpPr>
          <p:spPr>
            <a:xfrm>
              <a:off x="5236680" y="-3464462"/>
              <a:ext cx="46903" cy="22136"/>
            </a:xfrm>
            <a:custGeom>
              <a:avLst/>
              <a:gdLst/>
              <a:ahLst/>
              <a:cxnLst/>
              <a:rect l="l" t="t" r="r" b="b"/>
              <a:pathLst>
                <a:path w="731" h="345" extrusionOk="0">
                  <a:moveTo>
                    <a:pt x="22" y="0"/>
                  </a:moveTo>
                  <a:cubicBezTo>
                    <a:pt x="12" y="0"/>
                    <a:pt x="1" y="11"/>
                    <a:pt x="5" y="21"/>
                  </a:cubicBezTo>
                  <a:cubicBezTo>
                    <a:pt x="5" y="25"/>
                    <a:pt x="33" y="312"/>
                    <a:pt x="345" y="344"/>
                  </a:cubicBezTo>
                  <a:lnTo>
                    <a:pt x="394" y="344"/>
                  </a:lnTo>
                  <a:cubicBezTo>
                    <a:pt x="664" y="344"/>
                    <a:pt x="727" y="95"/>
                    <a:pt x="731" y="95"/>
                  </a:cubicBezTo>
                  <a:cubicBezTo>
                    <a:pt x="731" y="84"/>
                    <a:pt x="727" y="71"/>
                    <a:pt x="713" y="71"/>
                  </a:cubicBezTo>
                  <a:cubicBezTo>
                    <a:pt x="711" y="70"/>
                    <a:pt x="709" y="70"/>
                    <a:pt x="708" y="70"/>
                  </a:cubicBezTo>
                  <a:cubicBezTo>
                    <a:pt x="699" y="70"/>
                    <a:pt x="691" y="76"/>
                    <a:pt x="689" y="84"/>
                  </a:cubicBezTo>
                  <a:cubicBezTo>
                    <a:pt x="689" y="95"/>
                    <a:pt x="632" y="305"/>
                    <a:pt x="393" y="305"/>
                  </a:cubicBezTo>
                  <a:cubicBezTo>
                    <a:pt x="379" y="305"/>
                    <a:pt x="364" y="304"/>
                    <a:pt x="349" y="302"/>
                  </a:cubicBezTo>
                  <a:cubicBezTo>
                    <a:pt x="72" y="274"/>
                    <a:pt x="43" y="29"/>
                    <a:pt x="43" y="18"/>
                  </a:cubicBezTo>
                  <a:cubicBezTo>
                    <a:pt x="43" y="8"/>
                    <a:pt x="33" y="0"/>
                    <a:pt x="22"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8" name="Google Shape;1388;p19"/>
            <p:cNvSpPr/>
            <p:nvPr/>
          </p:nvSpPr>
          <p:spPr>
            <a:xfrm>
              <a:off x="5069277" y="-3266004"/>
              <a:ext cx="415516" cy="452089"/>
            </a:xfrm>
            <a:custGeom>
              <a:avLst/>
              <a:gdLst/>
              <a:ahLst/>
              <a:cxnLst/>
              <a:rect l="l" t="t" r="r" b="b"/>
              <a:pathLst>
                <a:path w="6476" h="7046" extrusionOk="0">
                  <a:moveTo>
                    <a:pt x="2393" y="1"/>
                  </a:moveTo>
                  <a:cubicBezTo>
                    <a:pt x="2393" y="1"/>
                    <a:pt x="1758" y="78"/>
                    <a:pt x="1253" y="184"/>
                  </a:cubicBezTo>
                  <a:lnTo>
                    <a:pt x="835" y="3541"/>
                  </a:lnTo>
                  <a:cubicBezTo>
                    <a:pt x="835" y="3541"/>
                    <a:pt x="0" y="6287"/>
                    <a:pt x="958" y="6767"/>
                  </a:cubicBezTo>
                  <a:cubicBezTo>
                    <a:pt x="1418" y="6996"/>
                    <a:pt x="3186" y="7006"/>
                    <a:pt x="3186" y="7006"/>
                  </a:cubicBezTo>
                  <a:cubicBezTo>
                    <a:pt x="3341" y="7033"/>
                    <a:pt x="3519" y="7045"/>
                    <a:pt x="3707" y="7045"/>
                  </a:cubicBezTo>
                  <a:cubicBezTo>
                    <a:pt x="4685" y="7045"/>
                    <a:pt x="5960" y="6732"/>
                    <a:pt x="5960" y="6732"/>
                  </a:cubicBezTo>
                  <a:cubicBezTo>
                    <a:pt x="5960" y="6732"/>
                    <a:pt x="6476" y="6424"/>
                    <a:pt x="6318" y="5231"/>
                  </a:cubicBezTo>
                  <a:cubicBezTo>
                    <a:pt x="6251" y="4729"/>
                    <a:pt x="6304" y="3393"/>
                    <a:pt x="6304" y="3393"/>
                  </a:cubicBezTo>
                  <a:lnTo>
                    <a:pt x="6241" y="2618"/>
                  </a:lnTo>
                  <a:cubicBezTo>
                    <a:pt x="6226" y="2621"/>
                    <a:pt x="6216" y="2625"/>
                    <a:pt x="6202" y="2628"/>
                  </a:cubicBezTo>
                  <a:lnTo>
                    <a:pt x="6030" y="138"/>
                  </a:lnTo>
                  <a:cubicBezTo>
                    <a:pt x="5669" y="54"/>
                    <a:pt x="5332" y="47"/>
                    <a:pt x="5332" y="47"/>
                  </a:cubicBezTo>
                  <a:cubicBezTo>
                    <a:pt x="5332" y="47"/>
                    <a:pt x="4696" y="22"/>
                    <a:pt x="4265" y="22"/>
                  </a:cubicBezTo>
                  <a:cubicBezTo>
                    <a:pt x="4049" y="22"/>
                    <a:pt x="3885" y="28"/>
                    <a:pt x="3877" y="47"/>
                  </a:cubicBezTo>
                  <a:cubicBezTo>
                    <a:pt x="3856" y="103"/>
                    <a:pt x="3649" y="640"/>
                    <a:pt x="3649" y="640"/>
                  </a:cubicBezTo>
                  <a:lnTo>
                    <a:pt x="3501" y="57"/>
                  </a:lnTo>
                  <a:lnTo>
                    <a:pt x="2393" y="1"/>
                  </a:ln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9" name="Google Shape;1389;p19"/>
            <p:cNvSpPr/>
            <p:nvPr/>
          </p:nvSpPr>
          <p:spPr>
            <a:xfrm>
              <a:off x="5313035" y="-3225902"/>
              <a:ext cx="7250" cy="397743"/>
            </a:xfrm>
            <a:custGeom>
              <a:avLst/>
              <a:gdLst/>
              <a:ahLst/>
              <a:cxnLst/>
              <a:rect l="l" t="t" r="r" b="b"/>
              <a:pathLst>
                <a:path w="113" h="6199" extrusionOk="0">
                  <a:moveTo>
                    <a:pt x="15" y="0"/>
                  </a:moveTo>
                  <a:cubicBezTo>
                    <a:pt x="7" y="0"/>
                    <a:pt x="0" y="7"/>
                    <a:pt x="0" y="15"/>
                  </a:cubicBezTo>
                  <a:lnTo>
                    <a:pt x="88" y="6184"/>
                  </a:lnTo>
                  <a:cubicBezTo>
                    <a:pt x="88" y="6195"/>
                    <a:pt x="91" y="6199"/>
                    <a:pt x="102" y="6199"/>
                  </a:cubicBezTo>
                  <a:cubicBezTo>
                    <a:pt x="109" y="6199"/>
                    <a:pt x="112" y="6195"/>
                    <a:pt x="112" y="6184"/>
                  </a:cubicBezTo>
                  <a:lnTo>
                    <a:pt x="28" y="15"/>
                  </a:lnTo>
                  <a:cubicBezTo>
                    <a:pt x="28" y="7"/>
                    <a:pt x="21" y="0"/>
                    <a:pt x="15"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0" name="Google Shape;1390;p19"/>
            <p:cNvSpPr/>
            <p:nvPr/>
          </p:nvSpPr>
          <p:spPr>
            <a:xfrm>
              <a:off x="5290321" y="-3239697"/>
              <a:ext cx="8341" cy="408843"/>
            </a:xfrm>
            <a:custGeom>
              <a:avLst/>
              <a:gdLst/>
              <a:ahLst/>
              <a:cxnLst/>
              <a:rect l="l" t="t" r="r" b="b"/>
              <a:pathLst>
                <a:path w="130" h="6372" extrusionOk="0">
                  <a:moveTo>
                    <a:pt x="16" y="0"/>
                  </a:moveTo>
                  <a:cubicBezTo>
                    <a:pt x="15" y="0"/>
                    <a:pt x="13" y="1"/>
                    <a:pt x="11" y="2"/>
                  </a:cubicBezTo>
                  <a:cubicBezTo>
                    <a:pt x="3" y="5"/>
                    <a:pt x="0" y="12"/>
                    <a:pt x="3" y="19"/>
                  </a:cubicBezTo>
                  <a:lnTo>
                    <a:pt x="105" y="306"/>
                  </a:lnTo>
                  <a:lnTo>
                    <a:pt x="56" y="6357"/>
                  </a:lnTo>
                  <a:cubicBezTo>
                    <a:pt x="56" y="6364"/>
                    <a:pt x="63" y="6372"/>
                    <a:pt x="70" y="6372"/>
                  </a:cubicBezTo>
                  <a:cubicBezTo>
                    <a:pt x="77" y="6372"/>
                    <a:pt x="84" y="6364"/>
                    <a:pt x="84" y="6357"/>
                  </a:cubicBezTo>
                  <a:lnTo>
                    <a:pt x="130" y="306"/>
                  </a:lnTo>
                  <a:lnTo>
                    <a:pt x="130" y="300"/>
                  </a:lnTo>
                  <a:lnTo>
                    <a:pt x="28" y="8"/>
                  </a:lnTo>
                  <a:cubicBezTo>
                    <a:pt x="25" y="3"/>
                    <a:pt x="21" y="0"/>
                    <a:pt x="16"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1" name="Google Shape;1391;p19"/>
            <p:cNvSpPr/>
            <p:nvPr/>
          </p:nvSpPr>
          <p:spPr>
            <a:xfrm>
              <a:off x="5287818" y="-3233858"/>
              <a:ext cx="58324" cy="8726"/>
            </a:xfrm>
            <a:custGeom>
              <a:avLst/>
              <a:gdLst/>
              <a:ahLst/>
              <a:cxnLst/>
              <a:rect l="l" t="t" r="r" b="b"/>
              <a:pathLst>
                <a:path w="909" h="136" extrusionOk="0">
                  <a:moveTo>
                    <a:pt x="891" y="0"/>
                  </a:moveTo>
                  <a:cubicBezTo>
                    <a:pt x="889" y="0"/>
                    <a:pt x="886" y="1"/>
                    <a:pt x="884" y="2"/>
                  </a:cubicBezTo>
                  <a:cubicBezTo>
                    <a:pt x="882" y="4"/>
                    <a:pt x="735" y="107"/>
                    <a:pt x="451" y="107"/>
                  </a:cubicBezTo>
                  <a:cubicBezTo>
                    <a:pt x="331" y="107"/>
                    <a:pt x="186" y="89"/>
                    <a:pt x="18" y="37"/>
                  </a:cubicBezTo>
                  <a:cubicBezTo>
                    <a:pt x="16" y="36"/>
                    <a:pt x="14" y="36"/>
                    <a:pt x="12" y="36"/>
                  </a:cubicBezTo>
                  <a:cubicBezTo>
                    <a:pt x="7" y="36"/>
                    <a:pt x="3" y="39"/>
                    <a:pt x="0" y="44"/>
                  </a:cubicBezTo>
                  <a:cubicBezTo>
                    <a:pt x="0" y="51"/>
                    <a:pt x="4" y="58"/>
                    <a:pt x="11" y="61"/>
                  </a:cubicBezTo>
                  <a:cubicBezTo>
                    <a:pt x="186" y="118"/>
                    <a:pt x="334" y="135"/>
                    <a:pt x="460" y="135"/>
                  </a:cubicBezTo>
                  <a:cubicBezTo>
                    <a:pt x="744" y="135"/>
                    <a:pt x="892" y="30"/>
                    <a:pt x="902" y="26"/>
                  </a:cubicBezTo>
                  <a:cubicBezTo>
                    <a:pt x="909" y="19"/>
                    <a:pt x="909" y="13"/>
                    <a:pt x="905" y="5"/>
                  </a:cubicBezTo>
                  <a:cubicBezTo>
                    <a:pt x="900" y="3"/>
                    <a:pt x="896" y="0"/>
                    <a:pt x="891"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2" name="Google Shape;1392;p19"/>
            <p:cNvSpPr/>
            <p:nvPr/>
          </p:nvSpPr>
          <p:spPr>
            <a:xfrm>
              <a:off x="5299945" y="-3216470"/>
              <a:ext cx="11100" cy="11100"/>
            </a:xfrm>
            <a:custGeom>
              <a:avLst/>
              <a:gdLst/>
              <a:ahLst/>
              <a:cxnLst/>
              <a:rect l="l" t="t" r="r" b="b"/>
              <a:pathLst>
                <a:path w="173" h="173" extrusionOk="0">
                  <a:moveTo>
                    <a:pt x="88" y="1"/>
                  </a:moveTo>
                  <a:cubicBezTo>
                    <a:pt x="39" y="1"/>
                    <a:pt x="1" y="40"/>
                    <a:pt x="1" y="85"/>
                  </a:cubicBezTo>
                  <a:cubicBezTo>
                    <a:pt x="1" y="134"/>
                    <a:pt x="39" y="173"/>
                    <a:pt x="88" y="173"/>
                  </a:cubicBezTo>
                  <a:cubicBezTo>
                    <a:pt x="135" y="173"/>
                    <a:pt x="172" y="134"/>
                    <a:pt x="172" y="85"/>
                  </a:cubicBezTo>
                  <a:cubicBezTo>
                    <a:pt x="172" y="40"/>
                    <a:pt x="135" y="1"/>
                    <a:pt x="88"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3" name="Google Shape;1393;p19"/>
            <p:cNvSpPr/>
            <p:nvPr/>
          </p:nvSpPr>
          <p:spPr>
            <a:xfrm>
              <a:off x="5301293" y="-3151216"/>
              <a:ext cx="10908" cy="11164"/>
            </a:xfrm>
            <a:custGeom>
              <a:avLst/>
              <a:gdLst/>
              <a:ahLst/>
              <a:cxnLst/>
              <a:rect l="l" t="t" r="r" b="b"/>
              <a:pathLst>
                <a:path w="170" h="174" extrusionOk="0">
                  <a:moveTo>
                    <a:pt x="85" y="1"/>
                  </a:moveTo>
                  <a:cubicBezTo>
                    <a:pt x="39" y="1"/>
                    <a:pt x="1" y="39"/>
                    <a:pt x="1" y="89"/>
                  </a:cubicBezTo>
                  <a:cubicBezTo>
                    <a:pt x="1" y="135"/>
                    <a:pt x="39" y="173"/>
                    <a:pt x="85" y="173"/>
                  </a:cubicBezTo>
                  <a:cubicBezTo>
                    <a:pt x="135" y="173"/>
                    <a:pt x="169" y="135"/>
                    <a:pt x="169" y="89"/>
                  </a:cubicBezTo>
                  <a:cubicBezTo>
                    <a:pt x="169" y="39"/>
                    <a:pt x="135" y="1"/>
                    <a:pt x="85" y="1"/>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4" name="Google Shape;1394;p19"/>
            <p:cNvSpPr/>
            <p:nvPr/>
          </p:nvSpPr>
          <p:spPr>
            <a:xfrm>
              <a:off x="5299945" y="-3087951"/>
              <a:ext cx="12255" cy="11036"/>
            </a:xfrm>
            <a:custGeom>
              <a:avLst/>
              <a:gdLst/>
              <a:ahLst/>
              <a:cxnLst/>
              <a:rect l="l" t="t" r="r" b="b"/>
              <a:pathLst>
                <a:path w="191" h="172" extrusionOk="0">
                  <a:moveTo>
                    <a:pt x="93" y="0"/>
                  </a:moveTo>
                  <a:cubicBezTo>
                    <a:pt x="73" y="0"/>
                    <a:pt x="52" y="7"/>
                    <a:pt x="36" y="22"/>
                  </a:cubicBezTo>
                  <a:cubicBezTo>
                    <a:pt x="1" y="54"/>
                    <a:pt x="1" y="109"/>
                    <a:pt x="33" y="144"/>
                  </a:cubicBezTo>
                  <a:cubicBezTo>
                    <a:pt x="49" y="163"/>
                    <a:pt x="70" y="171"/>
                    <a:pt x="92" y="171"/>
                  </a:cubicBezTo>
                  <a:cubicBezTo>
                    <a:pt x="113" y="171"/>
                    <a:pt x="135" y="163"/>
                    <a:pt x="151" y="148"/>
                  </a:cubicBezTo>
                  <a:cubicBezTo>
                    <a:pt x="187" y="117"/>
                    <a:pt x="190" y="60"/>
                    <a:pt x="159" y="29"/>
                  </a:cubicBezTo>
                  <a:cubicBezTo>
                    <a:pt x="142" y="10"/>
                    <a:pt x="117" y="0"/>
                    <a:pt x="93" y="0"/>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5" name="Google Shape;1395;p19"/>
            <p:cNvSpPr/>
            <p:nvPr/>
          </p:nvSpPr>
          <p:spPr>
            <a:xfrm>
              <a:off x="5300908" y="-3013713"/>
              <a:ext cx="12191" cy="11036"/>
            </a:xfrm>
            <a:custGeom>
              <a:avLst/>
              <a:gdLst/>
              <a:ahLst/>
              <a:cxnLst/>
              <a:rect l="l" t="t" r="r" b="b"/>
              <a:pathLst>
                <a:path w="190" h="172" extrusionOk="0">
                  <a:moveTo>
                    <a:pt x="91" y="1"/>
                  </a:moveTo>
                  <a:cubicBezTo>
                    <a:pt x="71" y="1"/>
                    <a:pt x="51" y="8"/>
                    <a:pt x="35" y="22"/>
                  </a:cubicBezTo>
                  <a:cubicBezTo>
                    <a:pt x="0" y="54"/>
                    <a:pt x="0" y="110"/>
                    <a:pt x="31" y="145"/>
                  </a:cubicBezTo>
                  <a:cubicBezTo>
                    <a:pt x="48" y="163"/>
                    <a:pt x="69" y="172"/>
                    <a:pt x="91" y="172"/>
                  </a:cubicBezTo>
                  <a:cubicBezTo>
                    <a:pt x="112" y="172"/>
                    <a:pt x="133" y="164"/>
                    <a:pt x="151" y="148"/>
                  </a:cubicBezTo>
                  <a:cubicBezTo>
                    <a:pt x="186" y="117"/>
                    <a:pt x="189" y="64"/>
                    <a:pt x="157" y="30"/>
                  </a:cubicBezTo>
                  <a:cubicBezTo>
                    <a:pt x="139" y="10"/>
                    <a:pt x="115" y="1"/>
                    <a:pt x="91" y="1"/>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19"/>
            <p:cNvSpPr/>
            <p:nvPr/>
          </p:nvSpPr>
          <p:spPr>
            <a:xfrm>
              <a:off x="5300908" y="-2872233"/>
              <a:ext cx="12191" cy="11036"/>
            </a:xfrm>
            <a:custGeom>
              <a:avLst/>
              <a:gdLst/>
              <a:ahLst/>
              <a:cxnLst/>
              <a:rect l="l" t="t" r="r" b="b"/>
              <a:pathLst>
                <a:path w="190" h="172" extrusionOk="0">
                  <a:moveTo>
                    <a:pt x="95" y="0"/>
                  </a:moveTo>
                  <a:cubicBezTo>
                    <a:pt x="73" y="0"/>
                    <a:pt x="52" y="8"/>
                    <a:pt x="35" y="23"/>
                  </a:cubicBezTo>
                  <a:cubicBezTo>
                    <a:pt x="0" y="55"/>
                    <a:pt x="0" y="108"/>
                    <a:pt x="31" y="143"/>
                  </a:cubicBezTo>
                  <a:cubicBezTo>
                    <a:pt x="48" y="162"/>
                    <a:pt x="72" y="171"/>
                    <a:pt x="95" y="171"/>
                  </a:cubicBezTo>
                  <a:cubicBezTo>
                    <a:pt x="115" y="171"/>
                    <a:pt x="134" y="164"/>
                    <a:pt x="151" y="150"/>
                  </a:cubicBezTo>
                  <a:cubicBezTo>
                    <a:pt x="186" y="119"/>
                    <a:pt x="189" y="62"/>
                    <a:pt x="157" y="27"/>
                  </a:cubicBezTo>
                  <a:cubicBezTo>
                    <a:pt x="140" y="9"/>
                    <a:pt x="117" y="0"/>
                    <a:pt x="95" y="0"/>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19"/>
            <p:cNvSpPr/>
            <p:nvPr/>
          </p:nvSpPr>
          <p:spPr>
            <a:xfrm>
              <a:off x="5300908" y="-2939412"/>
              <a:ext cx="12191" cy="11036"/>
            </a:xfrm>
            <a:custGeom>
              <a:avLst/>
              <a:gdLst/>
              <a:ahLst/>
              <a:cxnLst/>
              <a:rect l="l" t="t" r="r" b="b"/>
              <a:pathLst>
                <a:path w="190" h="172" extrusionOk="0">
                  <a:moveTo>
                    <a:pt x="91" y="0"/>
                  </a:moveTo>
                  <a:cubicBezTo>
                    <a:pt x="71" y="0"/>
                    <a:pt x="51" y="7"/>
                    <a:pt x="35" y="22"/>
                  </a:cubicBezTo>
                  <a:cubicBezTo>
                    <a:pt x="0" y="57"/>
                    <a:pt x="0" y="109"/>
                    <a:pt x="31" y="144"/>
                  </a:cubicBezTo>
                  <a:cubicBezTo>
                    <a:pt x="48" y="163"/>
                    <a:pt x="69" y="171"/>
                    <a:pt x="91" y="171"/>
                  </a:cubicBezTo>
                  <a:cubicBezTo>
                    <a:pt x="112" y="171"/>
                    <a:pt x="133" y="163"/>
                    <a:pt x="151" y="148"/>
                  </a:cubicBezTo>
                  <a:cubicBezTo>
                    <a:pt x="186" y="117"/>
                    <a:pt x="189" y="64"/>
                    <a:pt x="157" y="29"/>
                  </a:cubicBezTo>
                  <a:cubicBezTo>
                    <a:pt x="139" y="10"/>
                    <a:pt x="115" y="0"/>
                    <a:pt x="91" y="0"/>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19"/>
            <p:cNvSpPr/>
            <p:nvPr/>
          </p:nvSpPr>
          <p:spPr>
            <a:xfrm>
              <a:off x="5472160" y="-3129336"/>
              <a:ext cx="14180" cy="107151"/>
            </a:xfrm>
            <a:custGeom>
              <a:avLst/>
              <a:gdLst/>
              <a:ahLst/>
              <a:cxnLst/>
              <a:rect l="l" t="t" r="r" b="b"/>
              <a:pathLst>
                <a:path w="221" h="1670" extrusionOk="0">
                  <a:moveTo>
                    <a:pt x="221" y="1"/>
                  </a:moveTo>
                  <a:lnTo>
                    <a:pt x="0" y="1670"/>
                  </a:lnTo>
                  <a:cubicBezTo>
                    <a:pt x="88" y="1112"/>
                    <a:pt x="161" y="558"/>
                    <a:pt x="221"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9" name="Google Shape;1399;p19"/>
            <p:cNvSpPr/>
            <p:nvPr/>
          </p:nvSpPr>
          <p:spPr>
            <a:xfrm>
              <a:off x="5467604" y="-3087437"/>
              <a:ext cx="5069" cy="62558"/>
            </a:xfrm>
            <a:custGeom>
              <a:avLst/>
              <a:gdLst/>
              <a:ahLst/>
              <a:cxnLst/>
              <a:rect l="l" t="t" r="r" b="b"/>
              <a:pathLst>
                <a:path w="79" h="975" extrusionOk="0">
                  <a:moveTo>
                    <a:pt x="1" y="0"/>
                  </a:moveTo>
                  <a:lnTo>
                    <a:pt x="78" y="975"/>
                  </a:lnTo>
                  <a:cubicBezTo>
                    <a:pt x="78" y="648"/>
                    <a:pt x="54" y="322"/>
                    <a:pt x="1"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0" name="Google Shape;1400;p19"/>
            <p:cNvSpPr/>
            <p:nvPr/>
          </p:nvSpPr>
          <p:spPr>
            <a:xfrm>
              <a:off x="5116502" y="-3110215"/>
              <a:ext cx="1925" cy="99773"/>
            </a:xfrm>
            <a:custGeom>
              <a:avLst/>
              <a:gdLst/>
              <a:ahLst/>
              <a:cxnLst/>
              <a:rect l="l" t="t" r="r" b="b"/>
              <a:pathLst>
                <a:path w="30" h="1555" extrusionOk="0">
                  <a:moveTo>
                    <a:pt x="1" y="1"/>
                  </a:moveTo>
                  <a:lnTo>
                    <a:pt x="12" y="1555"/>
                  </a:lnTo>
                  <a:cubicBezTo>
                    <a:pt x="30" y="1035"/>
                    <a:pt x="26" y="516"/>
                    <a:pt x="1"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19"/>
            <p:cNvSpPr/>
            <p:nvPr/>
          </p:nvSpPr>
          <p:spPr>
            <a:xfrm>
              <a:off x="5117849" y="-3054201"/>
              <a:ext cx="10458" cy="44400"/>
            </a:xfrm>
            <a:custGeom>
              <a:avLst/>
              <a:gdLst/>
              <a:ahLst/>
              <a:cxnLst/>
              <a:rect l="l" t="t" r="r" b="b"/>
              <a:pathLst>
                <a:path w="163" h="692" extrusionOk="0">
                  <a:moveTo>
                    <a:pt x="163" y="1"/>
                  </a:moveTo>
                  <a:lnTo>
                    <a:pt x="59" y="441"/>
                  </a:lnTo>
                  <a:lnTo>
                    <a:pt x="59" y="441"/>
                  </a:lnTo>
                  <a:cubicBezTo>
                    <a:pt x="94" y="295"/>
                    <a:pt x="129" y="148"/>
                    <a:pt x="163" y="1"/>
                  </a:cubicBezTo>
                  <a:close/>
                  <a:moveTo>
                    <a:pt x="59" y="441"/>
                  </a:moveTo>
                  <a:cubicBezTo>
                    <a:pt x="40" y="525"/>
                    <a:pt x="20" y="608"/>
                    <a:pt x="1" y="692"/>
                  </a:cubicBezTo>
                  <a:lnTo>
                    <a:pt x="59" y="441"/>
                  </a:ln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Google Shape;1402;p19"/>
            <p:cNvSpPr/>
            <p:nvPr/>
          </p:nvSpPr>
          <p:spPr>
            <a:xfrm>
              <a:off x="5299304" y="-3205241"/>
              <a:ext cx="61981" cy="212763"/>
            </a:xfrm>
            <a:custGeom>
              <a:avLst/>
              <a:gdLst/>
              <a:ahLst/>
              <a:cxnLst/>
              <a:rect l="l" t="t" r="r" b="b"/>
              <a:pathLst>
                <a:path w="966" h="3316" extrusionOk="0">
                  <a:moveTo>
                    <a:pt x="1" y="1"/>
                  </a:moveTo>
                  <a:lnTo>
                    <a:pt x="1" y="1"/>
                  </a:lnTo>
                  <a:cubicBezTo>
                    <a:pt x="200" y="334"/>
                    <a:pt x="242" y="734"/>
                    <a:pt x="239" y="1124"/>
                  </a:cubicBezTo>
                  <a:cubicBezTo>
                    <a:pt x="232" y="1509"/>
                    <a:pt x="187" y="1895"/>
                    <a:pt x="221" y="2281"/>
                  </a:cubicBezTo>
                  <a:cubicBezTo>
                    <a:pt x="260" y="2667"/>
                    <a:pt x="397" y="3060"/>
                    <a:pt x="692" y="3309"/>
                  </a:cubicBezTo>
                  <a:lnTo>
                    <a:pt x="895" y="3316"/>
                  </a:lnTo>
                  <a:lnTo>
                    <a:pt x="965" y="3158"/>
                  </a:lnTo>
                  <a:cubicBezTo>
                    <a:pt x="965" y="3158"/>
                    <a:pt x="565" y="2691"/>
                    <a:pt x="530" y="2011"/>
                  </a:cubicBezTo>
                  <a:cubicBezTo>
                    <a:pt x="495" y="1334"/>
                    <a:pt x="653" y="794"/>
                    <a:pt x="337" y="12"/>
                  </a:cubicBezTo>
                  <a:lnTo>
                    <a:pt x="1" y="1"/>
                  </a:ln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3" name="Google Shape;1403;p19"/>
            <p:cNvSpPr/>
            <p:nvPr/>
          </p:nvSpPr>
          <p:spPr>
            <a:xfrm>
              <a:off x="5293914" y="-3211979"/>
              <a:ext cx="337623" cy="148151"/>
            </a:xfrm>
            <a:custGeom>
              <a:avLst/>
              <a:gdLst/>
              <a:ahLst/>
              <a:cxnLst/>
              <a:rect l="l" t="t" r="r" b="b"/>
              <a:pathLst>
                <a:path w="5262" h="2309" extrusionOk="0">
                  <a:moveTo>
                    <a:pt x="46" y="1"/>
                  </a:moveTo>
                  <a:lnTo>
                    <a:pt x="46" y="1"/>
                  </a:lnTo>
                  <a:cubicBezTo>
                    <a:pt x="46" y="1"/>
                    <a:pt x="0" y="1295"/>
                    <a:pt x="656" y="1681"/>
                  </a:cubicBezTo>
                  <a:cubicBezTo>
                    <a:pt x="879" y="1810"/>
                    <a:pt x="1141" y="1853"/>
                    <a:pt x="1411" y="1853"/>
                  </a:cubicBezTo>
                  <a:cubicBezTo>
                    <a:pt x="1940" y="1853"/>
                    <a:pt x="2496" y="1689"/>
                    <a:pt x="2838" y="1689"/>
                  </a:cubicBezTo>
                  <a:cubicBezTo>
                    <a:pt x="3357" y="1689"/>
                    <a:pt x="4017" y="2067"/>
                    <a:pt x="4265" y="2309"/>
                  </a:cubicBezTo>
                  <a:lnTo>
                    <a:pt x="5262" y="2218"/>
                  </a:lnTo>
                  <a:lnTo>
                    <a:pt x="4627" y="1061"/>
                  </a:lnTo>
                  <a:cubicBezTo>
                    <a:pt x="4627" y="1061"/>
                    <a:pt x="4015" y="801"/>
                    <a:pt x="3317" y="801"/>
                  </a:cubicBezTo>
                  <a:cubicBezTo>
                    <a:pt x="3086" y="801"/>
                    <a:pt x="2845" y="830"/>
                    <a:pt x="2613" y="906"/>
                  </a:cubicBezTo>
                  <a:cubicBezTo>
                    <a:pt x="2206" y="1039"/>
                    <a:pt x="1893" y="1102"/>
                    <a:pt x="1640" y="1102"/>
                  </a:cubicBezTo>
                  <a:cubicBezTo>
                    <a:pt x="1002" y="1102"/>
                    <a:pt x="746" y="704"/>
                    <a:pt x="326" y="43"/>
                  </a:cubicBezTo>
                  <a:lnTo>
                    <a:pt x="46" y="1"/>
                  </a:lnTo>
                  <a:close/>
                </a:path>
              </a:pathLst>
            </a:custGeom>
            <a:solidFill>
              <a:srgbClr val="BE4E2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4" name="Google Shape;1404;p19"/>
            <p:cNvSpPr/>
            <p:nvPr/>
          </p:nvSpPr>
          <p:spPr>
            <a:xfrm>
              <a:off x="5274536" y="-3254519"/>
              <a:ext cx="66023" cy="51715"/>
            </a:xfrm>
            <a:custGeom>
              <a:avLst/>
              <a:gdLst/>
              <a:ahLst/>
              <a:cxnLst/>
              <a:rect l="l" t="t" r="r" b="b"/>
              <a:pathLst>
                <a:path w="1029" h="806" extrusionOk="0">
                  <a:moveTo>
                    <a:pt x="296" y="1"/>
                  </a:moveTo>
                  <a:cubicBezTo>
                    <a:pt x="212" y="1"/>
                    <a:pt x="139" y="42"/>
                    <a:pt x="95" y="110"/>
                  </a:cubicBezTo>
                  <a:lnTo>
                    <a:pt x="53" y="176"/>
                  </a:lnTo>
                  <a:cubicBezTo>
                    <a:pt x="4" y="250"/>
                    <a:pt x="0" y="341"/>
                    <a:pt x="39" y="419"/>
                  </a:cubicBezTo>
                  <a:lnTo>
                    <a:pt x="158" y="657"/>
                  </a:lnTo>
                  <a:cubicBezTo>
                    <a:pt x="197" y="734"/>
                    <a:pt x="274" y="783"/>
                    <a:pt x="358" y="790"/>
                  </a:cubicBezTo>
                  <a:lnTo>
                    <a:pt x="621" y="804"/>
                  </a:lnTo>
                  <a:cubicBezTo>
                    <a:pt x="628" y="805"/>
                    <a:pt x="634" y="805"/>
                    <a:pt x="641" y="805"/>
                  </a:cubicBezTo>
                  <a:cubicBezTo>
                    <a:pt x="718" y="805"/>
                    <a:pt x="794" y="767"/>
                    <a:pt x="839" y="699"/>
                  </a:cubicBezTo>
                  <a:lnTo>
                    <a:pt x="972" y="500"/>
                  </a:lnTo>
                  <a:cubicBezTo>
                    <a:pt x="1025" y="425"/>
                    <a:pt x="1028" y="331"/>
                    <a:pt x="986" y="250"/>
                  </a:cubicBezTo>
                  <a:lnTo>
                    <a:pt x="930" y="142"/>
                  </a:lnTo>
                  <a:cubicBezTo>
                    <a:pt x="888" y="64"/>
                    <a:pt x="811" y="15"/>
                    <a:pt x="720" y="11"/>
                  </a:cubicBezTo>
                  <a:lnTo>
                    <a:pt x="306" y="1"/>
                  </a:lnTo>
                  <a:cubicBezTo>
                    <a:pt x="303" y="1"/>
                    <a:pt x="299" y="1"/>
                    <a:pt x="296" y="1"/>
                  </a:cubicBezTo>
                  <a:close/>
                </a:path>
              </a:pathLst>
            </a:custGeom>
            <a:solidFill>
              <a:srgbClr val="BE4E2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5" name="Google Shape;1405;p19"/>
            <p:cNvSpPr/>
            <p:nvPr/>
          </p:nvSpPr>
          <p:spPr>
            <a:xfrm>
              <a:off x="5317975" y="-3289360"/>
              <a:ext cx="96821" cy="88737"/>
            </a:xfrm>
            <a:custGeom>
              <a:avLst/>
              <a:gdLst/>
              <a:ahLst/>
              <a:cxnLst/>
              <a:rect l="l" t="t" r="r" b="b"/>
              <a:pathLst>
                <a:path w="1509" h="1383" extrusionOk="0">
                  <a:moveTo>
                    <a:pt x="1039" y="0"/>
                  </a:moveTo>
                  <a:cubicBezTo>
                    <a:pt x="961" y="57"/>
                    <a:pt x="1" y="411"/>
                    <a:pt x="1" y="411"/>
                  </a:cubicBezTo>
                  <a:lnTo>
                    <a:pt x="481" y="1383"/>
                  </a:lnTo>
                  <a:cubicBezTo>
                    <a:pt x="733" y="1323"/>
                    <a:pt x="1509" y="572"/>
                    <a:pt x="1509" y="572"/>
                  </a:cubicBezTo>
                  <a:cubicBezTo>
                    <a:pt x="1256" y="218"/>
                    <a:pt x="1039" y="0"/>
                    <a:pt x="1039" y="0"/>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6" name="Google Shape;1406;p19"/>
            <p:cNvSpPr/>
            <p:nvPr/>
          </p:nvSpPr>
          <p:spPr>
            <a:xfrm>
              <a:off x="5205240" y="-3296097"/>
              <a:ext cx="88737" cy="94576"/>
            </a:xfrm>
            <a:custGeom>
              <a:avLst/>
              <a:gdLst/>
              <a:ahLst/>
              <a:cxnLst/>
              <a:rect l="l" t="t" r="r" b="b"/>
              <a:pathLst>
                <a:path w="1383" h="1474" extrusionOk="0">
                  <a:moveTo>
                    <a:pt x="628" y="0"/>
                  </a:moveTo>
                  <a:cubicBezTo>
                    <a:pt x="628" y="0"/>
                    <a:pt x="253" y="264"/>
                    <a:pt x="0" y="617"/>
                  </a:cubicBezTo>
                  <a:cubicBezTo>
                    <a:pt x="0" y="617"/>
                    <a:pt x="649" y="1417"/>
                    <a:pt x="902" y="1473"/>
                  </a:cubicBezTo>
                  <a:lnTo>
                    <a:pt x="1382" y="505"/>
                  </a:lnTo>
                  <a:cubicBezTo>
                    <a:pt x="1382" y="505"/>
                    <a:pt x="709" y="60"/>
                    <a:pt x="628" y="0"/>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19"/>
            <p:cNvSpPr/>
            <p:nvPr/>
          </p:nvSpPr>
          <p:spPr>
            <a:xfrm>
              <a:off x="5158850" y="-3137228"/>
              <a:ext cx="118444" cy="121973"/>
            </a:xfrm>
            <a:custGeom>
              <a:avLst/>
              <a:gdLst/>
              <a:ahLst/>
              <a:cxnLst/>
              <a:rect l="l" t="t" r="r" b="b"/>
              <a:pathLst>
                <a:path w="1846" h="1901" extrusionOk="0">
                  <a:moveTo>
                    <a:pt x="313" y="1"/>
                  </a:moveTo>
                  <a:cubicBezTo>
                    <a:pt x="235" y="1"/>
                    <a:pt x="169" y="55"/>
                    <a:pt x="158" y="134"/>
                  </a:cubicBezTo>
                  <a:lnTo>
                    <a:pt x="8" y="1207"/>
                  </a:lnTo>
                  <a:cubicBezTo>
                    <a:pt x="1" y="1260"/>
                    <a:pt x="22" y="1316"/>
                    <a:pt x="64" y="1351"/>
                  </a:cubicBezTo>
                  <a:lnTo>
                    <a:pt x="688" y="1866"/>
                  </a:lnTo>
                  <a:cubicBezTo>
                    <a:pt x="716" y="1889"/>
                    <a:pt x="752" y="1901"/>
                    <a:pt x="787" y="1901"/>
                  </a:cubicBezTo>
                  <a:cubicBezTo>
                    <a:pt x="814" y="1901"/>
                    <a:pt x="840" y="1894"/>
                    <a:pt x="864" y="1881"/>
                  </a:cubicBezTo>
                  <a:lnTo>
                    <a:pt x="1761" y="1386"/>
                  </a:lnTo>
                  <a:cubicBezTo>
                    <a:pt x="1814" y="1358"/>
                    <a:pt x="1845" y="1306"/>
                    <a:pt x="1842" y="1246"/>
                  </a:cubicBezTo>
                  <a:lnTo>
                    <a:pt x="1824" y="229"/>
                  </a:lnTo>
                  <a:cubicBezTo>
                    <a:pt x="1824" y="148"/>
                    <a:pt x="1758" y="82"/>
                    <a:pt x="1677" y="74"/>
                  </a:cubicBezTo>
                  <a:lnTo>
                    <a:pt x="320" y="1"/>
                  </a:lnTo>
                  <a:cubicBezTo>
                    <a:pt x="318" y="1"/>
                    <a:pt x="315" y="1"/>
                    <a:pt x="313" y="1"/>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19"/>
            <p:cNvSpPr/>
            <p:nvPr/>
          </p:nvSpPr>
          <p:spPr>
            <a:xfrm>
              <a:off x="5168731" y="-3121957"/>
              <a:ext cx="106959" cy="6609"/>
            </a:xfrm>
            <a:custGeom>
              <a:avLst/>
              <a:gdLst/>
              <a:ahLst/>
              <a:cxnLst/>
              <a:rect l="l" t="t" r="r" b="b"/>
              <a:pathLst>
                <a:path w="1667" h="103" extrusionOk="0">
                  <a:moveTo>
                    <a:pt x="1" y="1"/>
                  </a:moveTo>
                  <a:lnTo>
                    <a:pt x="1" y="57"/>
                  </a:lnTo>
                  <a:lnTo>
                    <a:pt x="1667" y="103"/>
                  </a:lnTo>
                  <a:lnTo>
                    <a:pt x="1667" y="46"/>
                  </a:lnTo>
                  <a:lnTo>
                    <a:pt x="1" y="1"/>
                  </a:ln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9" name="Google Shape;1409;p19"/>
            <p:cNvSpPr/>
            <p:nvPr/>
          </p:nvSpPr>
          <p:spPr>
            <a:xfrm>
              <a:off x="5065492" y="-2825265"/>
              <a:ext cx="422895" cy="181195"/>
            </a:xfrm>
            <a:custGeom>
              <a:avLst/>
              <a:gdLst/>
              <a:ahLst/>
              <a:cxnLst/>
              <a:rect l="l" t="t" r="r" b="b"/>
              <a:pathLst>
                <a:path w="6591" h="2824" extrusionOk="0">
                  <a:moveTo>
                    <a:pt x="6173" y="0"/>
                  </a:moveTo>
                  <a:lnTo>
                    <a:pt x="1757" y="1564"/>
                  </a:lnTo>
                  <a:cubicBezTo>
                    <a:pt x="1426" y="1554"/>
                    <a:pt x="1042" y="1489"/>
                    <a:pt x="741" y="1489"/>
                  </a:cubicBezTo>
                  <a:cubicBezTo>
                    <a:pt x="522" y="1489"/>
                    <a:pt x="346" y="1523"/>
                    <a:pt x="266" y="1638"/>
                  </a:cubicBezTo>
                  <a:cubicBezTo>
                    <a:pt x="0" y="2024"/>
                    <a:pt x="452" y="2824"/>
                    <a:pt x="452" y="2824"/>
                  </a:cubicBezTo>
                  <a:lnTo>
                    <a:pt x="6591" y="2069"/>
                  </a:lnTo>
                  <a:lnTo>
                    <a:pt x="6173" y="0"/>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0" name="Google Shape;1410;p19"/>
            <p:cNvSpPr/>
            <p:nvPr/>
          </p:nvSpPr>
          <p:spPr>
            <a:xfrm>
              <a:off x="4974316" y="-2777399"/>
              <a:ext cx="179013" cy="175420"/>
            </a:xfrm>
            <a:custGeom>
              <a:avLst/>
              <a:gdLst/>
              <a:ahLst/>
              <a:cxnLst/>
              <a:rect l="l" t="t" r="r" b="b"/>
              <a:pathLst>
                <a:path w="2790" h="2734" extrusionOk="0">
                  <a:moveTo>
                    <a:pt x="2568" y="1"/>
                  </a:moveTo>
                  <a:cubicBezTo>
                    <a:pt x="2568" y="1"/>
                    <a:pt x="2081" y="240"/>
                    <a:pt x="1098" y="1233"/>
                  </a:cubicBezTo>
                  <a:cubicBezTo>
                    <a:pt x="0" y="2337"/>
                    <a:pt x="0" y="2621"/>
                    <a:pt x="0" y="2621"/>
                  </a:cubicBezTo>
                  <a:cubicBezTo>
                    <a:pt x="0" y="2621"/>
                    <a:pt x="46" y="2681"/>
                    <a:pt x="148" y="2733"/>
                  </a:cubicBezTo>
                  <a:cubicBezTo>
                    <a:pt x="1088" y="1338"/>
                    <a:pt x="2168" y="545"/>
                    <a:pt x="2789" y="169"/>
                  </a:cubicBezTo>
                  <a:cubicBezTo>
                    <a:pt x="2722" y="114"/>
                    <a:pt x="2649" y="57"/>
                    <a:pt x="2568" y="1"/>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19"/>
            <p:cNvSpPr/>
            <p:nvPr/>
          </p:nvSpPr>
          <p:spPr>
            <a:xfrm>
              <a:off x="4981951" y="-2663445"/>
              <a:ext cx="74813" cy="64034"/>
            </a:xfrm>
            <a:custGeom>
              <a:avLst/>
              <a:gdLst/>
              <a:ahLst/>
              <a:cxnLst/>
              <a:rect l="l" t="t" r="r" b="b"/>
              <a:pathLst>
                <a:path w="1166" h="998" extrusionOk="0">
                  <a:moveTo>
                    <a:pt x="629" y="0"/>
                  </a:moveTo>
                  <a:cubicBezTo>
                    <a:pt x="1" y="698"/>
                    <a:pt x="29" y="957"/>
                    <a:pt x="29" y="957"/>
                  </a:cubicBezTo>
                  <a:cubicBezTo>
                    <a:pt x="29" y="957"/>
                    <a:pt x="98" y="997"/>
                    <a:pt x="262" y="997"/>
                  </a:cubicBezTo>
                  <a:cubicBezTo>
                    <a:pt x="440" y="997"/>
                    <a:pt x="730" y="951"/>
                    <a:pt x="1165" y="758"/>
                  </a:cubicBezTo>
                  <a:cubicBezTo>
                    <a:pt x="1046" y="459"/>
                    <a:pt x="881" y="190"/>
                    <a:pt x="629" y="0"/>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19"/>
            <p:cNvSpPr/>
            <p:nvPr/>
          </p:nvSpPr>
          <p:spPr>
            <a:xfrm>
              <a:off x="5022246" y="-2766555"/>
              <a:ext cx="164833" cy="151744"/>
            </a:xfrm>
            <a:custGeom>
              <a:avLst/>
              <a:gdLst/>
              <a:ahLst/>
              <a:cxnLst/>
              <a:rect l="l" t="t" r="r" b="b"/>
              <a:pathLst>
                <a:path w="2569" h="2365" extrusionOk="0">
                  <a:moveTo>
                    <a:pt x="2042" y="0"/>
                  </a:moveTo>
                  <a:cubicBezTo>
                    <a:pt x="1727" y="53"/>
                    <a:pt x="1190" y="509"/>
                    <a:pt x="986" y="691"/>
                  </a:cubicBezTo>
                  <a:lnTo>
                    <a:pt x="569" y="1035"/>
                  </a:lnTo>
                  <a:cubicBezTo>
                    <a:pt x="338" y="1253"/>
                    <a:pt x="152" y="1442"/>
                    <a:pt x="1" y="1607"/>
                  </a:cubicBezTo>
                  <a:cubicBezTo>
                    <a:pt x="253" y="1797"/>
                    <a:pt x="418" y="2066"/>
                    <a:pt x="537" y="2365"/>
                  </a:cubicBezTo>
                  <a:cubicBezTo>
                    <a:pt x="772" y="2260"/>
                    <a:pt x="1049" y="2112"/>
                    <a:pt x="1376" y="1905"/>
                  </a:cubicBezTo>
                  <a:cubicBezTo>
                    <a:pt x="1400" y="1888"/>
                    <a:pt x="1411" y="1856"/>
                    <a:pt x="1411" y="1810"/>
                  </a:cubicBezTo>
                  <a:cubicBezTo>
                    <a:pt x="1435" y="1649"/>
                    <a:pt x="1695" y="1049"/>
                    <a:pt x="2295" y="769"/>
                  </a:cubicBezTo>
                  <a:cubicBezTo>
                    <a:pt x="2494" y="716"/>
                    <a:pt x="2515" y="639"/>
                    <a:pt x="2515" y="639"/>
                  </a:cubicBezTo>
                  <a:cubicBezTo>
                    <a:pt x="2568" y="366"/>
                    <a:pt x="2042" y="0"/>
                    <a:pt x="2042" y="0"/>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19"/>
            <p:cNvSpPr/>
            <p:nvPr/>
          </p:nvSpPr>
          <p:spPr>
            <a:xfrm>
              <a:off x="5060295" y="-2660557"/>
              <a:ext cx="18992" cy="39652"/>
            </a:xfrm>
            <a:custGeom>
              <a:avLst/>
              <a:gdLst/>
              <a:ahLst/>
              <a:cxnLst/>
              <a:rect l="l" t="t" r="r" b="b"/>
              <a:pathLst>
                <a:path w="296" h="618" extrusionOk="0">
                  <a:moveTo>
                    <a:pt x="18" y="1"/>
                  </a:moveTo>
                  <a:cubicBezTo>
                    <a:pt x="7" y="4"/>
                    <a:pt x="1" y="14"/>
                    <a:pt x="4" y="29"/>
                  </a:cubicBezTo>
                  <a:cubicBezTo>
                    <a:pt x="7" y="39"/>
                    <a:pt x="18" y="50"/>
                    <a:pt x="35" y="77"/>
                  </a:cubicBezTo>
                  <a:cubicBezTo>
                    <a:pt x="98" y="162"/>
                    <a:pt x="224" y="334"/>
                    <a:pt x="253" y="600"/>
                  </a:cubicBezTo>
                  <a:cubicBezTo>
                    <a:pt x="253" y="611"/>
                    <a:pt x="263" y="618"/>
                    <a:pt x="274" y="618"/>
                  </a:cubicBezTo>
                  <a:cubicBezTo>
                    <a:pt x="284" y="618"/>
                    <a:pt x="295" y="608"/>
                    <a:pt x="292" y="597"/>
                  </a:cubicBezTo>
                  <a:cubicBezTo>
                    <a:pt x="267" y="316"/>
                    <a:pt x="130" y="134"/>
                    <a:pt x="70" y="53"/>
                  </a:cubicBezTo>
                  <a:cubicBezTo>
                    <a:pt x="60" y="35"/>
                    <a:pt x="46" y="22"/>
                    <a:pt x="46" y="14"/>
                  </a:cubicBezTo>
                  <a:cubicBezTo>
                    <a:pt x="43" y="4"/>
                    <a:pt x="32" y="1"/>
                    <a:pt x="18" y="1"/>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4" name="Google Shape;1414;p19"/>
            <p:cNvSpPr/>
            <p:nvPr/>
          </p:nvSpPr>
          <p:spPr>
            <a:xfrm>
              <a:off x="5075822" y="-2667615"/>
              <a:ext cx="18735" cy="39781"/>
            </a:xfrm>
            <a:custGeom>
              <a:avLst/>
              <a:gdLst/>
              <a:ahLst/>
              <a:cxnLst/>
              <a:rect l="l" t="t" r="r" b="b"/>
              <a:pathLst>
                <a:path w="292" h="620" extrusionOk="0">
                  <a:moveTo>
                    <a:pt x="24" y="1"/>
                  </a:moveTo>
                  <a:cubicBezTo>
                    <a:pt x="22" y="1"/>
                    <a:pt x="20" y="1"/>
                    <a:pt x="18" y="2"/>
                  </a:cubicBezTo>
                  <a:cubicBezTo>
                    <a:pt x="8" y="6"/>
                    <a:pt x="0" y="16"/>
                    <a:pt x="4" y="27"/>
                  </a:cubicBezTo>
                  <a:cubicBezTo>
                    <a:pt x="8" y="37"/>
                    <a:pt x="14" y="51"/>
                    <a:pt x="36" y="79"/>
                  </a:cubicBezTo>
                  <a:cubicBezTo>
                    <a:pt x="99" y="160"/>
                    <a:pt x="225" y="335"/>
                    <a:pt x="249" y="602"/>
                  </a:cubicBezTo>
                  <a:cubicBezTo>
                    <a:pt x="253" y="612"/>
                    <a:pt x="260" y="619"/>
                    <a:pt x="270" y="619"/>
                  </a:cubicBezTo>
                  <a:lnTo>
                    <a:pt x="274" y="619"/>
                  </a:lnTo>
                  <a:cubicBezTo>
                    <a:pt x="285" y="619"/>
                    <a:pt x="291" y="608"/>
                    <a:pt x="291" y="598"/>
                  </a:cubicBezTo>
                  <a:cubicBezTo>
                    <a:pt x="264" y="318"/>
                    <a:pt x="126" y="132"/>
                    <a:pt x="71" y="54"/>
                  </a:cubicBezTo>
                  <a:cubicBezTo>
                    <a:pt x="57" y="37"/>
                    <a:pt x="46" y="23"/>
                    <a:pt x="42" y="16"/>
                  </a:cubicBezTo>
                  <a:cubicBezTo>
                    <a:pt x="42" y="7"/>
                    <a:pt x="33" y="1"/>
                    <a:pt x="24" y="1"/>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5" name="Google Shape;1415;p19"/>
            <p:cNvSpPr/>
            <p:nvPr/>
          </p:nvSpPr>
          <p:spPr>
            <a:xfrm>
              <a:off x="5088462" y="-2676983"/>
              <a:ext cx="25922" cy="34712"/>
            </a:xfrm>
            <a:custGeom>
              <a:avLst/>
              <a:gdLst/>
              <a:ahLst/>
              <a:cxnLst/>
              <a:rect l="l" t="t" r="r" b="b"/>
              <a:pathLst>
                <a:path w="404" h="541" extrusionOk="0">
                  <a:moveTo>
                    <a:pt x="287" y="43"/>
                  </a:moveTo>
                  <a:cubicBezTo>
                    <a:pt x="316" y="43"/>
                    <a:pt x="323" y="53"/>
                    <a:pt x="323" y="56"/>
                  </a:cubicBezTo>
                  <a:cubicBezTo>
                    <a:pt x="344" y="116"/>
                    <a:pt x="190" y="317"/>
                    <a:pt x="52" y="460"/>
                  </a:cubicBezTo>
                  <a:cubicBezTo>
                    <a:pt x="73" y="306"/>
                    <a:pt x="143" y="43"/>
                    <a:pt x="280" y="43"/>
                  </a:cubicBezTo>
                  <a:close/>
                  <a:moveTo>
                    <a:pt x="283" y="1"/>
                  </a:moveTo>
                  <a:cubicBezTo>
                    <a:pt x="55" y="1"/>
                    <a:pt x="4" y="495"/>
                    <a:pt x="4" y="516"/>
                  </a:cubicBezTo>
                  <a:cubicBezTo>
                    <a:pt x="0" y="527"/>
                    <a:pt x="7" y="534"/>
                    <a:pt x="14" y="537"/>
                  </a:cubicBezTo>
                  <a:cubicBezTo>
                    <a:pt x="17" y="540"/>
                    <a:pt x="21" y="540"/>
                    <a:pt x="25" y="540"/>
                  </a:cubicBezTo>
                  <a:cubicBezTo>
                    <a:pt x="28" y="540"/>
                    <a:pt x="35" y="537"/>
                    <a:pt x="38" y="534"/>
                  </a:cubicBezTo>
                  <a:cubicBezTo>
                    <a:pt x="98" y="471"/>
                    <a:pt x="403" y="155"/>
                    <a:pt x="361" y="43"/>
                  </a:cubicBezTo>
                  <a:cubicBezTo>
                    <a:pt x="354" y="25"/>
                    <a:pt x="337" y="4"/>
                    <a:pt x="291" y="1"/>
                  </a:cubicBezTo>
                  <a:cubicBezTo>
                    <a:pt x="288" y="1"/>
                    <a:pt x="286" y="1"/>
                    <a:pt x="283" y="1"/>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6" name="Google Shape;1416;p19"/>
            <p:cNvSpPr/>
            <p:nvPr/>
          </p:nvSpPr>
          <p:spPr>
            <a:xfrm>
              <a:off x="5088462" y="-2649200"/>
              <a:ext cx="40037" cy="14180"/>
            </a:xfrm>
            <a:custGeom>
              <a:avLst/>
              <a:gdLst/>
              <a:ahLst/>
              <a:cxnLst/>
              <a:rect l="l" t="t" r="r" b="b"/>
              <a:pathLst>
                <a:path w="624" h="221" extrusionOk="0">
                  <a:moveTo>
                    <a:pt x="377" y="42"/>
                  </a:moveTo>
                  <a:cubicBezTo>
                    <a:pt x="466" y="42"/>
                    <a:pt x="543" y="63"/>
                    <a:pt x="568" y="125"/>
                  </a:cubicBezTo>
                  <a:cubicBezTo>
                    <a:pt x="578" y="153"/>
                    <a:pt x="572" y="160"/>
                    <a:pt x="568" y="164"/>
                  </a:cubicBezTo>
                  <a:cubicBezTo>
                    <a:pt x="557" y="175"/>
                    <a:pt x="532" y="180"/>
                    <a:pt x="499" y="180"/>
                  </a:cubicBezTo>
                  <a:cubicBezTo>
                    <a:pt x="402" y="180"/>
                    <a:pt x="229" y="137"/>
                    <a:pt x="88" y="90"/>
                  </a:cubicBezTo>
                  <a:cubicBezTo>
                    <a:pt x="168" y="66"/>
                    <a:pt x="280" y="42"/>
                    <a:pt x="377" y="42"/>
                  </a:cubicBezTo>
                  <a:close/>
                  <a:moveTo>
                    <a:pt x="375" y="0"/>
                  </a:moveTo>
                  <a:cubicBezTo>
                    <a:pt x="212" y="0"/>
                    <a:pt x="26" y="65"/>
                    <a:pt x="14" y="69"/>
                  </a:cubicBezTo>
                  <a:cubicBezTo>
                    <a:pt x="7" y="73"/>
                    <a:pt x="0" y="83"/>
                    <a:pt x="0" y="90"/>
                  </a:cubicBezTo>
                  <a:cubicBezTo>
                    <a:pt x="0" y="101"/>
                    <a:pt x="7" y="107"/>
                    <a:pt x="14" y="111"/>
                  </a:cubicBezTo>
                  <a:cubicBezTo>
                    <a:pt x="77" y="132"/>
                    <a:pt x="340" y="220"/>
                    <a:pt x="494" y="220"/>
                  </a:cubicBezTo>
                  <a:cubicBezTo>
                    <a:pt x="540" y="220"/>
                    <a:pt x="578" y="213"/>
                    <a:pt x="596" y="192"/>
                  </a:cubicBezTo>
                  <a:cubicBezTo>
                    <a:pt x="610" y="178"/>
                    <a:pt x="624" y="153"/>
                    <a:pt x="606" y="111"/>
                  </a:cubicBezTo>
                  <a:cubicBezTo>
                    <a:pt x="572" y="26"/>
                    <a:pt x="478" y="0"/>
                    <a:pt x="375" y="0"/>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7" name="Google Shape;1417;p19"/>
            <p:cNvSpPr/>
            <p:nvPr/>
          </p:nvSpPr>
          <p:spPr>
            <a:xfrm>
              <a:off x="5157502" y="-2863250"/>
              <a:ext cx="517471" cy="236054"/>
            </a:xfrm>
            <a:custGeom>
              <a:avLst/>
              <a:gdLst/>
              <a:ahLst/>
              <a:cxnLst/>
              <a:rect l="l" t="t" r="r" b="b"/>
              <a:pathLst>
                <a:path w="8065" h="3679" extrusionOk="0">
                  <a:moveTo>
                    <a:pt x="5939" y="1"/>
                  </a:moveTo>
                  <a:cubicBezTo>
                    <a:pt x="4255" y="1"/>
                    <a:pt x="257" y="1666"/>
                    <a:pt x="257" y="1666"/>
                  </a:cubicBezTo>
                  <a:cubicBezTo>
                    <a:pt x="1" y="2331"/>
                    <a:pt x="450" y="3678"/>
                    <a:pt x="450" y="3678"/>
                  </a:cubicBezTo>
                  <a:cubicBezTo>
                    <a:pt x="450" y="3678"/>
                    <a:pt x="5420" y="2932"/>
                    <a:pt x="6640" y="2462"/>
                  </a:cubicBezTo>
                  <a:cubicBezTo>
                    <a:pt x="7212" y="2241"/>
                    <a:pt x="8065" y="1031"/>
                    <a:pt x="6493" y="108"/>
                  </a:cubicBezTo>
                  <a:cubicBezTo>
                    <a:pt x="6365" y="34"/>
                    <a:pt x="6175" y="1"/>
                    <a:pt x="5939" y="1"/>
                  </a:cubicBez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8" name="Google Shape;1418;p19"/>
            <p:cNvSpPr/>
            <p:nvPr/>
          </p:nvSpPr>
          <p:spPr>
            <a:xfrm>
              <a:off x="5180280" y="-2848621"/>
              <a:ext cx="321454" cy="115428"/>
            </a:xfrm>
            <a:custGeom>
              <a:avLst/>
              <a:gdLst/>
              <a:ahLst/>
              <a:cxnLst/>
              <a:rect l="l" t="t" r="r" b="b"/>
              <a:pathLst>
                <a:path w="5010" h="1799" extrusionOk="0">
                  <a:moveTo>
                    <a:pt x="4978" y="0"/>
                  </a:moveTo>
                  <a:cubicBezTo>
                    <a:pt x="4974" y="0"/>
                    <a:pt x="4970" y="1"/>
                    <a:pt x="4967" y="3"/>
                  </a:cubicBezTo>
                  <a:lnTo>
                    <a:pt x="25" y="1739"/>
                  </a:lnTo>
                  <a:cubicBezTo>
                    <a:pt x="7" y="1746"/>
                    <a:pt x="0" y="1763"/>
                    <a:pt x="4" y="1778"/>
                  </a:cubicBezTo>
                  <a:cubicBezTo>
                    <a:pt x="10" y="1788"/>
                    <a:pt x="21" y="1799"/>
                    <a:pt x="31" y="1799"/>
                  </a:cubicBezTo>
                  <a:cubicBezTo>
                    <a:pt x="35" y="1799"/>
                    <a:pt x="38" y="1795"/>
                    <a:pt x="42" y="1795"/>
                  </a:cubicBezTo>
                  <a:lnTo>
                    <a:pt x="4984" y="55"/>
                  </a:lnTo>
                  <a:cubicBezTo>
                    <a:pt x="5001" y="52"/>
                    <a:pt x="5009" y="34"/>
                    <a:pt x="5001" y="20"/>
                  </a:cubicBezTo>
                  <a:cubicBezTo>
                    <a:pt x="4999" y="8"/>
                    <a:pt x="4989" y="0"/>
                    <a:pt x="4978"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9" name="Google Shape;1419;p19"/>
            <p:cNvSpPr/>
            <p:nvPr/>
          </p:nvSpPr>
          <p:spPr>
            <a:xfrm>
              <a:off x="5175725" y="-2865111"/>
              <a:ext cx="400438" cy="111001"/>
            </a:xfrm>
            <a:custGeom>
              <a:avLst/>
              <a:gdLst/>
              <a:ahLst/>
              <a:cxnLst/>
              <a:rect l="l" t="t" r="r" b="b"/>
              <a:pathLst>
                <a:path w="6241" h="1730" extrusionOk="0">
                  <a:moveTo>
                    <a:pt x="5651" y="0"/>
                  </a:moveTo>
                  <a:cubicBezTo>
                    <a:pt x="5038" y="0"/>
                    <a:pt x="4059" y="221"/>
                    <a:pt x="2723" y="663"/>
                  </a:cubicBezTo>
                  <a:cubicBezTo>
                    <a:pt x="1323" y="1126"/>
                    <a:pt x="36" y="1670"/>
                    <a:pt x="22" y="1674"/>
                  </a:cubicBezTo>
                  <a:cubicBezTo>
                    <a:pt x="8" y="1680"/>
                    <a:pt x="1" y="1698"/>
                    <a:pt x="8" y="1712"/>
                  </a:cubicBezTo>
                  <a:cubicBezTo>
                    <a:pt x="11" y="1722"/>
                    <a:pt x="22" y="1729"/>
                    <a:pt x="33" y="1729"/>
                  </a:cubicBezTo>
                  <a:cubicBezTo>
                    <a:pt x="39" y="1729"/>
                    <a:pt x="43" y="1729"/>
                    <a:pt x="46" y="1726"/>
                  </a:cubicBezTo>
                  <a:cubicBezTo>
                    <a:pt x="90" y="1707"/>
                    <a:pt x="4017" y="58"/>
                    <a:pt x="5660" y="58"/>
                  </a:cubicBezTo>
                  <a:cubicBezTo>
                    <a:pt x="5888" y="58"/>
                    <a:pt x="6072" y="89"/>
                    <a:pt x="6195" y="162"/>
                  </a:cubicBezTo>
                  <a:cubicBezTo>
                    <a:pt x="6200" y="164"/>
                    <a:pt x="6205" y="165"/>
                    <a:pt x="6210" y="165"/>
                  </a:cubicBezTo>
                  <a:cubicBezTo>
                    <a:pt x="6219" y="165"/>
                    <a:pt x="6229" y="160"/>
                    <a:pt x="6233" y="151"/>
                  </a:cubicBezTo>
                  <a:cubicBezTo>
                    <a:pt x="6241" y="137"/>
                    <a:pt x="6238" y="120"/>
                    <a:pt x="6223" y="113"/>
                  </a:cubicBezTo>
                  <a:cubicBezTo>
                    <a:pt x="6095" y="38"/>
                    <a:pt x="5904" y="0"/>
                    <a:pt x="5651"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0" name="Google Shape;1420;p19"/>
            <p:cNvSpPr/>
            <p:nvPr/>
          </p:nvSpPr>
          <p:spPr>
            <a:xfrm>
              <a:off x="5317718" y="-2706370"/>
              <a:ext cx="265633" cy="58452"/>
            </a:xfrm>
            <a:custGeom>
              <a:avLst/>
              <a:gdLst/>
              <a:ahLst/>
              <a:cxnLst/>
              <a:rect l="l" t="t" r="r" b="b"/>
              <a:pathLst>
                <a:path w="4140" h="911" extrusionOk="0">
                  <a:moveTo>
                    <a:pt x="4107" y="0"/>
                  </a:moveTo>
                  <a:cubicBezTo>
                    <a:pt x="4104" y="0"/>
                    <a:pt x="4101" y="1"/>
                    <a:pt x="4098" y="3"/>
                  </a:cubicBezTo>
                  <a:cubicBezTo>
                    <a:pt x="3351" y="273"/>
                    <a:pt x="1562" y="648"/>
                    <a:pt x="29" y="855"/>
                  </a:cubicBezTo>
                  <a:cubicBezTo>
                    <a:pt x="12" y="855"/>
                    <a:pt x="1" y="872"/>
                    <a:pt x="1" y="887"/>
                  </a:cubicBezTo>
                  <a:cubicBezTo>
                    <a:pt x="5" y="901"/>
                    <a:pt x="15" y="911"/>
                    <a:pt x="33" y="911"/>
                  </a:cubicBezTo>
                  <a:lnTo>
                    <a:pt x="36" y="911"/>
                  </a:lnTo>
                  <a:cubicBezTo>
                    <a:pt x="1572" y="704"/>
                    <a:pt x="3365" y="328"/>
                    <a:pt x="4115" y="59"/>
                  </a:cubicBezTo>
                  <a:cubicBezTo>
                    <a:pt x="4133" y="51"/>
                    <a:pt x="4140" y="34"/>
                    <a:pt x="4133" y="20"/>
                  </a:cubicBezTo>
                  <a:cubicBezTo>
                    <a:pt x="4130" y="9"/>
                    <a:pt x="4119" y="0"/>
                    <a:pt x="4107"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1" name="Google Shape;1421;p19"/>
            <p:cNvSpPr/>
            <p:nvPr/>
          </p:nvSpPr>
          <p:spPr>
            <a:xfrm>
              <a:off x="5087757" y="-2838804"/>
              <a:ext cx="422510" cy="197236"/>
            </a:xfrm>
            <a:custGeom>
              <a:avLst/>
              <a:gdLst/>
              <a:ahLst/>
              <a:cxnLst/>
              <a:rect l="l" t="t" r="r" b="b"/>
              <a:pathLst>
                <a:path w="6585" h="3074" extrusionOk="0">
                  <a:moveTo>
                    <a:pt x="505" y="1"/>
                  </a:moveTo>
                  <a:lnTo>
                    <a:pt x="0" y="2049"/>
                  </a:lnTo>
                  <a:lnTo>
                    <a:pt x="6097" y="3073"/>
                  </a:lnTo>
                  <a:cubicBezTo>
                    <a:pt x="6097" y="3073"/>
                    <a:pt x="6584" y="2295"/>
                    <a:pt x="6335" y="1895"/>
                  </a:cubicBezTo>
                  <a:cubicBezTo>
                    <a:pt x="6248" y="1758"/>
                    <a:pt x="6028" y="1724"/>
                    <a:pt x="5760" y="1724"/>
                  </a:cubicBezTo>
                  <a:cubicBezTo>
                    <a:pt x="5492" y="1724"/>
                    <a:pt x="5175" y="1758"/>
                    <a:pt x="4894" y="1758"/>
                  </a:cubicBezTo>
                  <a:cubicBezTo>
                    <a:pt x="4880" y="1758"/>
                    <a:pt x="4866" y="1758"/>
                    <a:pt x="4852" y="1758"/>
                  </a:cubicBezTo>
                  <a:lnTo>
                    <a:pt x="505" y="1"/>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2" name="Google Shape;1422;p19"/>
            <p:cNvSpPr/>
            <p:nvPr/>
          </p:nvSpPr>
          <p:spPr>
            <a:xfrm>
              <a:off x="5425770" y="-2776886"/>
              <a:ext cx="172661" cy="182350"/>
            </a:xfrm>
            <a:custGeom>
              <a:avLst/>
              <a:gdLst/>
              <a:ahLst/>
              <a:cxnLst/>
              <a:rect l="l" t="t" r="r" b="b"/>
              <a:pathLst>
                <a:path w="2691" h="2842" extrusionOk="0">
                  <a:moveTo>
                    <a:pt x="228" y="1"/>
                  </a:moveTo>
                  <a:cubicBezTo>
                    <a:pt x="144" y="53"/>
                    <a:pt x="71" y="109"/>
                    <a:pt x="0" y="161"/>
                  </a:cubicBezTo>
                  <a:cubicBezTo>
                    <a:pt x="600" y="561"/>
                    <a:pt x="1646" y="1403"/>
                    <a:pt x="2526" y="2842"/>
                  </a:cubicBezTo>
                  <a:cubicBezTo>
                    <a:pt x="2628" y="2789"/>
                    <a:pt x="2677" y="2732"/>
                    <a:pt x="2677" y="2732"/>
                  </a:cubicBezTo>
                  <a:cubicBezTo>
                    <a:pt x="2677" y="2732"/>
                    <a:pt x="2691" y="2452"/>
                    <a:pt x="1642" y="1294"/>
                  </a:cubicBezTo>
                  <a:cubicBezTo>
                    <a:pt x="702" y="263"/>
                    <a:pt x="228" y="1"/>
                    <a:pt x="228" y="1"/>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3" name="Google Shape;1423;p19"/>
            <p:cNvSpPr/>
            <p:nvPr/>
          </p:nvSpPr>
          <p:spPr>
            <a:xfrm>
              <a:off x="5515599" y="-2657862"/>
              <a:ext cx="74749" cy="65253"/>
            </a:xfrm>
            <a:custGeom>
              <a:avLst/>
              <a:gdLst/>
              <a:ahLst/>
              <a:cxnLst/>
              <a:rect l="l" t="t" r="r" b="b"/>
              <a:pathLst>
                <a:path w="1165" h="1017" extrusionOk="0">
                  <a:moveTo>
                    <a:pt x="565" y="1"/>
                  </a:moveTo>
                  <a:cubicBezTo>
                    <a:pt x="309" y="179"/>
                    <a:pt x="130" y="443"/>
                    <a:pt x="0" y="734"/>
                  </a:cubicBezTo>
                  <a:cubicBezTo>
                    <a:pt x="464" y="966"/>
                    <a:pt x="764" y="1016"/>
                    <a:pt x="936" y="1016"/>
                  </a:cubicBezTo>
                  <a:cubicBezTo>
                    <a:pt x="1068" y="1016"/>
                    <a:pt x="1126" y="987"/>
                    <a:pt x="1126" y="987"/>
                  </a:cubicBezTo>
                  <a:cubicBezTo>
                    <a:pt x="1126" y="987"/>
                    <a:pt x="1164" y="727"/>
                    <a:pt x="565" y="1"/>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4" name="Google Shape;1424;p19"/>
            <p:cNvSpPr/>
            <p:nvPr/>
          </p:nvSpPr>
          <p:spPr>
            <a:xfrm>
              <a:off x="5390929" y="-2766555"/>
              <a:ext cx="160984" cy="155851"/>
            </a:xfrm>
            <a:custGeom>
              <a:avLst/>
              <a:gdLst/>
              <a:ahLst/>
              <a:cxnLst/>
              <a:rect l="l" t="t" r="r" b="b"/>
              <a:pathLst>
                <a:path w="2509" h="2429" extrusionOk="0">
                  <a:moveTo>
                    <a:pt x="543" y="0"/>
                  </a:moveTo>
                  <a:cubicBezTo>
                    <a:pt x="543" y="0"/>
                    <a:pt x="0" y="340"/>
                    <a:pt x="42" y="614"/>
                  </a:cubicBezTo>
                  <a:cubicBezTo>
                    <a:pt x="42" y="614"/>
                    <a:pt x="56" y="691"/>
                    <a:pt x="256" y="755"/>
                  </a:cubicBezTo>
                  <a:cubicBezTo>
                    <a:pt x="842" y="1064"/>
                    <a:pt x="1074" y="1674"/>
                    <a:pt x="1095" y="1835"/>
                  </a:cubicBezTo>
                  <a:cubicBezTo>
                    <a:pt x="1090" y="1881"/>
                    <a:pt x="1101" y="1915"/>
                    <a:pt x="1126" y="1933"/>
                  </a:cubicBezTo>
                  <a:cubicBezTo>
                    <a:pt x="1441" y="2154"/>
                    <a:pt x="1712" y="2312"/>
                    <a:pt x="1943" y="2428"/>
                  </a:cubicBezTo>
                  <a:cubicBezTo>
                    <a:pt x="2073" y="2137"/>
                    <a:pt x="2252" y="1873"/>
                    <a:pt x="2508" y="1695"/>
                  </a:cubicBezTo>
                  <a:cubicBezTo>
                    <a:pt x="2367" y="1523"/>
                    <a:pt x="2192" y="1326"/>
                    <a:pt x="1968" y="1098"/>
                  </a:cubicBezTo>
                  <a:lnTo>
                    <a:pt x="1568" y="737"/>
                  </a:lnTo>
                  <a:cubicBezTo>
                    <a:pt x="1372" y="544"/>
                    <a:pt x="852" y="63"/>
                    <a:pt x="543" y="0"/>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5" name="Google Shape;1425;p19"/>
            <p:cNvSpPr/>
            <p:nvPr/>
          </p:nvSpPr>
          <p:spPr>
            <a:xfrm>
              <a:off x="5493270" y="-2656579"/>
              <a:ext cx="20596" cy="38818"/>
            </a:xfrm>
            <a:custGeom>
              <a:avLst/>
              <a:gdLst/>
              <a:ahLst/>
              <a:cxnLst/>
              <a:rect l="l" t="t" r="r" b="b"/>
              <a:pathLst>
                <a:path w="321" h="605" extrusionOk="0">
                  <a:moveTo>
                    <a:pt x="295" y="1"/>
                  </a:moveTo>
                  <a:cubicBezTo>
                    <a:pt x="287" y="1"/>
                    <a:pt x="280" y="4"/>
                    <a:pt x="274" y="12"/>
                  </a:cubicBezTo>
                  <a:cubicBezTo>
                    <a:pt x="274" y="20"/>
                    <a:pt x="261" y="33"/>
                    <a:pt x="250" y="51"/>
                  </a:cubicBezTo>
                  <a:cubicBezTo>
                    <a:pt x="187" y="125"/>
                    <a:pt x="43" y="303"/>
                    <a:pt x="1" y="584"/>
                  </a:cubicBezTo>
                  <a:cubicBezTo>
                    <a:pt x="1" y="595"/>
                    <a:pt x="8" y="605"/>
                    <a:pt x="18" y="605"/>
                  </a:cubicBezTo>
                  <a:lnTo>
                    <a:pt x="22" y="605"/>
                  </a:lnTo>
                  <a:cubicBezTo>
                    <a:pt x="33" y="605"/>
                    <a:pt x="43" y="598"/>
                    <a:pt x="43" y="588"/>
                  </a:cubicBezTo>
                  <a:cubicBezTo>
                    <a:pt x="81" y="321"/>
                    <a:pt x="215" y="156"/>
                    <a:pt x="282" y="75"/>
                  </a:cubicBezTo>
                  <a:cubicBezTo>
                    <a:pt x="303" y="47"/>
                    <a:pt x="313" y="36"/>
                    <a:pt x="316" y="26"/>
                  </a:cubicBezTo>
                  <a:cubicBezTo>
                    <a:pt x="320" y="15"/>
                    <a:pt x="313" y="5"/>
                    <a:pt x="303" y="2"/>
                  </a:cubicBezTo>
                  <a:cubicBezTo>
                    <a:pt x="300" y="1"/>
                    <a:pt x="297" y="1"/>
                    <a:pt x="295" y="1"/>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6" name="Google Shape;1426;p19"/>
            <p:cNvSpPr/>
            <p:nvPr/>
          </p:nvSpPr>
          <p:spPr>
            <a:xfrm>
              <a:off x="5478191" y="-2664215"/>
              <a:ext cx="20340" cy="38818"/>
            </a:xfrm>
            <a:custGeom>
              <a:avLst/>
              <a:gdLst/>
              <a:ahLst/>
              <a:cxnLst/>
              <a:rect l="l" t="t" r="r" b="b"/>
              <a:pathLst>
                <a:path w="317" h="605" extrusionOk="0">
                  <a:moveTo>
                    <a:pt x="294" y="0"/>
                  </a:moveTo>
                  <a:cubicBezTo>
                    <a:pt x="286" y="0"/>
                    <a:pt x="277" y="4"/>
                    <a:pt x="274" y="12"/>
                  </a:cubicBezTo>
                  <a:cubicBezTo>
                    <a:pt x="274" y="16"/>
                    <a:pt x="261" y="33"/>
                    <a:pt x="246" y="47"/>
                  </a:cubicBezTo>
                  <a:cubicBezTo>
                    <a:pt x="187" y="124"/>
                    <a:pt x="39" y="303"/>
                    <a:pt x="1" y="581"/>
                  </a:cubicBezTo>
                  <a:cubicBezTo>
                    <a:pt x="1" y="594"/>
                    <a:pt x="8" y="605"/>
                    <a:pt x="18" y="605"/>
                  </a:cubicBezTo>
                  <a:lnTo>
                    <a:pt x="22" y="605"/>
                  </a:lnTo>
                  <a:cubicBezTo>
                    <a:pt x="33" y="605"/>
                    <a:pt x="39" y="597"/>
                    <a:pt x="43" y="587"/>
                  </a:cubicBezTo>
                  <a:cubicBezTo>
                    <a:pt x="81" y="320"/>
                    <a:pt x="214" y="155"/>
                    <a:pt x="282" y="75"/>
                  </a:cubicBezTo>
                  <a:cubicBezTo>
                    <a:pt x="303" y="47"/>
                    <a:pt x="310" y="37"/>
                    <a:pt x="313" y="26"/>
                  </a:cubicBezTo>
                  <a:cubicBezTo>
                    <a:pt x="316" y="16"/>
                    <a:pt x="313" y="5"/>
                    <a:pt x="303" y="1"/>
                  </a:cubicBezTo>
                  <a:cubicBezTo>
                    <a:pt x="300" y="1"/>
                    <a:pt x="297" y="0"/>
                    <a:pt x="294" y="0"/>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7" name="Google Shape;1427;p19"/>
            <p:cNvSpPr/>
            <p:nvPr/>
          </p:nvSpPr>
          <p:spPr>
            <a:xfrm>
              <a:off x="5459969" y="-2675187"/>
              <a:ext cx="25023" cy="35610"/>
            </a:xfrm>
            <a:custGeom>
              <a:avLst/>
              <a:gdLst/>
              <a:ahLst/>
              <a:cxnLst/>
              <a:rect l="l" t="t" r="r" b="b"/>
              <a:pathLst>
                <a:path w="390" h="555" extrusionOk="0">
                  <a:moveTo>
                    <a:pt x="127" y="43"/>
                  </a:moveTo>
                  <a:cubicBezTo>
                    <a:pt x="267" y="43"/>
                    <a:pt x="323" y="313"/>
                    <a:pt x="341" y="470"/>
                  </a:cubicBezTo>
                  <a:cubicBezTo>
                    <a:pt x="211" y="320"/>
                    <a:pt x="64" y="116"/>
                    <a:pt x="89" y="57"/>
                  </a:cubicBezTo>
                  <a:cubicBezTo>
                    <a:pt x="92" y="53"/>
                    <a:pt x="95" y="43"/>
                    <a:pt x="124" y="43"/>
                  </a:cubicBezTo>
                  <a:close/>
                  <a:moveTo>
                    <a:pt x="124" y="1"/>
                  </a:moveTo>
                  <a:cubicBezTo>
                    <a:pt x="78" y="4"/>
                    <a:pt x="57" y="25"/>
                    <a:pt x="50" y="43"/>
                  </a:cubicBezTo>
                  <a:cubicBezTo>
                    <a:pt x="1" y="151"/>
                    <a:pt x="292" y="481"/>
                    <a:pt x="351" y="548"/>
                  </a:cubicBezTo>
                  <a:cubicBezTo>
                    <a:pt x="355" y="551"/>
                    <a:pt x="362" y="555"/>
                    <a:pt x="369" y="555"/>
                  </a:cubicBezTo>
                  <a:cubicBezTo>
                    <a:pt x="369" y="555"/>
                    <a:pt x="372" y="551"/>
                    <a:pt x="376" y="551"/>
                  </a:cubicBezTo>
                  <a:cubicBezTo>
                    <a:pt x="383" y="548"/>
                    <a:pt x="390" y="541"/>
                    <a:pt x="387" y="530"/>
                  </a:cubicBezTo>
                  <a:cubicBezTo>
                    <a:pt x="387" y="509"/>
                    <a:pt x="359" y="1"/>
                    <a:pt x="127" y="1"/>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8" name="Google Shape;1428;p19"/>
            <p:cNvSpPr/>
            <p:nvPr/>
          </p:nvSpPr>
          <p:spPr>
            <a:xfrm>
              <a:off x="5444955" y="-2647660"/>
              <a:ext cx="40037" cy="13987"/>
            </a:xfrm>
            <a:custGeom>
              <a:avLst/>
              <a:gdLst/>
              <a:ahLst/>
              <a:cxnLst/>
              <a:rect l="l" t="t" r="r" b="b"/>
              <a:pathLst>
                <a:path w="624" h="218" extrusionOk="0">
                  <a:moveTo>
                    <a:pt x="227" y="41"/>
                  </a:moveTo>
                  <a:cubicBezTo>
                    <a:pt x="329" y="41"/>
                    <a:pt x="452" y="77"/>
                    <a:pt x="536" y="105"/>
                  </a:cubicBezTo>
                  <a:cubicBezTo>
                    <a:pt x="400" y="142"/>
                    <a:pt x="234" y="178"/>
                    <a:pt x="135" y="178"/>
                  </a:cubicBezTo>
                  <a:cubicBezTo>
                    <a:pt x="94" y="178"/>
                    <a:pt x="65" y="172"/>
                    <a:pt x="52" y="158"/>
                  </a:cubicBezTo>
                  <a:cubicBezTo>
                    <a:pt x="52" y="154"/>
                    <a:pt x="46" y="147"/>
                    <a:pt x="56" y="119"/>
                  </a:cubicBezTo>
                  <a:cubicBezTo>
                    <a:pt x="80" y="62"/>
                    <a:pt x="147" y="41"/>
                    <a:pt x="227" y="41"/>
                  </a:cubicBezTo>
                  <a:close/>
                  <a:moveTo>
                    <a:pt x="226" y="1"/>
                  </a:moveTo>
                  <a:cubicBezTo>
                    <a:pt x="134" y="1"/>
                    <a:pt x="52" y="25"/>
                    <a:pt x="17" y="101"/>
                  </a:cubicBezTo>
                  <a:cubicBezTo>
                    <a:pt x="0" y="143"/>
                    <a:pt x="10" y="171"/>
                    <a:pt x="25" y="185"/>
                  </a:cubicBezTo>
                  <a:cubicBezTo>
                    <a:pt x="46" y="210"/>
                    <a:pt x="88" y="217"/>
                    <a:pt x="143" y="217"/>
                  </a:cubicBezTo>
                  <a:cubicBezTo>
                    <a:pt x="301" y="217"/>
                    <a:pt x="547" y="147"/>
                    <a:pt x="610" y="126"/>
                  </a:cubicBezTo>
                  <a:cubicBezTo>
                    <a:pt x="617" y="126"/>
                    <a:pt x="624" y="115"/>
                    <a:pt x="624" y="108"/>
                  </a:cubicBezTo>
                  <a:cubicBezTo>
                    <a:pt x="624" y="98"/>
                    <a:pt x="617" y="91"/>
                    <a:pt x="610" y="87"/>
                  </a:cubicBezTo>
                  <a:cubicBezTo>
                    <a:pt x="597" y="82"/>
                    <a:pt x="395" y="1"/>
                    <a:pt x="226" y="1"/>
                  </a:cubicBezTo>
                  <a:close/>
                </a:path>
              </a:pathLst>
            </a:custGeom>
            <a:solidFill>
              <a:srgbClr val="E6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 name="Google Shape;1429;p19"/>
            <p:cNvSpPr/>
            <p:nvPr/>
          </p:nvSpPr>
          <p:spPr>
            <a:xfrm>
              <a:off x="4905661" y="-2880510"/>
              <a:ext cx="513428" cy="251517"/>
            </a:xfrm>
            <a:custGeom>
              <a:avLst/>
              <a:gdLst/>
              <a:ahLst/>
              <a:cxnLst/>
              <a:rect l="l" t="t" r="r" b="b"/>
              <a:pathLst>
                <a:path w="8002" h="3920" extrusionOk="0">
                  <a:moveTo>
                    <a:pt x="2072" y="1"/>
                  </a:moveTo>
                  <a:cubicBezTo>
                    <a:pt x="1882" y="1"/>
                    <a:pt x="1726" y="27"/>
                    <a:pt x="1614" y="86"/>
                  </a:cubicBezTo>
                  <a:cubicBezTo>
                    <a:pt x="0" y="938"/>
                    <a:pt x="804" y="2187"/>
                    <a:pt x="1365" y="2432"/>
                  </a:cubicBezTo>
                  <a:cubicBezTo>
                    <a:pt x="2565" y="2955"/>
                    <a:pt x="7496" y="3920"/>
                    <a:pt x="7496" y="3920"/>
                  </a:cubicBezTo>
                  <a:cubicBezTo>
                    <a:pt x="7496" y="3920"/>
                    <a:pt x="8001" y="2594"/>
                    <a:pt x="7777" y="1917"/>
                  </a:cubicBezTo>
                  <a:cubicBezTo>
                    <a:pt x="7777" y="1917"/>
                    <a:pt x="3692" y="1"/>
                    <a:pt x="2072" y="1"/>
                  </a:cubicBez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 name="Google Shape;1430;p19"/>
            <p:cNvSpPr/>
            <p:nvPr/>
          </p:nvSpPr>
          <p:spPr>
            <a:xfrm>
              <a:off x="5081212" y="-2863956"/>
              <a:ext cx="316257" cy="129223"/>
            </a:xfrm>
            <a:custGeom>
              <a:avLst/>
              <a:gdLst/>
              <a:ahLst/>
              <a:cxnLst/>
              <a:rect l="l" t="t" r="r" b="b"/>
              <a:pathLst>
                <a:path w="4929" h="2014" extrusionOk="0">
                  <a:moveTo>
                    <a:pt x="31" y="0"/>
                  </a:moveTo>
                  <a:cubicBezTo>
                    <a:pt x="21" y="0"/>
                    <a:pt x="10" y="7"/>
                    <a:pt x="8" y="17"/>
                  </a:cubicBezTo>
                  <a:cubicBezTo>
                    <a:pt x="0" y="35"/>
                    <a:pt x="8" y="48"/>
                    <a:pt x="21" y="56"/>
                  </a:cubicBezTo>
                  <a:lnTo>
                    <a:pt x="4883" y="2013"/>
                  </a:lnTo>
                  <a:lnTo>
                    <a:pt x="4894" y="2013"/>
                  </a:lnTo>
                  <a:cubicBezTo>
                    <a:pt x="4904" y="2013"/>
                    <a:pt x="4918" y="2006"/>
                    <a:pt x="4922" y="1996"/>
                  </a:cubicBezTo>
                  <a:cubicBezTo>
                    <a:pt x="4928" y="1981"/>
                    <a:pt x="4922" y="1964"/>
                    <a:pt x="4904" y="1957"/>
                  </a:cubicBezTo>
                  <a:lnTo>
                    <a:pt x="42" y="3"/>
                  </a:lnTo>
                  <a:cubicBezTo>
                    <a:pt x="39" y="1"/>
                    <a:pt x="35" y="0"/>
                    <a:pt x="31"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 name="Google Shape;1431;p19"/>
            <p:cNvSpPr/>
            <p:nvPr/>
          </p:nvSpPr>
          <p:spPr>
            <a:xfrm>
              <a:off x="5007167" y="-2882371"/>
              <a:ext cx="395690" cy="127170"/>
            </a:xfrm>
            <a:custGeom>
              <a:avLst/>
              <a:gdLst/>
              <a:ahLst/>
              <a:cxnLst/>
              <a:rect l="l" t="t" r="r" b="b"/>
              <a:pathLst>
                <a:path w="6167" h="1982" extrusionOk="0">
                  <a:moveTo>
                    <a:pt x="491" y="1"/>
                  </a:moveTo>
                  <a:cubicBezTo>
                    <a:pt x="289" y="1"/>
                    <a:pt x="131" y="31"/>
                    <a:pt x="18" y="91"/>
                  </a:cubicBezTo>
                  <a:cubicBezTo>
                    <a:pt x="4" y="97"/>
                    <a:pt x="0" y="115"/>
                    <a:pt x="8" y="129"/>
                  </a:cubicBezTo>
                  <a:cubicBezTo>
                    <a:pt x="13" y="139"/>
                    <a:pt x="23" y="146"/>
                    <a:pt x="34" y="146"/>
                  </a:cubicBezTo>
                  <a:cubicBezTo>
                    <a:pt x="38" y="146"/>
                    <a:pt x="43" y="145"/>
                    <a:pt x="47" y="143"/>
                  </a:cubicBezTo>
                  <a:cubicBezTo>
                    <a:pt x="155" y="85"/>
                    <a:pt x="306" y="59"/>
                    <a:pt x="490" y="59"/>
                  </a:cubicBezTo>
                  <a:cubicBezTo>
                    <a:pt x="2071" y="59"/>
                    <a:pt x="6074" y="1955"/>
                    <a:pt x="6121" y="1977"/>
                  </a:cubicBezTo>
                  <a:cubicBezTo>
                    <a:pt x="6124" y="1981"/>
                    <a:pt x="6129" y="1981"/>
                    <a:pt x="6132" y="1981"/>
                  </a:cubicBezTo>
                  <a:cubicBezTo>
                    <a:pt x="6142" y="1981"/>
                    <a:pt x="6153" y="1974"/>
                    <a:pt x="6160" y="1964"/>
                  </a:cubicBezTo>
                  <a:cubicBezTo>
                    <a:pt x="6167" y="1949"/>
                    <a:pt x="6160" y="1932"/>
                    <a:pt x="6145" y="1925"/>
                  </a:cubicBezTo>
                  <a:cubicBezTo>
                    <a:pt x="6132" y="1918"/>
                    <a:pt x="4869" y="1318"/>
                    <a:pt x="3490" y="795"/>
                  </a:cubicBezTo>
                  <a:cubicBezTo>
                    <a:pt x="2100" y="267"/>
                    <a:pt x="1096" y="1"/>
                    <a:pt x="491"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2" name="Google Shape;1432;p19"/>
            <p:cNvSpPr/>
            <p:nvPr/>
          </p:nvSpPr>
          <p:spPr>
            <a:xfrm>
              <a:off x="4993244" y="-2725427"/>
              <a:ext cx="263130" cy="70130"/>
            </a:xfrm>
            <a:custGeom>
              <a:avLst/>
              <a:gdLst/>
              <a:ahLst/>
              <a:cxnLst/>
              <a:rect l="l" t="t" r="r" b="b"/>
              <a:pathLst>
                <a:path w="4101" h="1093" extrusionOk="0">
                  <a:moveTo>
                    <a:pt x="38" y="1"/>
                  </a:moveTo>
                  <a:cubicBezTo>
                    <a:pt x="26" y="1"/>
                    <a:pt x="13" y="7"/>
                    <a:pt x="7" y="19"/>
                  </a:cubicBezTo>
                  <a:cubicBezTo>
                    <a:pt x="0" y="33"/>
                    <a:pt x="7" y="50"/>
                    <a:pt x="24" y="57"/>
                  </a:cubicBezTo>
                  <a:cubicBezTo>
                    <a:pt x="761" y="363"/>
                    <a:pt x="2536" y="815"/>
                    <a:pt x="4062" y="1093"/>
                  </a:cubicBezTo>
                  <a:lnTo>
                    <a:pt x="4069" y="1093"/>
                  </a:lnTo>
                  <a:cubicBezTo>
                    <a:pt x="4083" y="1093"/>
                    <a:pt x="4094" y="1082"/>
                    <a:pt x="4097" y="1067"/>
                  </a:cubicBezTo>
                  <a:cubicBezTo>
                    <a:pt x="4101" y="1050"/>
                    <a:pt x="4090" y="1036"/>
                    <a:pt x="4073" y="1033"/>
                  </a:cubicBezTo>
                  <a:cubicBezTo>
                    <a:pt x="2550" y="759"/>
                    <a:pt x="779" y="306"/>
                    <a:pt x="45" y="2"/>
                  </a:cubicBezTo>
                  <a:cubicBezTo>
                    <a:pt x="43" y="1"/>
                    <a:pt x="41" y="1"/>
                    <a:pt x="38"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15" name="TextBox 18">
            <a:extLst>
              <a:ext uri="{FF2B5EF4-FFF2-40B4-BE49-F238E27FC236}">
                <a16:creationId xmlns:a16="http://schemas.microsoft.com/office/drawing/2014/main" id="{894640A9-823C-1971-3F65-1A20EC2F21A3}"/>
              </a:ext>
            </a:extLst>
          </p:cNvPr>
          <p:cNvSpPr txBox="1"/>
          <p:nvPr/>
        </p:nvSpPr>
        <p:spPr>
          <a:xfrm flipH="1">
            <a:off x="1466624" y="553025"/>
            <a:ext cx="9981576" cy="639534"/>
          </a:xfrm>
          <a:prstGeom prst="rect">
            <a:avLst/>
          </a:prstGeom>
          <a:noFill/>
        </p:spPr>
        <p:txBody>
          <a:bodyPr wrap="square" rtlCol="0">
            <a:spAutoFit/>
          </a:bodyPr>
          <a:lstStyle/>
          <a:p>
            <a:pPr marL="54183" marR="54183" algn="just" defTabSz="1625479">
              <a:buClr>
                <a:srgbClr val="000000"/>
              </a:buClr>
              <a:tabLst>
                <a:tab pos="304778" algn="l"/>
                <a:tab pos="6079740" algn="l"/>
                <a:tab pos="8959319" algn="l"/>
              </a:tabLst>
              <a:defRPr/>
            </a:pPr>
            <a:r>
              <a:rPr lang="en-US" sz="3556" kern="0" dirty="0">
                <a:solidFill>
                  <a:prstClr val="black"/>
                </a:solidFill>
                <a:latin typeface="#9Slide07 IcielBaliho Script" pitchFamily="2" charset="0"/>
                <a:ea typeface="Times New Roman" panose="02020603050405020304" pitchFamily="18" charset="0"/>
                <a:cs typeface="Arial"/>
                <a:sym typeface="Arial"/>
              </a:rPr>
              <a:t>CÂU </a:t>
            </a:r>
            <a:r>
              <a:rPr lang="vi-VN" sz="3556" kern="0" dirty="0">
                <a:solidFill>
                  <a:prstClr val="black"/>
                </a:solidFill>
                <a:latin typeface="#9Slide07 IcielBaliho Script" pitchFamily="2" charset="0"/>
                <a:ea typeface="Times New Roman" panose="02020603050405020304" pitchFamily="18" charset="0"/>
                <a:cs typeface="Arial"/>
                <a:sym typeface="Arial"/>
              </a:rPr>
              <a:t>2</a:t>
            </a:r>
            <a:r>
              <a:rPr lang="en-US" sz="3556" kern="0" dirty="0">
                <a:solidFill>
                  <a:prstClr val="black"/>
                </a:solidFill>
                <a:latin typeface="#9Slide07 IcielBaliho Script" pitchFamily="2" charset="0"/>
                <a:ea typeface="Times New Roman" panose="02020603050405020304" pitchFamily="18" charset="0"/>
                <a:cs typeface="Arial"/>
                <a:sym typeface="Arial"/>
              </a:rPr>
              <a:t>: </a:t>
            </a:r>
            <a:r>
              <a:rPr lang="vi-VN" sz="3556" kern="0" dirty="0">
                <a:solidFill>
                  <a:prstClr val="black"/>
                </a:solidFill>
                <a:latin typeface="#9Slide07 IcielBaliho Script" pitchFamily="2" charset="0"/>
                <a:ea typeface="Times New Roman" panose="02020603050405020304" pitchFamily="18" charset="0"/>
                <a:cs typeface="Arial"/>
                <a:sym typeface="Arial"/>
              </a:rPr>
              <a:t>Chọn các câu phát biểu sai</a:t>
            </a:r>
            <a:endParaRPr lang="en-US" sz="3556" kern="0" dirty="0">
              <a:solidFill>
                <a:prstClr val="black"/>
              </a:solidFill>
              <a:latin typeface="#9Slide07 IcielBaliho Script" pitchFamily="2" charset="0"/>
              <a:ea typeface="Times New Roman" panose="02020603050405020304" pitchFamily="18" charset="0"/>
              <a:cs typeface="Arial"/>
              <a:sym typeface="Arial"/>
            </a:endParaRPr>
          </a:p>
        </p:txBody>
      </p:sp>
      <p:sp>
        <p:nvSpPr>
          <p:cNvPr id="116" name="Rectangle 115">
            <a:extLst>
              <a:ext uri="{FF2B5EF4-FFF2-40B4-BE49-F238E27FC236}">
                <a16:creationId xmlns:a16="http://schemas.microsoft.com/office/drawing/2014/main" id="{B1E880AE-D586-3180-2619-C2F73FFF091E}"/>
              </a:ext>
            </a:extLst>
          </p:cNvPr>
          <p:cNvSpPr/>
          <p:nvPr/>
        </p:nvSpPr>
        <p:spPr>
          <a:xfrm>
            <a:off x="-10445" y="585662"/>
            <a:ext cx="1329959" cy="574260"/>
          </a:xfrm>
          <a:prstGeom prst="rect">
            <a:avLst/>
          </a:prstGeom>
          <a:solidFill>
            <a:srgbClr val="646F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buClr>
                <a:srgbClr val="000000"/>
              </a:buClr>
              <a:defRPr/>
            </a:pPr>
            <a:endParaRPr lang="en-US" sz="1867" kern="0">
              <a:solidFill>
                <a:srgbClr val="FFFFFF"/>
              </a:solidFill>
              <a:latin typeface="Calibri"/>
              <a:sym typeface="Arial"/>
            </a:endParaRPr>
          </a:p>
        </p:txBody>
      </p:sp>
      <p:sp>
        <p:nvSpPr>
          <p:cNvPr id="117" name="Google Shape;1334;p19">
            <a:extLst>
              <a:ext uri="{FF2B5EF4-FFF2-40B4-BE49-F238E27FC236}">
                <a16:creationId xmlns:a16="http://schemas.microsoft.com/office/drawing/2014/main" id="{AB5DAF46-6F01-42DD-A88C-9233D025153C}"/>
              </a:ext>
            </a:extLst>
          </p:cNvPr>
          <p:cNvSpPr txBox="1"/>
          <p:nvPr/>
        </p:nvSpPr>
        <p:spPr>
          <a:xfrm>
            <a:off x="3352805" y="5465957"/>
            <a:ext cx="8751247" cy="659200"/>
          </a:xfrm>
          <a:prstGeom prst="rect">
            <a:avLst/>
          </a:prstGeom>
          <a:solidFill>
            <a:schemeClr val="dk2"/>
          </a:solidFill>
          <a:ln>
            <a:noFill/>
          </a:ln>
        </p:spPr>
        <p:txBody>
          <a:bodyPr spcFirstLastPara="1" wrap="square" lIns="121900" tIns="365760" rIns="121900" bIns="121900" anchor="ctr" anchorCtr="0">
            <a:noAutofit/>
          </a:bodyPr>
          <a:lstStyle/>
          <a:p>
            <a:pPr marL="0" marR="0" lvl="0" indent="0" defTabSz="1219170" rtl="0" eaLnBrk="1" fontAlgn="auto" latinLnBrk="0" hangingPunct="1">
              <a:lnSpc>
                <a:spcPct val="100000"/>
              </a:lnSpc>
              <a:spcBef>
                <a:spcPts val="0"/>
              </a:spcBef>
              <a:spcAft>
                <a:spcPts val="1600"/>
              </a:spcAft>
              <a:buClr>
                <a:srgbClr val="000000"/>
              </a:buClr>
              <a:buSzTx/>
              <a:buFontTx/>
              <a:buNone/>
              <a:tabLst/>
              <a:defRPr/>
            </a:pPr>
            <a:r>
              <a:rPr kumimoji="0" lang="vi-VN"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e. Kim la bàn luôn chỉ hướng Mặt Trời mọc và lặn </a:t>
            </a:r>
            <a:endParaRPr kumimoji="0" sz="24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pic>
        <p:nvPicPr>
          <p:cNvPr id="11266" name="Picture 2" descr="Đánh dấu">
            <a:extLst>
              <a:ext uri="{FF2B5EF4-FFF2-40B4-BE49-F238E27FC236}">
                <a16:creationId xmlns:a16="http://schemas.microsoft.com/office/drawing/2014/main" id="{9D01DBBC-571E-29AC-04E7-C6103B8202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24623" y="2289618"/>
            <a:ext cx="1079133" cy="1079133"/>
          </a:xfrm>
          <a:prstGeom prst="rect">
            <a:avLst/>
          </a:prstGeom>
          <a:noFill/>
          <a:extLst>
            <a:ext uri="{909E8E84-426E-40DD-AFC4-6F175D3DCCD1}">
              <a14:hiddenFill xmlns:a14="http://schemas.microsoft.com/office/drawing/2010/main">
                <a:solidFill>
                  <a:srgbClr val="FFFFFF"/>
                </a:solidFill>
              </a14:hiddenFill>
            </a:ext>
          </a:extLst>
        </p:spPr>
      </p:pic>
      <p:pic>
        <p:nvPicPr>
          <p:cNvPr id="11268" name="Picture 4" descr="Hủy bỏ">
            <a:extLst>
              <a:ext uri="{FF2B5EF4-FFF2-40B4-BE49-F238E27FC236}">
                <a16:creationId xmlns:a16="http://schemas.microsoft.com/office/drawing/2014/main" id="{7C28A7F7-61A7-D067-FBF2-C81A7B4633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60720" y="1567931"/>
            <a:ext cx="748822" cy="748822"/>
          </a:xfrm>
          <a:prstGeom prst="rect">
            <a:avLst/>
          </a:prstGeom>
          <a:noFill/>
          <a:extLst>
            <a:ext uri="{909E8E84-426E-40DD-AFC4-6F175D3DCCD1}">
              <a14:hiddenFill xmlns:a14="http://schemas.microsoft.com/office/drawing/2010/main">
                <a:solidFill>
                  <a:srgbClr val="FFFFFF"/>
                </a:solidFill>
              </a14:hiddenFill>
            </a:ext>
          </a:extLst>
        </p:spPr>
      </p:pic>
      <p:pic>
        <p:nvPicPr>
          <p:cNvPr id="123" name="Picture 2" descr="Đánh dấu">
            <a:extLst>
              <a:ext uri="{FF2B5EF4-FFF2-40B4-BE49-F238E27FC236}">
                <a16:creationId xmlns:a16="http://schemas.microsoft.com/office/drawing/2014/main" id="{A275AA6F-9AAE-804A-C18B-30A3F74F5D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147141" y="3258086"/>
            <a:ext cx="1079133" cy="1079133"/>
          </a:xfrm>
          <a:prstGeom prst="rect">
            <a:avLst/>
          </a:prstGeom>
          <a:noFill/>
          <a:extLst>
            <a:ext uri="{909E8E84-426E-40DD-AFC4-6F175D3DCCD1}">
              <a14:hiddenFill xmlns:a14="http://schemas.microsoft.com/office/drawing/2010/main">
                <a:solidFill>
                  <a:srgbClr val="FFFFFF"/>
                </a:solidFill>
              </a14:hiddenFill>
            </a:ext>
          </a:extLst>
        </p:spPr>
      </p:pic>
      <p:pic>
        <p:nvPicPr>
          <p:cNvPr id="124" name="Picture 4" descr="Hủy bỏ">
            <a:extLst>
              <a:ext uri="{FF2B5EF4-FFF2-40B4-BE49-F238E27FC236}">
                <a16:creationId xmlns:a16="http://schemas.microsoft.com/office/drawing/2014/main" id="{46E0796C-870E-CE2A-5076-7C5EE102C4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811910" y="4390012"/>
            <a:ext cx="748822" cy="748822"/>
          </a:xfrm>
          <a:prstGeom prst="rect">
            <a:avLst/>
          </a:prstGeom>
          <a:noFill/>
          <a:extLst>
            <a:ext uri="{909E8E84-426E-40DD-AFC4-6F175D3DCCD1}">
              <a14:hiddenFill xmlns:a14="http://schemas.microsoft.com/office/drawing/2010/main">
                <a:solidFill>
                  <a:srgbClr val="FFFFFF"/>
                </a:solidFill>
              </a14:hiddenFill>
            </a:ext>
          </a:extLst>
        </p:spPr>
      </p:pic>
      <p:pic>
        <p:nvPicPr>
          <p:cNvPr id="125" name="Picture 4" descr="Hủy bỏ">
            <a:extLst>
              <a:ext uri="{FF2B5EF4-FFF2-40B4-BE49-F238E27FC236}">
                <a16:creationId xmlns:a16="http://schemas.microsoft.com/office/drawing/2014/main" id="{13239B55-8FF4-5E8D-2317-160561A65A5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50643" y="5424249"/>
            <a:ext cx="748822" cy="74882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115"/>
                                        </p:tgtEl>
                                        <p:attrNameLst>
                                          <p:attrName>style.visibility</p:attrName>
                                        </p:attrNameLst>
                                      </p:cBhvr>
                                      <p:to>
                                        <p:strVal val="visible"/>
                                      </p:to>
                                    </p:set>
                                    <p:animEffect transition="in" filter="wipe(left)">
                                      <p:cBhvr>
                                        <p:cTn id="7" dur="500"/>
                                        <p:tgtEl>
                                          <p:spTgt spid="11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322"/>
                                        </p:tgtEl>
                                        <p:attrNameLst>
                                          <p:attrName>style.visibility</p:attrName>
                                        </p:attrNameLst>
                                      </p:cBhvr>
                                      <p:to>
                                        <p:strVal val="visible"/>
                                      </p:to>
                                    </p:set>
                                    <p:animEffect transition="in" filter="wipe(down)">
                                      <p:cBhvr>
                                        <p:cTn id="10" dur="500"/>
                                        <p:tgtEl>
                                          <p:spTgt spid="1322"/>
                                        </p:tgtEl>
                                      </p:cBhvr>
                                    </p:animEffect>
                                  </p:childTnLst>
                                </p:cTn>
                              </p:par>
                              <p:par>
                                <p:cTn id="11" presetID="22" presetClass="entr" presetSubtype="4" fill="hold" nodeType="withEffect">
                                  <p:stCondLst>
                                    <p:cond delay="0"/>
                                  </p:stCondLst>
                                  <p:childTnLst>
                                    <p:set>
                                      <p:cBhvr>
                                        <p:cTn id="12" dur="1" fill="hold">
                                          <p:stCondLst>
                                            <p:cond delay="0"/>
                                          </p:stCondLst>
                                        </p:cTn>
                                        <p:tgtEl>
                                          <p:spTgt spid="1340"/>
                                        </p:tgtEl>
                                        <p:attrNameLst>
                                          <p:attrName>style.visibility</p:attrName>
                                        </p:attrNameLst>
                                      </p:cBhvr>
                                      <p:to>
                                        <p:strVal val="visible"/>
                                      </p:to>
                                    </p:set>
                                    <p:animEffect transition="in" filter="wipe(down)">
                                      <p:cBhvr>
                                        <p:cTn id="13" dur="500"/>
                                        <p:tgtEl>
                                          <p:spTgt spid="1340"/>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325"/>
                                        </p:tgtEl>
                                        <p:attrNameLst>
                                          <p:attrName>style.visibility</p:attrName>
                                        </p:attrNameLst>
                                      </p:cBhvr>
                                      <p:to>
                                        <p:strVal val="visible"/>
                                      </p:to>
                                    </p:set>
                                    <p:animEffect transition="in" filter="wipe(left)">
                                      <p:cBhvr>
                                        <p:cTn id="18" dur="500"/>
                                        <p:tgtEl>
                                          <p:spTgt spid="132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1328"/>
                                        </p:tgtEl>
                                        <p:attrNameLst>
                                          <p:attrName>style.visibility</p:attrName>
                                        </p:attrNameLst>
                                      </p:cBhvr>
                                      <p:to>
                                        <p:strVal val="visible"/>
                                      </p:to>
                                    </p:set>
                                    <p:animEffect transition="in" filter="wipe(left)">
                                      <p:cBhvr>
                                        <p:cTn id="23" dur="500"/>
                                        <p:tgtEl>
                                          <p:spTgt spid="1328"/>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331"/>
                                        </p:tgtEl>
                                        <p:attrNameLst>
                                          <p:attrName>style.visibility</p:attrName>
                                        </p:attrNameLst>
                                      </p:cBhvr>
                                      <p:to>
                                        <p:strVal val="visible"/>
                                      </p:to>
                                    </p:set>
                                    <p:animEffect transition="in" filter="wipe(left)">
                                      <p:cBhvr>
                                        <p:cTn id="28" dur="500"/>
                                        <p:tgtEl>
                                          <p:spTgt spid="1331"/>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334"/>
                                        </p:tgtEl>
                                        <p:attrNameLst>
                                          <p:attrName>style.visibility</p:attrName>
                                        </p:attrNameLst>
                                      </p:cBhvr>
                                      <p:to>
                                        <p:strVal val="visible"/>
                                      </p:to>
                                    </p:set>
                                    <p:animEffect transition="in" filter="wipe(left)">
                                      <p:cBhvr>
                                        <p:cTn id="33" dur="500"/>
                                        <p:tgtEl>
                                          <p:spTgt spid="133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17"/>
                                        </p:tgtEl>
                                        <p:attrNameLst>
                                          <p:attrName>style.visibility</p:attrName>
                                        </p:attrNameLst>
                                      </p:cBhvr>
                                      <p:to>
                                        <p:strVal val="visible"/>
                                      </p:to>
                                    </p:set>
                                    <p:animEffect transition="in" filter="wipe(left)">
                                      <p:cBhvr>
                                        <p:cTn id="38" dur="500"/>
                                        <p:tgtEl>
                                          <p:spTgt spid="117"/>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11268"/>
                                        </p:tgtEl>
                                        <p:attrNameLst>
                                          <p:attrName>style.visibility</p:attrName>
                                        </p:attrNameLst>
                                      </p:cBhvr>
                                      <p:to>
                                        <p:strVal val="visible"/>
                                      </p:to>
                                    </p:set>
                                    <p:anim calcmode="lin" valueType="num">
                                      <p:cBhvr>
                                        <p:cTn id="43" dur="500" fill="hold"/>
                                        <p:tgtEl>
                                          <p:spTgt spid="11268"/>
                                        </p:tgtEl>
                                        <p:attrNameLst>
                                          <p:attrName>ppt_w</p:attrName>
                                        </p:attrNameLst>
                                      </p:cBhvr>
                                      <p:tavLst>
                                        <p:tav tm="0">
                                          <p:val>
                                            <p:fltVal val="0"/>
                                          </p:val>
                                        </p:tav>
                                        <p:tav tm="100000">
                                          <p:val>
                                            <p:strVal val="#ppt_w"/>
                                          </p:val>
                                        </p:tav>
                                      </p:tavLst>
                                    </p:anim>
                                    <p:anim calcmode="lin" valueType="num">
                                      <p:cBhvr>
                                        <p:cTn id="44" dur="500" fill="hold"/>
                                        <p:tgtEl>
                                          <p:spTgt spid="11268"/>
                                        </p:tgtEl>
                                        <p:attrNameLst>
                                          <p:attrName>ppt_h</p:attrName>
                                        </p:attrNameLst>
                                      </p:cBhvr>
                                      <p:tavLst>
                                        <p:tav tm="0">
                                          <p:val>
                                            <p:fltVal val="0"/>
                                          </p:val>
                                        </p:tav>
                                        <p:tav tm="100000">
                                          <p:val>
                                            <p:strVal val="#ppt_h"/>
                                          </p:val>
                                        </p:tav>
                                      </p:tavLst>
                                    </p:anim>
                                    <p:animEffect transition="in" filter="fade">
                                      <p:cBhvr>
                                        <p:cTn id="45" dur="500"/>
                                        <p:tgtEl>
                                          <p:spTgt spid="11268"/>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nodeType="clickEffect">
                                  <p:stCondLst>
                                    <p:cond delay="0"/>
                                  </p:stCondLst>
                                  <p:childTnLst>
                                    <p:set>
                                      <p:cBhvr>
                                        <p:cTn id="49" dur="1" fill="hold">
                                          <p:stCondLst>
                                            <p:cond delay="0"/>
                                          </p:stCondLst>
                                        </p:cTn>
                                        <p:tgtEl>
                                          <p:spTgt spid="11266"/>
                                        </p:tgtEl>
                                        <p:attrNameLst>
                                          <p:attrName>style.visibility</p:attrName>
                                        </p:attrNameLst>
                                      </p:cBhvr>
                                      <p:to>
                                        <p:strVal val="visible"/>
                                      </p:to>
                                    </p:set>
                                    <p:anim calcmode="lin" valueType="num">
                                      <p:cBhvr>
                                        <p:cTn id="50" dur="500" fill="hold"/>
                                        <p:tgtEl>
                                          <p:spTgt spid="11266"/>
                                        </p:tgtEl>
                                        <p:attrNameLst>
                                          <p:attrName>ppt_w</p:attrName>
                                        </p:attrNameLst>
                                      </p:cBhvr>
                                      <p:tavLst>
                                        <p:tav tm="0">
                                          <p:val>
                                            <p:fltVal val="0"/>
                                          </p:val>
                                        </p:tav>
                                        <p:tav tm="100000">
                                          <p:val>
                                            <p:strVal val="#ppt_w"/>
                                          </p:val>
                                        </p:tav>
                                      </p:tavLst>
                                    </p:anim>
                                    <p:anim calcmode="lin" valueType="num">
                                      <p:cBhvr>
                                        <p:cTn id="51" dur="500" fill="hold"/>
                                        <p:tgtEl>
                                          <p:spTgt spid="11266"/>
                                        </p:tgtEl>
                                        <p:attrNameLst>
                                          <p:attrName>ppt_h</p:attrName>
                                        </p:attrNameLst>
                                      </p:cBhvr>
                                      <p:tavLst>
                                        <p:tav tm="0">
                                          <p:val>
                                            <p:fltVal val="0"/>
                                          </p:val>
                                        </p:tav>
                                        <p:tav tm="100000">
                                          <p:val>
                                            <p:strVal val="#ppt_h"/>
                                          </p:val>
                                        </p:tav>
                                      </p:tavLst>
                                    </p:anim>
                                    <p:animEffect transition="in" filter="fade">
                                      <p:cBhvr>
                                        <p:cTn id="52" dur="500"/>
                                        <p:tgtEl>
                                          <p:spTgt spid="11266"/>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nodeType="clickEffect">
                                  <p:stCondLst>
                                    <p:cond delay="0"/>
                                  </p:stCondLst>
                                  <p:childTnLst>
                                    <p:set>
                                      <p:cBhvr>
                                        <p:cTn id="56" dur="1" fill="hold">
                                          <p:stCondLst>
                                            <p:cond delay="0"/>
                                          </p:stCondLst>
                                        </p:cTn>
                                        <p:tgtEl>
                                          <p:spTgt spid="123"/>
                                        </p:tgtEl>
                                        <p:attrNameLst>
                                          <p:attrName>style.visibility</p:attrName>
                                        </p:attrNameLst>
                                      </p:cBhvr>
                                      <p:to>
                                        <p:strVal val="visible"/>
                                      </p:to>
                                    </p:set>
                                    <p:anim calcmode="lin" valueType="num">
                                      <p:cBhvr>
                                        <p:cTn id="57" dur="500" fill="hold"/>
                                        <p:tgtEl>
                                          <p:spTgt spid="123"/>
                                        </p:tgtEl>
                                        <p:attrNameLst>
                                          <p:attrName>ppt_w</p:attrName>
                                        </p:attrNameLst>
                                      </p:cBhvr>
                                      <p:tavLst>
                                        <p:tav tm="0">
                                          <p:val>
                                            <p:fltVal val="0"/>
                                          </p:val>
                                        </p:tav>
                                        <p:tav tm="100000">
                                          <p:val>
                                            <p:strVal val="#ppt_w"/>
                                          </p:val>
                                        </p:tav>
                                      </p:tavLst>
                                    </p:anim>
                                    <p:anim calcmode="lin" valueType="num">
                                      <p:cBhvr>
                                        <p:cTn id="58" dur="500" fill="hold"/>
                                        <p:tgtEl>
                                          <p:spTgt spid="123"/>
                                        </p:tgtEl>
                                        <p:attrNameLst>
                                          <p:attrName>ppt_h</p:attrName>
                                        </p:attrNameLst>
                                      </p:cBhvr>
                                      <p:tavLst>
                                        <p:tav tm="0">
                                          <p:val>
                                            <p:fltVal val="0"/>
                                          </p:val>
                                        </p:tav>
                                        <p:tav tm="100000">
                                          <p:val>
                                            <p:strVal val="#ppt_h"/>
                                          </p:val>
                                        </p:tav>
                                      </p:tavLst>
                                    </p:anim>
                                    <p:animEffect transition="in" filter="fade">
                                      <p:cBhvr>
                                        <p:cTn id="59" dur="500"/>
                                        <p:tgtEl>
                                          <p:spTgt spid="123"/>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nodeType="clickEffect">
                                  <p:stCondLst>
                                    <p:cond delay="0"/>
                                  </p:stCondLst>
                                  <p:childTnLst>
                                    <p:set>
                                      <p:cBhvr>
                                        <p:cTn id="63" dur="1" fill="hold">
                                          <p:stCondLst>
                                            <p:cond delay="0"/>
                                          </p:stCondLst>
                                        </p:cTn>
                                        <p:tgtEl>
                                          <p:spTgt spid="124"/>
                                        </p:tgtEl>
                                        <p:attrNameLst>
                                          <p:attrName>style.visibility</p:attrName>
                                        </p:attrNameLst>
                                      </p:cBhvr>
                                      <p:to>
                                        <p:strVal val="visible"/>
                                      </p:to>
                                    </p:set>
                                    <p:anim calcmode="lin" valueType="num">
                                      <p:cBhvr>
                                        <p:cTn id="64" dur="500" fill="hold"/>
                                        <p:tgtEl>
                                          <p:spTgt spid="124"/>
                                        </p:tgtEl>
                                        <p:attrNameLst>
                                          <p:attrName>ppt_w</p:attrName>
                                        </p:attrNameLst>
                                      </p:cBhvr>
                                      <p:tavLst>
                                        <p:tav tm="0">
                                          <p:val>
                                            <p:fltVal val="0"/>
                                          </p:val>
                                        </p:tav>
                                        <p:tav tm="100000">
                                          <p:val>
                                            <p:strVal val="#ppt_w"/>
                                          </p:val>
                                        </p:tav>
                                      </p:tavLst>
                                    </p:anim>
                                    <p:anim calcmode="lin" valueType="num">
                                      <p:cBhvr>
                                        <p:cTn id="65" dur="500" fill="hold"/>
                                        <p:tgtEl>
                                          <p:spTgt spid="124"/>
                                        </p:tgtEl>
                                        <p:attrNameLst>
                                          <p:attrName>ppt_h</p:attrName>
                                        </p:attrNameLst>
                                      </p:cBhvr>
                                      <p:tavLst>
                                        <p:tav tm="0">
                                          <p:val>
                                            <p:fltVal val="0"/>
                                          </p:val>
                                        </p:tav>
                                        <p:tav tm="100000">
                                          <p:val>
                                            <p:strVal val="#ppt_h"/>
                                          </p:val>
                                        </p:tav>
                                      </p:tavLst>
                                    </p:anim>
                                    <p:animEffect transition="in" filter="fade">
                                      <p:cBhvr>
                                        <p:cTn id="66" dur="500"/>
                                        <p:tgtEl>
                                          <p:spTgt spid="124"/>
                                        </p:tgtEl>
                                      </p:cBhvr>
                                    </p:animEffect>
                                  </p:childTnLst>
                                </p:cTn>
                              </p:par>
                            </p:childTnLst>
                          </p:cTn>
                        </p:par>
                      </p:childTnLst>
                    </p:cTn>
                  </p:par>
                  <p:par>
                    <p:cTn id="67" fill="hold">
                      <p:stCondLst>
                        <p:cond delay="indefinite"/>
                      </p:stCondLst>
                      <p:childTnLst>
                        <p:par>
                          <p:cTn id="68" fill="hold">
                            <p:stCondLst>
                              <p:cond delay="0"/>
                            </p:stCondLst>
                            <p:childTnLst>
                              <p:par>
                                <p:cTn id="69" presetID="53" presetClass="entr" presetSubtype="16" fill="hold" nodeType="clickEffect">
                                  <p:stCondLst>
                                    <p:cond delay="0"/>
                                  </p:stCondLst>
                                  <p:childTnLst>
                                    <p:set>
                                      <p:cBhvr>
                                        <p:cTn id="70" dur="1" fill="hold">
                                          <p:stCondLst>
                                            <p:cond delay="0"/>
                                          </p:stCondLst>
                                        </p:cTn>
                                        <p:tgtEl>
                                          <p:spTgt spid="125"/>
                                        </p:tgtEl>
                                        <p:attrNameLst>
                                          <p:attrName>style.visibility</p:attrName>
                                        </p:attrNameLst>
                                      </p:cBhvr>
                                      <p:to>
                                        <p:strVal val="visible"/>
                                      </p:to>
                                    </p:set>
                                    <p:anim calcmode="lin" valueType="num">
                                      <p:cBhvr>
                                        <p:cTn id="71" dur="500" fill="hold"/>
                                        <p:tgtEl>
                                          <p:spTgt spid="125"/>
                                        </p:tgtEl>
                                        <p:attrNameLst>
                                          <p:attrName>ppt_w</p:attrName>
                                        </p:attrNameLst>
                                      </p:cBhvr>
                                      <p:tavLst>
                                        <p:tav tm="0">
                                          <p:val>
                                            <p:fltVal val="0"/>
                                          </p:val>
                                        </p:tav>
                                        <p:tav tm="100000">
                                          <p:val>
                                            <p:strVal val="#ppt_w"/>
                                          </p:val>
                                        </p:tav>
                                      </p:tavLst>
                                    </p:anim>
                                    <p:anim calcmode="lin" valueType="num">
                                      <p:cBhvr>
                                        <p:cTn id="72" dur="500" fill="hold"/>
                                        <p:tgtEl>
                                          <p:spTgt spid="125"/>
                                        </p:tgtEl>
                                        <p:attrNameLst>
                                          <p:attrName>ppt_h</p:attrName>
                                        </p:attrNameLst>
                                      </p:cBhvr>
                                      <p:tavLst>
                                        <p:tav tm="0">
                                          <p:val>
                                            <p:fltVal val="0"/>
                                          </p:val>
                                        </p:tav>
                                        <p:tav tm="100000">
                                          <p:val>
                                            <p:strVal val="#ppt_h"/>
                                          </p:val>
                                        </p:tav>
                                      </p:tavLst>
                                    </p:anim>
                                    <p:animEffect transition="in" filter="fade">
                                      <p:cBhvr>
                                        <p:cTn id="73"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 grpId="0" animBg="1"/>
      <p:bldP spid="1325" grpId="0" animBg="1"/>
      <p:bldP spid="1328" grpId="0" animBg="1"/>
      <p:bldP spid="1331" grpId="0" animBg="1"/>
      <p:bldP spid="1334" grpId="0" animBg="1"/>
      <p:bldP spid="115" grpId="0"/>
      <p:bldP spid="11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436"/>
        <p:cNvGrpSpPr/>
        <p:nvPr/>
      </p:nvGrpSpPr>
      <p:grpSpPr>
        <a:xfrm>
          <a:off x="0" y="0"/>
          <a:ext cx="0" cy="0"/>
          <a:chOff x="0" y="0"/>
          <a:chExt cx="0" cy="0"/>
        </a:xfrm>
      </p:grpSpPr>
      <p:grpSp>
        <p:nvGrpSpPr>
          <p:cNvPr id="1462" name="Google Shape;1462;p20"/>
          <p:cNvGrpSpPr/>
          <p:nvPr/>
        </p:nvGrpSpPr>
        <p:grpSpPr>
          <a:xfrm>
            <a:off x="-90393" y="4330031"/>
            <a:ext cx="1336533" cy="2468991"/>
            <a:chOff x="4428084" y="1392532"/>
            <a:chExt cx="1072200" cy="1980685"/>
          </a:xfrm>
        </p:grpSpPr>
        <p:sp>
          <p:nvSpPr>
            <p:cNvPr id="1463" name="Google Shape;1463;p20"/>
            <p:cNvSpPr/>
            <p:nvPr/>
          </p:nvSpPr>
          <p:spPr>
            <a:xfrm>
              <a:off x="4428084" y="3270018"/>
              <a:ext cx="1072200" cy="103200"/>
            </a:xfrm>
            <a:prstGeom prst="ellipse">
              <a:avLst/>
            </a:pr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4" name="Google Shape;1464;p20"/>
            <p:cNvSpPr/>
            <p:nvPr/>
          </p:nvSpPr>
          <p:spPr>
            <a:xfrm>
              <a:off x="5296149" y="1745265"/>
              <a:ext cx="47101" cy="88225"/>
            </a:xfrm>
            <a:custGeom>
              <a:avLst/>
              <a:gdLst/>
              <a:ahLst/>
              <a:cxnLst/>
              <a:rect l="l" t="t" r="r" b="b"/>
              <a:pathLst>
                <a:path w="528" h="989" extrusionOk="0">
                  <a:moveTo>
                    <a:pt x="528" y="0"/>
                  </a:moveTo>
                  <a:lnTo>
                    <a:pt x="126" y="252"/>
                  </a:lnTo>
                  <a:lnTo>
                    <a:pt x="0" y="989"/>
                  </a:lnTo>
                  <a:lnTo>
                    <a:pt x="0" y="989"/>
                  </a:lnTo>
                  <a:lnTo>
                    <a:pt x="266" y="971"/>
                  </a:lnTo>
                  <a:lnTo>
                    <a:pt x="507" y="447"/>
                  </a:lnTo>
                  <a:lnTo>
                    <a:pt x="528" y="0"/>
                  </a:ln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5" name="Google Shape;1465;p20"/>
            <p:cNvSpPr/>
            <p:nvPr/>
          </p:nvSpPr>
          <p:spPr>
            <a:xfrm>
              <a:off x="4621568" y="1392532"/>
              <a:ext cx="594568" cy="477974"/>
            </a:xfrm>
            <a:custGeom>
              <a:avLst/>
              <a:gdLst/>
              <a:ahLst/>
              <a:cxnLst/>
              <a:rect l="l" t="t" r="r" b="b"/>
              <a:pathLst>
                <a:path w="6665" h="5358" extrusionOk="0">
                  <a:moveTo>
                    <a:pt x="2951" y="1"/>
                  </a:moveTo>
                  <a:cubicBezTo>
                    <a:pt x="2549" y="1"/>
                    <a:pt x="2121" y="128"/>
                    <a:pt x="1808" y="549"/>
                  </a:cubicBezTo>
                  <a:cubicBezTo>
                    <a:pt x="1021" y="1605"/>
                    <a:pt x="1290" y="2454"/>
                    <a:pt x="885" y="2761"/>
                  </a:cubicBezTo>
                  <a:cubicBezTo>
                    <a:pt x="479" y="3068"/>
                    <a:pt x="1" y="3499"/>
                    <a:pt x="197" y="4313"/>
                  </a:cubicBezTo>
                  <a:lnTo>
                    <a:pt x="689" y="4645"/>
                  </a:lnTo>
                  <a:lnTo>
                    <a:pt x="948" y="4236"/>
                  </a:lnTo>
                  <a:lnTo>
                    <a:pt x="910" y="4753"/>
                  </a:lnTo>
                  <a:cubicBezTo>
                    <a:pt x="910" y="4753"/>
                    <a:pt x="1783" y="5134"/>
                    <a:pt x="2779" y="5148"/>
                  </a:cubicBezTo>
                  <a:cubicBezTo>
                    <a:pt x="3774" y="5158"/>
                    <a:pt x="4697" y="5358"/>
                    <a:pt x="4697" y="5358"/>
                  </a:cubicBezTo>
                  <a:lnTo>
                    <a:pt x="4942" y="4865"/>
                  </a:lnTo>
                  <a:lnTo>
                    <a:pt x="4942" y="5358"/>
                  </a:lnTo>
                  <a:cubicBezTo>
                    <a:pt x="4942" y="5358"/>
                    <a:pt x="5448" y="5256"/>
                    <a:pt x="5951" y="4809"/>
                  </a:cubicBezTo>
                  <a:cubicBezTo>
                    <a:pt x="5951" y="4809"/>
                    <a:pt x="5805" y="4113"/>
                    <a:pt x="6035" y="3547"/>
                  </a:cubicBezTo>
                  <a:cubicBezTo>
                    <a:pt x="6269" y="2981"/>
                    <a:pt x="6664" y="1888"/>
                    <a:pt x="6185" y="1189"/>
                  </a:cubicBezTo>
                  <a:cubicBezTo>
                    <a:pt x="5775" y="590"/>
                    <a:pt x="5402" y="261"/>
                    <a:pt x="4579" y="261"/>
                  </a:cubicBezTo>
                  <a:cubicBezTo>
                    <a:pt x="4436" y="261"/>
                    <a:pt x="4279" y="271"/>
                    <a:pt x="4106" y="291"/>
                  </a:cubicBezTo>
                  <a:cubicBezTo>
                    <a:pt x="4106" y="291"/>
                    <a:pt x="3558" y="1"/>
                    <a:pt x="2951"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6" name="Google Shape;1466;p20"/>
            <p:cNvSpPr/>
            <p:nvPr/>
          </p:nvSpPr>
          <p:spPr>
            <a:xfrm>
              <a:off x="5159038" y="1767656"/>
              <a:ext cx="129974" cy="64318"/>
            </a:xfrm>
            <a:custGeom>
              <a:avLst/>
              <a:gdLst/>
              <a:ahLst/>
              <a:cxnLst/>
              <a:rect l="l" t="t" r="r" b="b"/>
              <a:pathLst>
                <a:path w="1457" h="721" extrusionOk="0">
                  <a:moveTo>
                    <a:pt x="157" y="1"/>
                  </a:moveTo>
                  <a:lnTo>
                    <a:pt x="0" y="469"/>
                  </a:lnTo>
                  <a:lnTo>
                    <a:pt x="1457" y="720"/>
                  </a:lnTo>
                  <a:lnTo>
                    <a:pt x="157" y="1"/>
                  </a:ln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7" name="Google Shape;1467;p20"/>
            <p:cNvSpPr/>
            <p:nvPr/>
          </p:nvSpPr>
          <p:spPr>
            <a:xfrm>
              <a:off x="5196683" y="1745265"/>
              <a:ext cx="99555" cy="93221"/>
            </a:xfrm>
            <a:custGeom>
              <a:avLst/>
              <a:gdLst/>
              <a:ahLst/>
              <a:cxnLst/>
              <a:rect l="l" t="t" r="r" b="b"/>
              <a:pathLst>
                <a:path w="1116" h="1045" extrusionOk="0">
                  <a:moveTo>
                    <a:pt x="305" y="0"/>
                  </a:moveTo>
                  <a:lnTo>
                    <a:pt x="1" y="454"/>
                  </a:lnTo>
                  <a:lnTo>
                    <a:pt x="1115" y="1044"/>
                  </a:lnTo>
                  <a:lnTo>
                    <a:pt x="1115" y="1044"/>
                  </a:lnTo>
                  <a:lnTo>
                    <a:pt x="305" y="0"/>
                  </a:ln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8" name="Google Shape;1468;p20"/>
            <p:cNvSpPr/>
            <p:nvPr/>
          </p:nvSpPr>
          <p:spPr>
            <a:xfrm>
              <a:off x="5234418" y="1742054"/>
              <a:ext cx="54595" cy="99822"/>
            </a:xfrm>
            <a:custGeom>
              <a:avLst/>
              <a:gdLst/>
              <a:ahLst/>
              <a:cxnLst/>
              <a:rect l="l" t="t" r="r" b="b"/>
              <a:pathLst>
                <a:path w="612" h="1119" extrusionOk="0">
                  <a:moveTo>
                    <a:pt x="441" y="1"/>
                  </a:moveTo>
                  <a:lnTo>
                    <a:pt x="1" y="330"/>
                  </a:lnTo>
                  <a:lnTo>
                    <a:pt x="612" y="1119"/>
                  </a:lnTo>
                  <a:lnTo>
                    <a:pt x="441" y="1"/>
                  </a:ln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9" name="Google Shape;1469;p20"/>
            <p:cNvSpPr/>
            <p:nvPr/>
          </p:nvSpPr>
          <p:spPr>
            <a:xfrm>
              <a:off x="5272420" y="1738664"/>
              <a:ext cx="47547" cy="99822"/>
            </a:xfrm>
            <a:custGeom>
              <a:avLst/>
              <a:gdLst/>
              <a:ahLst/>
              <a:cxnLst/>
              <a:rect l="l" t="t" r="r" b="b"/>
              <a:pathLst>
                <a:path w="533" h="1119" extrusionOk="0">
                  <a:moveTo>
                    <a:pt x="532" y="0"/>
                  </a:moveTo>
                  <a:lnTo>
                    <a:pt x="1" y="196"/>
                  </a:lnTo>
                  <a:lnTo>
                    <a:pt x="81" y="1118"/>
                  </a:lnTo>
                  <a:lnTo>
                    <a:pt x="350" y="1084"/>
                  </a:lnTo>
                  <a:lnTo>
                    <a:pt x="532" y="0"/>
                  </a:ln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0" name="Google Shape;1470;p20"/>
            <p:cNvSpPr/>
            <p:nvPr/>
          </p:nvSpPr>
          <p:spPr>
            <a:xfrm>
              <a:off x="5107566" y="1760341"/>
              <a:ext cx="266641" cy="296972"/>
            </a:xfrm>
            <a:custGeom>
              <a:avLst/>
              <a:gdLst/>
              <a:ahLst/>
              <a:cxnLst/>
              <a:rect l="l" t="t" r="r" b="b"/>
              <a:pathLst>
                <a:path w="2989" h="3329" extrusionOk="0">
                  <a:moveTo>
                    <a:pt x="2838" y="0"/>
                  </a:moveTo>
                  <a:cubicBezTo>
                    <a:pt x="2822" y="0"/>
                    <a:pt x="2806" y="6"/>
                    <a:pt x="2789" y="20"/>
                  </a:cubicBezTo>
                  <a:cubicBezTo>
                    <a:pt x="2666" y="117"/>
                    <a:pt x="2384" y="781"/>
                    <a:pt x="2384" y="781"/>
                  </a:cubicBezTo>
                  <a:lnTo>
                    <a:pt x="2114" y="820"/>
                  </a:lnTo>
                  <a:cubicBezTo>
                    <a:pt x="2114" y="820"/>
                    <a:pt x="838" y="545"/>
                    <a:pt x="490" y="545"/>
                  </a:cubicBezTo>
                  <a:cubicBezTo>
                    <a:pt x="444" y="545"/>
                    <a:pt x="414" y="550"/>
                    <a:pt x="406" y="561"/>
                  </a:cubicBezTo>
                  <a:cubicBezTo>
                    <a:pt x="336" y="655"/>
                    <a:pt x="0" y="2455"/>
                    <a:pt x="60" y="2724"/>
                  </a:cubicBezTo>
                  <a:cubicBezTo>
                    <a:pt x="123" y="2997"/>
                    <a:pt x="1171" y="3241"/>
                    <a:pt x="1171" y="3241"/>
                  </a:cubicBezTo>
                  <a:cubicBezTo>
                    <a:pt x="1486" y="3307"/>
                    <a:pt x="1832" y="3328"/>
                    <a:pt x="1832" y="3328"/>
                  </a:cubicBezTo>
                  <a:lnTo>
                    <a:pt x="2090" y="3168"/>
                  </a:lnTo>
                  <a:lnTo>
                    <a:pt x="2401" y="2710"/>
                  </a:lnTo>
                  <a:cubicBezTo>
                    <a:pt x="2401" y="2710"/>
                    <a:pt x="2852" y="917"/>
                    <a:pt x="2925" y="561"/>
                  </a:cubicBezTo>
                  <a:cubicBezTo>
                    <a:pt x="2988" y="253"/>
                    <a:pt x="2934" y="0"/>
                    <a:pt x="2838" y="0"/>
                  </a:cubicBezTo>
                  <a:close/>
                </a:path>
              </a:pathLst>
            </a:custGeom>
            <a:solidFill>
              <a:srgbClr val="CB5F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1" name="Google Shape;1471;p20"/>
            <p:cNvSpPr/>
            <p:nvPr/>
          </p:nvSpPr>
          <p:spPr>
            <a:xfrm>
              <a:off x="5009172" y="3231117"/>
              <a:ext cx="205534" cy="50491"/>
            </a:xfrm>
            <a:custGeom>
              <a:avLst/>
              <a:gdLst/>
              <a:ahLst/>
              <a:cxnLst/>
              <a:rect l="l" t="t" r="r" b="b"/>
              <a:pathLst>
                <a:path w="2304" h="566" extrusionOk="0">
                  <a:moveTo>
                    <a:pt x="343" y="1"/>
                  </a:moveTo>
                  <a:cubicBezTo>
                    <a:pt x="343" y="1"/>
                    <a:pt x="1" y="165"/>
                    <a:pt x="343" y="361"/>
                  </a:cubicBezTo>
                  <a:cubicBezTo>
                    <a:pt x="571" y="490"/>
                    <a:pt x="1133" y="565"/>
                    <a:pt x="1561" y="565"/>
                  </a:cubicBezTo>
                  <a:cubicBezTo>
                    <a:pt x="1785" y="565"/>
                    <a:pt x="1971" y="545"/>
                    <a:pt x="2055" y="501"/>
                  </a:cubicBezTo>
                  <a:cubicBezTo>
                    <a:pt x="2304" y="368"/>
                    <a:pt x="2164" y="263"/>
                    <a:pt x="2055" y="215"/>
                  </a:cubicBezTo>
                  <a:cubicBezTo>
                    <a:pt x="1950" y="165"/>
                    <a:pt x="343" y="1"/>
                    <a:pt x="343" y="1"/>
                  </a:cubicBezTo>
                  <a:close/>
                </a:path>
              </a:pathLst>
            </a:custGeom>
            <a:solidFill>
              <a:srgbClr val="CB5F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2" name="Google Shape;1472;p20"/>
            <p:cNvSpPr/>
            <p:nvPr/>
          </p:nvSpPr>
          <p:spPr>
            <a:xfrm>
              <a:off x="5016041" y="3165371"/>
              <a:ext cx="204018" cy="101518"/>
            </a:xfrm>
            <a:custGeom>
              <a:avLst/>
              <a:gdLst/>
              <a:ahLst/>
              <a:cxnLst/>
              <a:rect l="l" t="t" r="r" b="b"/>
              <a:pathLst>
                <a:path w="2287" h="1138" extrusionOk="0">
                  <a:moveTo>
                    <a:pt x="996" y="1"/>
                  </a:moveTo>
                  <a:lnTo>
                    <a:pt x="161" y="42"/>
                  </a:lnTo>
                  <a:cubicBezTo>
                    <a:pt x="161" y="42"/>
                    <a:pt x="1" y="832"/>
                    <a:pt x="319" y="965"/>
                  </a:cubicBezTo>
                  <a:cubicBezTo>
                    <a:pt x="544" y="1061"/>
                    <a:pt x="1131" y="1137"/>
                    <a:pt x="1563" y="1137"/>
                  </a:cubicBezTo>
                  <a:cubicBezTo>
                    <a:pt x="1748" y="1137"/>
                    <a:pt x="1905" y="1123"/>
                    <a:pt x="1993" y="1091"/>
                  </a:cubicBezTo>
                  <a:cubicBezTo>
                    <a:pt x="2286" y="979"/>
                    <a:pt x="1978" y="679"/>
                    <a:pt x="1475" y="588"/>
                  </a:cubicBezTo>
                  <a:cubicBezTo>
                    <a:pt x="972" y="500"/>
                    <a:pt x="983" y="413"/>
                    <a:pt x="983" y="413"/>
                  </a:cubicBezTo>
                  <a:lnTo>
                    <a:pt x="996" y="1"/>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3" name="Google Shape;1473;p20"/>
            <p:cNvSpPr/>
            <p:nvPr/>
          </p:nvSpPr>
          <p:spPr>
            <a:xfrm>
              <a:off x="5105515" y="3210599"/>
              <a:ext cx="52811" cy="55219"/>
            </a:xfrm>
            <a:custGeom>
              <a:avLst/>
              <a:gdLst/>
              <a:ahLst/>
              <a:cxnLst/>
              <a:rect l="l" t="t" r="r" b="b"/>
              <a:pathLst>
                <a:path w="592" h="619" extrusionOk="0">
                  <a:moveTo>
                    <a:pt x="403" y="0"/>
                  </a:moveTo>
                  <a:cubicBezTo>
                    <a:pt x="403" y="0"/>
                    <a:pt x="18" y="88"/>
                    <a:pt x="1" y="598"/>
                  </a:cubicBezTo>
                  <a:lnTo>
                    <a:pt x="248" y="619"/>
                  </a:lnTo>
                  <a:cubicBezTo>
                    <a:pt x="248" y="619"/>
                    <a:pt x="427" y="168"/>
                    <a:pt x="591" y="109"/>
                  </a:cubicBezTo>
                  <a:lnTo>
                    <a:pt x="403" y="0"/>
                  </a:lnTo>
                  <a:close/>
                </a:path>
              </a:pathLst>
            </a:custGeom>
            <a:solidFill>
              <a:srgbClr val="CB5F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4" name="Google Shape;1474;p20"/>
            <p:cNvSpPr/>
            <p:nvPr/>
          </p:nvSpPr>
          <p:spPr>
            <a:xfrm>
              <a:off x="5148156" y="3225497"/>
              <a:ext cx="39787" cy="44693"/>
            </a:xfrm>
            <a:custGeom>
              <a:avLst/>
              <a:gdLst/>
              <a:ahLst/>
              <a:cxnLst/>
              <a:rect l="l" t="t" r="r" b="b"/>
              <a:pathLst>
                <a:path w="446" h="501" extrusionOk="0">
                  <a:moveTo>
                    <a:pt x="312" y="1"/>
                  </a:moveTo>
                  <a:cubicBezTo>
                    <a:pt x="312" y="1"/>
                    <a:pt x="1" y="131"/>
                    <a:pt x="8" y="501"/>
                  </a:cubicBezTo>
                  <a:lnTo>
                    <a:pt x="207" y="491"/>
                  </a:lnTo>
                  <a:cubicBezTo>
                    <a:pt x="207" y="491"/>
                    <a:pt x="312" y="102"/>
                    <a:pt x="445" y="75"/>
                  </a:cubicBezTo>
                  <a:lnTo>
                    <a:pt x="312" y="1"/>
                  </a:lnTo>
                  <a:close/>
                </a:path>
              </a:pathLst>
            </a:custGeom>
            <a:solidFill>
              <a:srgbClr val="CB5F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5" name="Google Shape;1475;p20"/>
            <p:cNvSpPr/>
            <p:nvPr/>
          </p:nvSpPr>
          <p:spPr>
            <a:xfrm>
              <a:off x="4709882" y="3263207"/>
              <a:ext cx="205800" cy="50491"/>
            </a:xfrm>
            <a:custGeom>
              <a:avLst/>
              <a:gdLst/>
              <a:ahLst/>
              <a:cxnLst/>
              <a:rect l="l" t="t" r="r" b="b"/>
              <a:pathLst>
                <a:path w="2307" h="566" extrusionOk="0">
                  <a:moveTo>
                    <a:pt x="346" y="1"/>
                  </a:moveTo>
                  <a:cubicBezTo>
                    <a:pt x="346" y="1"/>
                    <a:pt x="0" y="165"/>
                    <a:pt x="346" y="361"/>
                  </a:cubicBezTo>
                  <a:cubicBezTo>
                    <a:pt x="573" y="490"/>
                    <a:pt x="1136" y="565"/>
                    <a:pt x="1565" y="565"/>
                  </a:cubicBezTo>
                  <a:cubicBezTo>
                    <a:pt x="1788" y="565"/>
                    <a:pt x="1974" y="545"/>
                    <a:pt x="2058" y="501"/>
                  </a:cubicBezTo>
                  <a:cubicBezTo>
                    <a:pt x="2306" y="368"/>
                    <a:pt x="2166" y="263"/>
                    <a:pt x="2058" y="214"/>
                  </a:cubicBezTo>
                  <a:cubicBezTo>
                    <a:pt x="1953" y="165"/>
                    <a:pt x="346" y="1"/>
                    <a:pt x="346" y="1"/>
                  </a:cubicBezTo>
                  <a:close/>
                </a:path>
              </a:pathLst>
            </a:custGeom>
            <a:solidFill>
              <a:srgbClr val="CB5F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6" name="Google Shape;1476;p20"/>
            <p:cNvSpPr/>
            <p:nvPr/>
          </p:nvSpPr>
          <p:spPr>
            <a:xfrm>
              <a:off x="4716929" y="3197461"/>
              <a:ext cx="204016" cy="101517"/>
            </a:xfrm>
            <a:custGeom>
              <a:avLst/>
              <a:gdLst/>
              <a:ahLst/>
              <a:cxnLst/>
              <a:rect l="l" t="t" r="r" b="b"/>
              <a:pathLst>
                <a:path w="2287" h="1138" extrusionOk="0">
                  <a:moveTo>
                    <a:pt x="997" y="1"/>
                  </a:moveTo>
                  <a:lnTo>
                    <a:pt x="162" y="43"/>
                  </a:lnTo>
                  <a:cubicBezTo>
                    <a:pt x="162" y="43"/>
                    <a:pt x="1" y="833"/>
                    <a:pt x="319" y="965"/>
                  </a:cubicBezTo>
                  <a:cubicBezTo>
                    <a:pt x="544" y="1061"/>
                    <a:pt x="1130" y="1137"/>
                    <a:pt x="1562" y="1137"/>
                  </a:cubicBezTo>
                  <a:cubicBezTo>
                    <a:pt x="1747" y="1137"/>
                    <a:pt x="1904" y="1123"/>
                    <a:pt x="1993" y="1091"/>
                  </a:cubicBezTo>
                  <a:cubicBezTo>
                    <a:pt x="2286" y="979"/>
                    <a:pt x="1979" y="678"/>
                    <a:pt x="1476" y="588"/>
                  </a:cubicBezTo>
                  <a:cubicBezTo>
                    <a:pt x="973" y="500"/>
                    <a:pt x="983" y="413"/>
                    <a:pt x="983" y="413"/>
                  </a:cubicBezTo>
                  <a:lnTo>
                    <a:pt x="997" y="1"/>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7" name="Google Shape;1477;p20"/>
            <p:cNvSpPr/>
            <p:nvPr/>
          </p:nvSpPr>
          <p:spPr>
            <a:xfrm>
              <a:off x="4644048" y="2311103"/>
              <a:ext cx="462983" cy="896884"/>
            </a:xfrm>
            <a:custGeom>
              <a:avLst/>
              <a:gdLst/>
              <a:ahLst/>
              <a:cxnLst/>
              <a:rect l="l" t="t" r="r" b="b"/>
              <a:pathLst>
                <a:path w="5190" h="10054" extrusionOk="0">
                  <a:moveTo>
                    <a:pt x="2536" y="1"/>
                  </a:moveTo>
                  <a:cubicBezTo>
                    <a:pt x="1572" y="1"/>
                    <a:pt x="1059" y="526"/>
                    <a:pt x="1059" y="526"/>
                  </a:cubicBezTo>
                  <a:cubicBezTo>
                    <a:pt x="1059" y="526"/>
                    <a:pt x="1011" y="655"/>
                    <a:pt x="508" y="2155"/>
                  </a:cubicBezTo>
                  <a:cubicBezTo>
                    <a:pt x="0" y="3654"/>
                    <a:pt x="664" y="6065"/>
                    <a:pt x="664" y="6065"/>
                  </a:cubicBezTo>
                  <a:cubicBezTo>
                    <a:pt x="273" y="7131"/>
                    <a:pt x="913" y="9937"/>
                    <a:pt x="913" y="9937"/>
                  </a:cubicBezTo>
                  <a:cubicBezTo>
                    <a:pt x="1032" y="10024"/>
                    <a:pt x="1173" y="10053"/>
                    <a:pt x="1306" y="10053"/>
                  </a:cubicBezTo>
                  <a:cubicBezTo>
                    <a:pt x="1573" y="10053"/>
                    <a:pt x="1814" y="9937"/>
                    <a:pt x="1814" y="9937"/>
                  </a:cubicBezTo>
                  <a:cubicBezTo>
                    <a:pt x="1814" y="9937"/>
                    <a:pt x="2254" y="6606"/>
                    <a:pt x="2338" y="6148"/>
                  </a:cubicBezTo>
                  <a:cubicBezTo>
                    <a:pt x="2419" y="5687"/>
                    <a:pt x="2503" y="3867"/>
                    <a:pt x="2503" y="3867"/>
                  </a:cubicBezTo>
                  <a:cubicBezTo>
                    <a:pt x="2764" y="4444"/>
                    <a:pt x="3928" y="5967"/>
                    <a:pt x="3928" y="5967"/>
                  </a:cubicBezTo>
                  <a:cubicBezTo>
                    <a:pt x="3799" y="7229"/>
                    <a:pt x="4337" y="9640"/>
                    <a:pt x="4337" y="9640"/>
                  </a:cubicBezTo>
                  <a:cubicBezTo>
                    <a:pt x="4495" y="9684"/>
                    <a:pt x="4643" y="9699"/>
                    <a:pt x="4769" y="9699"/>
                  </a:cubicBezTo>
                  <a:cubicBezTo>
                    <a:pt x="5022" y="9699"/>
                    <a:pt x="5190" y="9640"/>
                    <a:pt x="5190" y="9640"/>
                  </a:cubicBezTo>
                  <a:cubicBezTo>
                    <a:pt x="5190" y="9640"/>
                    <a:pt x="5141" y="7411"/>
                    <a:pt x="5109" y="6261"/>
                  </a:cubicBezTo>
                  <a:cubicBezTo>
                    <a:pt x="5078" y="5114"/>
                    <a:pt x="4830" y="4342"/>
                    <a:pt x="4617" y="3476"/>
                  </a:cubicBezTo>
                  <a:cubicBezTo>
                    <a:pt x="4403" y="2605"/>
                    <a:pt x="3806" y="191"/>
                    <a:pt x="3806" y="191"/>
                  </a:cubicBezTo>
                  <a:cubicBezTo>
                    <a:pt x="3806" y="191"/>
                    <a:pt x="3635" y="31"/>
                    <a:pt x="2618" y="2"/>
                  </a:cubicBezTo>
                  <a:cubicBezTo>
                    <a:pt x="2590" y="1"/>
                    <a:pt x="2563" y="1"/>
                    <a:pt x="2536" y="1"/>
                  </a:cubicBez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8" name="Google Shape;1478;p20"/>
            <p:cNvSpPr/>
            <p:nvPr/>
          </p:nvSpPr>
          <p:spPr>
            <a:xfrm>
              <a:off x="5009706" y="2088711"/>
              <a:ext cx="102677" cy="182428"/>
            </a:xfrm>
            <a:custGeom>
              <a:avLst/>
              <a:gdLst/>
              <a:ahLst/>
              <a:cxnLst/>
              <a:rect l="l" t="t" r="r" b="b"/>
              <a:pathLst>
                <a:path w="1151" h="2045" extrusionOk="0">
                  <a:moveTo>
                    <a:pt x="992" y="0"/>
                  </a:moveTo>
                  <a:cubicBezTo>
                    <a:pt x="238" y="84"/>
                    <a:pt x="0" y="1049"/>
                    <a:pt x="0" y="1049"/>
                  </a:cubicBezTo>
                  <a:cubicBezTo>
                    <a:pt x="0" y="1049"/>
                    <a:pt x="46" y="1548"/>
                    <a:pt x="224" y="2045"/>
                  </a:cubicBezTo>
                  <a:cubicBezTo>
                    <a:pt x="458" y="1492"/>
                    <a:pt x="765" y="940"/>
                    <a:pt x="1150" y="486"/>
                  </a:cubicBezTo>
                  <a:lnTo>
                    <a:pt x="992" y="0"/>
                  </a:lnTo>
                  <a:close/>
                </a:path>
              </a:pathLst>
            </a:custGeom>
            <a:solidFill>
              <a:srgbClr val="4135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9" name="Google Shape;1479;p20"/>
            <p:cNvSpPr/>
            <p:nvPr/>
          </p:nvSpPr>
          <p:spPr>
            <a:xfrm>
              <a:off x="5278932" y="2031351"/>
              <a:ext cx="5798" cy="12578"/>
            </a:xfrm>
            <a:custGeom>
              <a:avLst/>
              <a:gdLst/>
              <a:ahLst/>
              <a:cxnLst/>
              <a:rect l="l" t="t" r="r" b="b"/>
              <a:pathLst>
                <a:path w="65" h="141" extrusionOk="0">
                  <a:moveTo>
                    <a:pt x="64" y="1"/>
                  </a:moveTo>
                  <a:cubicBezTo>
                    <a:pt x="26" y="82"/>
                    <a:pt x="1" y="141"/>
                    <a:pt x="3" y="141"/>
                  </a:cubicBezTo>
                  <a:cubicBezTo>
                    <a:pt x="4" y="141"/>
                    <a:pt x="13" y="123"/>
                    <a:pt x="32" y="81"/>
                  </a:cubicBezTo>
                  <a:cubicBezTo>
                    <a:pt x="47" y="56"/>
                    <a:pt x="58" y="29"/>
                    <a:pt x="64" y="1"/>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0" name="Google Shape;1480;p20"/>
            <p:cNvSpPr/>
            <p:nvPr/>
          </p:nvSpPr>
          <p:spPr>
            <a:xfrm>
              <a:off x="5029688" y="1981398"/>
              <a:ext cx="313564" cy="375920"/>
            </a:xfrm>
            <a:custGeom>
              <a:avLst/>
              <a:gdLst/>
              <a:ahLst/>
              <a:cxnLst/>
              <a:rect l="l" t="t" r="r" b="b"/>
              <a:pathLst>
                <a:path w="3515" h="4214" extrusionOk="0">
                  <a:moveTo>
                    <a:pt x="2858" y="552"/>
                  </a:moveTo>
                  <a:lnTo>
                    <a:pt x="2858" y="552"/>
                  </a:lnTo>
                  <a:cubicBezTo>
                    <a:pt x="2852" y="580"/>
                    <a:pt x="2841" y="607"/>
                    <a:pt x="2826" y="632"/>
                  </a:cubicBezTo>
                  <a:cubicBezTo>
                    <a:pt x="2807" y="674"/>
                    <a:pt x="2798" y="692"/>
                    <a:pt x="2797" y="692"/>
                  </a:cubicBezTo>
                  <a:cubicBezTo>
                    <a:pt x="2795" y="692"/>
                    <a:pt x="2820" y="633"/>
                    <a:pt x="2858" y="552"/>
                  </a:cubicBezTo>
                  <a:close/>
                  <a:moveTo>
                    <a:pt x="2862" y="1"/>
                  </a:moveTo>
                  <a:cubicBezTo>
                    <a:pt x="2851" y="1"/>
                    <a:pt x="2839" y="18"/>
                    <a:pt x="2826" y="55"/>
                  </a:cubicBezTo>
                  <a:cubicBezTo>
                    <a:pt x="2753" y="275"/>
                    <a:pt x="2334" y="681"/>
                    <a:pt x="2334" y="681"/>
                  </a:cubicBezTo>
                  <a:cubicBezTo>
                    <a:pt x="2334" y="681"/>
                    <a:pt x="2242" y="367"/>
                    <a:pt x="2131" y="367"/>
                  </a:cubicBezTo>
                  <a:cubicBezTo>
                    <a:pt x="2122" y="367"/>
                    <a:pt x="2113" y="369"/>
                    <a:pt x="2104" y="373"/>
                  </a:cubicBezTo>
                  <a:cubicBezTo>
                    <a:pt x="1978" y="436"/>
                    <a:pt x="2076" y="657"/>
                    <a:pt x="2026" y="1002"/>
                  </a:cubicBezTo>
                  <a:cubicBezTo>
                    <a:pt x="1978" y="1344"/>
                    <a:pt x="1254" y="2711"/>
                    <a:pt x="1254" y="2711"/>
                  </a:cubicBezTo>
                  <a:lnTo>
                    <a:pt x="926" y="1680"/>
                  </a:lnTo>
                  <a:cubicBezTo>
                    <a:pt x="541" y="2134"/>
                    <a:pt x="234" y="2686"/>
                    <a:pt x="0" y="3239"/>
                  </a:cubicBezTo>
                  <a:cubicBezTo>
                    <a:pt x="168" y="3700"/>
                    <a:pt x="454" y="4158"/>
                    <a:pt x="933" y="4210"/>
                  </a:cubicBezTo>
                  <a:cubicBezTo>
                    <a:pt x="952" y="4212"/>
                    <a:pt x="971" y="4213"/>
                    <a:pt x="989" y="4213"/>
                  </a:cubicBezTo>
                  <a:cubicBezTo>
                    <a:pt x="1951" y="4213"/>
                    <a:pt x="2520" y="1442"/>
                    <a:pt x="2520" y="1442"/>
                  </a:cubicBezTo>
                  <a:cubicBezTo>
                    <a:pt x="2520" y="1442"/>
                    <a:pt x="2802" y="1369"/>
                    <a:pt x="3159" y="1198"/>
                  </a:cubicBezTo>
                  <a:cubicBezTo>
                    <a:pt x="3515" y="1026"/>
                    <a:pt x="3466" y="164"/>
                    <a:pt x="3355" y="139"/>
                  </a:cubicBezTo>
                  <a:cubicBezTo>
                    <a:pt x="3353" y="139"/>
                    <a:pt x="3351" y="139"/>
                    <a:pt x="3349" y="139"/>
                  </a:cubicBezTo>
                  <a:cubicBezTo>
                    <a:pt x="3240" y="139"/>
                    <a:pt x="3075" y="817"/>
                    <a:pt x="3075" y="817"/>
                  </a:cubicBezTo>
                  <a:cubicBezTo>
                    <a:pt x="3075" y="817"/>
                    <a:pt x="3241" y="65"/>
                    <a:pt x="3153" y="65"/>
                  </a:cubicBezTo>
                  <a:cubicBezTo>
                    <a:pt x="3151" y="65"/>
                    <a:pt x="3150" y="65"/>
                    <a:pt x="3148" y="65"/>
                  </a:cubicBezTo>
                  <a:cubicBezTo>
                    <a:pt x="3089" y="80"/>
                    <a:pt x="2942" y="370"/>
                    <a:pt x="2858" y="552"/>
                  </a:cubicBezTo>
                  <a:cubicBezTo>
                    <a:pt x="2932" y="316"/>
                    <a:pt x="2909" y="1"/>
                    <a:pt x="2862" y="1"/>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1" name="Google Shape;1481;p20"/>
            <p:cNvSpPr/>
            <p:nvPr/>
          </p:nvSpPr>
          <p:spPr>
            <a:xfrm>
              <a:off x="4859482" y="1783704"/>
              <a:ext cx="4460" cy="1695"/>
            </a:xfrm>
            <a:custGeom>
              <a:avLst/>
              <a:gdLst/>
              <a:ahLst/>
              <a:cxnLst/>
              <a:rect l="l" t="t" r="r" b="b"/>
              <a:pathLst>
                <a:path w="50" h="19" extrusionOk="0">
                  <a:moveTo>
                    <a:pt x="0" y="1"/>
                  </a:moveTo>
                  <a:lnTo>
                    <a:pt x="49" y="18"/>
                  </a:lnTo>
                  <a:lnTo>
                    <a:pt x="49" y="1"/>
                  </a:ln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2" name="Google Shape;1482;p20"/>
            <p:cNvSpPr/>
            <p:nvPr/>
          </p:nvSpPr>
          <p:spPr>
            <a:xfrm>
              <a:off x="4840124" y="1785310"/>
              <a:ext cx="130065" cy="81268"/>
            </a:xfrm>
            <a:custGeom>
              <a:avLst/>
              <a:gdLst/>
              <a:ahLst/>
              <a:cxnLst/>
              <a:rect l="l" t="t" r="r" b="b"/>
              <a:pathLst>
                <a:path w="1458" h="911" extrusionOk="0">
                  <a:moveTo>
                    <a:pt x="266" y="0"/>
                  </a:moveTo>
                  <a:cubicBezTo>
                    <a:pt x="259" y="84"/>
                    <a:pt x="217" y="528"/>
                    <a:pt x="0" y="773"/>
                  </a:cubicBezTo>
                  <a:cubicBezTo>
                    <a:pt x="264" y="872"/>
                    <a:pt x="535" y="910"/>
                    <a:pt x="810" y="910"/>
                  </a:cubicBezTo>
                  <a:cubicBezTo>
                    <a:pt x="1019" y="910"/>
                    <a:pt x="1231" y="888"/>
                    <a:pt x="1443" y="853"/>
                  </a:cubicBezTo>
                  <a:cubicBezTo>
                    <a:pt x="1405" y="745"/>
                    <a:pt x="1398" y="602"/>
                    <a:pt x="1458" y="402"/>
                  </a:cubicBezTo>
                  <a:lnTo>
                    <a:pt x="266" y="0"/>
                  </a:lnTo>
                  <a:close/>
                </a:path>
              </a:pathLst>
            </a:custGeom>
            <a:solidFill>
              <a:srgbClr val="4135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3" name="Google Shape;1483;p20"/>
            <p:cNvSpPr/>
            <p:nvPr/>
          </p:nvSpPr>
          <p:spPr>
            <a:xfrm>
              <a:off x="4751899" y="1852402"/>
              <a:ext cx="251295" cy="48439"/>
            </a:xfrm>
            <a:custGeom>
              <a:avLst/>
              <a:gdLst/>
              <a:ahLst/>
              <a:cxnLst/>
              <a:rect l="l" t="t" r="r" b="b"/>
              <a:pathLst>
                <a:path w="2817" h="543" extrusionOk="0">
                  <a:moveTo>
                    <a:pt x="989" y="1"/>
                  </a:moveTo>
                  <a:cubicBezTo>
                    <a:pt x="944" y="49"/>
                    <a:pt x="895" y="91"/>
                    <a:pt x="839" y="120"/>
                  </a:cubicBezTo>
                  <a:cubicBezTo>
                    <a:pt x="458" y="304"/>
                    <a:pt x="0" y="354"/>
                    <a:pt x="0" y="354"/>
                  </a:cubicBezTo>
                  <a:cubicBezTo>
                    <a:pt x="0" y="354"/>
                    <a:pt x="710" y="543"/>
                    <a:pt x="1412" y="543"/>
                  </a:cubicBezTo>
                  <a:cubicBezTo>
                    <a:pt x="1467" y="543"/>
                    <a:pt x="1522" y="542"/>
                    <a:pt x="1576" y="539"/>
                  </a:cubicBezTo>
                  <a:cubicBezTo>
                    <a:pt x="2324" y="501"/>
                    <a:pt x="2817" y="364"/>
                    <a:pt x="2817" y="364"/>
                  </a:cubicBezTo>
                  <a:cubicBezTo>
                    <a:pt x="2817" y="364"/>
                    <a:pt x="2531" y="336"/>
                    <a:pt x="2432" y="81"/>
                  </a:cubicBezTo>
                  <a:cubicBezTo>
                    <a:pt x="2220" y="116"/>
                    <a:pt x="2008" y="138"/>
                    <a:pt x="1799" y="138"/>
                  </a:cubicBezTo>
                  <a:cubicBezTo>
                    <a:pt x="1524" y="138"/>
                    <a:pt x="1253" y="100"/>
                    <a:pt x="989" y="1"/>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4" name="Google Shape;1484;p20"/>
            <p:cNvSpPr/>
            <p:nvPr/>
          </p:nvSpPr>
          <p:spPr>
            <a:xfrm>
              <a:off x="4759660" y="1520009"/>
              <a:ext cx="374850" cy="301521"/>
            </a:xfrm>
            <a:custGeom>
              <a:avLst/>
              <a:gdLst/>
              <a:ahLst/>
              <a:cxnLst/>
              <a:rect l="l" t="t" r="r" b="b"/>
              <a:pathLst>
                <a:path w="4202" h="3380" extrusionOk="0">
                  <a:moveTo>
                    <a:pt x="3199" y="0"/>
                  </a:moveTo>
                  <a:cubicBezTo>
                    <a:pt x="3108" y="0"/>
                    <a:pt x="3004" y="27"/>
                    <a:pt x="2897" y="109"/>
                  </a:cubicBezTo>
                  <a:cubicBezTo>
                    <a:pt x="2631" y="312"/>
                    <a:pt x="2017" y="904"/>
                    <a:pt x="1276" y="904"/>
                  </a:cubicBezTo>
                  <a:cubicBezTo>
                    <a:pt x="1125" y="904"/>
                    <a:pt x="968" y="879"/>
                    <a:pt x="808" y="822"/>
                  </a:cubicBezTo>
                  <a:cubicBezTo>
                    <a:pt x="808" y="822"/>
                    <a:pt x="661" y="750"/>
                    <a:pt x="500" y="750"/>
                  </a:cubicBezTo>
                  <a:cubicBezTo>
                    <a:pt x="336" y="750"/>
                    <a:pt x="158" y="824"/>
                    <a:pt x="105" y="1119"/>
                  </a:cubicBezTo>
                  <a:cubicBezTo>
                    <a:pt x="1" y="1702"/>
                    <a:pt x="567" y="1891"/>
                    <a:pt x="567" y="1891"/>
                  </a:cubicBezTo>
                  <a:cubicBezTo>
                    <a:pt x="567" y="1891"/>
                    <a:pt x="776" y="2974"/>
                    <a:pt x="1702" y="3265"/>
                  </a:cubicBezTo>
                  <a:cubicBezTo>
                    <a:pt x="1948" y="3340"/>
                    <a:pt x="2199" y="3379"/>
                    <a:pt x="2441" y="3379"/>
                  </a:cubicBezTo>
                  <a:cubicBezTo>
                    <a:pt x="3114" y="3379"/>
                    <a:pt x="3720" y="3080"/>
                    <a:pt x="3977" y="2450"/>
                  </a:cubicBezTo>
                  <a:lnTo>
                    <a:pt x="4201" y="1462"/>
                  </a:lnTo>
                  <a:cubicBezTo>
                    <a:pt x="4201" y="1462"/>
                    <a:pt x="3942" y="1154"/>
                    <a:pt x="3887" y="752"/>
                  </a:cubicBezTo>
                  <a:cubicBezTo>
                    <a:pt x="3831" y="350"/>
                    <a:pt x="3670" y="151"/>
                    <a:pt x="3516" y="109"/>
                  </a:cubicBezTo>
                  <a:cubicBezTo>
                    <a:pt x="3516" y="109"/>
                    <a:pt x="3383" y="0"/>
                    <a:pt x="3199" y="0"/>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5" name="Google Shape;1485;p20"/>
            <p:cNvSpPr/>
            <p:nvPr/>
          </p:nvSpPr>
          <p:spPr>
            <a:xfrm>
              <a:off x="4638071" y="1881751"/>
              <a:ext cx="446837" cy="106334"/>
            </a:xfrm>
            <a:custGeom>
              <a:avLst/>
              <a:gdLst/>
              <a:ahLst/>
              <a:cxnLst/>
              <a:rect l="l" t="t" r="r" b="b"/>
              <a:pathLst>
                <a:path w="5009" h="1192" extrusionOk="0">
                  <a:moveTo>
                    <a:pt x="4363" y="0"/>
                  </a:moveTo>
                  <a:cubicBezTo>
                    <a:pt x="4301" y="0"/>
                    <a:pt x="4232" y="9"/>
                    <a:pt x="4155" y="25"/>
                  </a:cubicBezTo>
                  <a:cubicBezTo>
                    <a:pt x="3923" y="74"/>
                    <a:pt x="3290" y="149"/>
                    <a:pt x="2601" y="149"/>
                  </a:cubicBezTo>
                  <a:cubicBezTo>
                    <a:pt x="2152" y="149"/>
                    <a:pt x="1679" y="117"/>
                    <a:pt x="1276" y="25"/>
                  </a:cubicBezTo>
                  <a:cubicBezTo>
                    <a:pt x="1276" y="25"/>
                    <a:pt x="612" y="59"/>
                    <a:pt x="246" y="738"/>
                  </a:cubicBezTo>
                  <a:cubicBezTo>
                    <a:pt x="159" y="895"/>
                    <a:pt x="78" y="1049"/>
                    <a:pt x="1" y="1191"/>
                  </a:cubicBezTo>
                  <a:cubicBezTo>
                    <a:pt x="799" y="896"/>
                    <a:pt x="1626" y="820"/>
                    <a:pt x="2464" y="820"/>
                  </a:cubicBezTo>
                  <a:cubicBezTo>
                    <a:pt x="3307" y="820"/>
                    <a:pt x="4162" y="897"/>
                    <a:pt x="5008" y="902"/>
                  </a:cubicBezTo>
                  <a:cubicBezTo>
                    <a:pt x="4963" y="751"/>
                    <a:pt x="4918" y="612"/>
                    <a:pt x="4879" y="504"/>
                  </a:cubicBezTo>
                  <a:cubicBezTo>
                    <a:pt x="4753" y="140"/>
                    <a:pt x="4612" y="0"/>
                    <a:pt x="4363" y="0"/>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6" name="Google Shape;1486;p20"/>
            <p:cNvSpPr/>
            <p:nvPr/>
          </p:nvSpPr>
          <p:spPr>
            <a:xfrm>
              <a:off x="4670542" y="2038220"/>
              <a:ext cx="442376" cy="107673"/>
            </a:xfrm>
            <a:custGeom>
              <a:avLst/>
              <a:gdLst/>
              <a:ahLst/>
              <a:cxnLst/>
              <a:rect l="l" t="t" r="r" b="b"/>
              <a:pathLst>
                <a:path w="4959" h="1207" extrusionOk="0">
                  <a:moveTo>
                    <a:pt x="4893" y="0"/>
                  </a:moveTo>
                  <a:cubicBezTo>
                    <a:pt x="3209" y="45"/>
                    <a:pt x="1552" y="350"/>
                    <a:pt x="1" y="958"/>
                  </a:cubicBezTo>
                  <a:cubicBezTo>
                    <a:pt x="248" y="1059"/>
                    <a:pt x="424" y="1147"/>
                    <a:pt x="424" y="1147"/>
                  </a:cubicBezTo>
                  <a:cubicBezTo>
                    <a:pt x="424" y="1147"/>
                    <a:pt x="420" y="1171"/>
                    <a:pt x="413" y="1206"/>
                  </a:cubicBezTo>
                  <a:cubicBezTo>
                    <a:pt x="1718" y="797"/>
                    <a:pt x="3054" y="644"/>
                    <a:pt x="4400" y="644"/>
                  </a:cubicBezTo>
                  <a:cubicBezTo>
                    <a:pt x="4503" y="644"/>
                    <a:pt x="4605" y="645"/>
                    <a:pt x="4707" y="647"/>
                  </a:cubicBezTo>
                  <a:cubicBezTo>
                    <a:pt x="4836" y="539"/>
                    <a:pt x="4945" y="402"/>
                    <a:pt x="4959" y="248"/>
                  </a:cubicBezTo>
                  <a:cubicBezTo>
                    <a:pt x="4959" y="248"/>
                    <a:pt x="4931" y="150"/>
                    <a:pt x="4893" y="0"/>
                  </a:cubicBezTo>
                  <a:close/>
                </a:path>
              </a:pathLst>
            </a:custGeom>
            <a:solidFill>
              <a:srgbClr val="F0D6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7" name="Google Shape;1487;p20"/>
            <p:cNvSpPr/>
            <p:nvPr/>
          </p:nvSpPr>
          <p:spPr>
            <a:xfrm>
              <a:off x="4696412" y="2095669"/>
              <a:ext cx="394119" cy="104462"/>
            </a:xfrm>
            <a:custGeom>
              <a:avLst/>
              <a:gdLst/>
              <a:ahLst/>
              <a:cxnLst/>
              <a:rect l="l" t="t" r="r" b="b"/>
              <a:pathLst>
                <a:path w="4418" h="1171" extrusionOk="0">
                  <a:moveTo>
                    <a:pt x="4110" y="0"/>
                  </a:moveTo>
                  <a:cubicBezTo>
                    <a:pt x="2764" y="0"/>
                    <a:pt x="1428" y="153"/>
                    <a:pt x="123" y="562"/>
                  </a:cubicBezTo>
                  <a:cubicBezTo>
                    <a:pt x="105" y="670"/>
                    <a:pt x="63" y="911"/>
                    <a:pt x="0" y="1170"/>
                  </a:cubicBezTo>
                  <a:cubicBezTo>
                    <a:pt x="1088" y="871"/>
                    <a:pt x="2221" y="698"/>
                    <a:pt x="3372" y="698"/>
                  </a:cubicBezTo>
                  <a:cubicBezTo>
                    <a:pt x="3540" y="698"/>
                    <a:pt x="3709" y="701"/>
                    <a:pt x="3879" y="709"/>
                  </a:cubicBezTo>
                  <a:cubicBezTo>
                    <a:pt x="3917" y="482"/>
                    <a:pt x="3956" y="296"/>
                    <a:pt x="3956" y="296"/>
                  </a:cubicBezTo>
                  <a:cubicBezTo>
                    <a:pt x="3956" y="296"/>
                    <a:pt x="4211" y="181"/>
                    <a:pt x="4417" y="3"/>
                  </a:cubicBezTo>
                  <a:cubicBezTo>
                    <a:pt x="4315" y="1"/>
                    <a:pt x="4213" y="0"/>
                    <a:pt x="4110" y="0"/>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8" name="Google Shape;1488;p20"/>
            <p:cNvSpPr/>
            <p:nvPr/>
          </p:nvSpPr>
          <p:spPr>
            <a:xfrm>
              <a:off x="4687402" y="2157846"/>
              <a:ext cx="355043" cy="74309"/>
            </a:xfrm>
            <a:custGeom>
              <a:avLst/>
              <a:gdLst/>
              <a:ahLst/>
              <a:cxnLst/>
              <a:rect l="l" t="t" r="r" b="b"/>
              <a:pathLst>
                <a:path w="3980" h="833" extrusionOk="0">
                  <a:moveTo>
                    <a:pt x="3473" y="1"/>
                  </a:moveTo>
                  <a:cubicBezTo>
                    <a:pt x="2322" y="1"/>
                    <a:pt x="1189" y="174"/>
                    <a:pt x="101" y="473"/>
                  </a:cubicBezTo>
                  <a:cubicBezTo>
                    <a:pt x="74" y="596"/>
                    <a:pt x="38" y="717"/>
                    <a:pt x="1" y="833"/>
                  </a:cubicBezTo>
                  <a:cubicBezTo>
                    <a:pt x="1214" y="408"/>
                    <a:pt x="2495" y="263"/>
                    <a:pt x="3801" y="263"/>
                  </a:cubicBezTo>
                  <a:cubicBezTo>
                    <a:pt x="3849" y="263"/>
                    <a:pt x="3897" y="263"/>
                    <a:pt x="3945" y="263"/>
                  </a:cubicBezTo>
                  <a:cubicBezTo>
                    <a:pt x="3956" y="180"/>
                    <a:pt x="3970" y="92"/>
                    <a:pt x="3980" y="12"/>
                  </a:cubicBezTo>
                  <a:cubicBezTo>
                    <a:pt x="3810" y="4"/>
                    <a:pt x="3641" y="1"/>
                    <a:pt x="3473" y="1"/>
                  </a:cubicBezTo>
                  <a:close/>
                </a:path>
              </a:pathLst>
            </a:custGeom>
            <a:solidFill>
              <a:srgbClr val="F0D6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9" name="Google Shape;1489;p20"/>
            <p:cNvSpPr/>
            <p:nvPr/>
          </p:nvSpPr>
          <p:spPr>
            <a:xfrm>
              <a:off x="4641550" y="2181218"/>
              <a:ext cx="403125" cy="187245"/>
            </a:xfrm>
            <a:custGeom>
              <a:avLst/>
              <a:gdLst/>
              <a:ahLst/>
              <a:cxnLst/>
              <a:rect l="l" t="t" r="r" b="b"/>
              <a:pathLst>
                <a:path w="4519" h="2099" extrusionOk="0">
                  <a:moveTo>
                    <a:pt x="4315" y="1"/>
                  </a:moveTo>
                  <a:cubicBezTo>
                    <a:pt x="3009" y="1"/>
                    <a:pt x="1728" y="146"/>
                    <a:pt x="515" y="571"/>
                  </a:cubicBezTo>
                  <a:cubicBezTo>
                    <a:pt x="489" y="644"/>
                    <a:pt x="465" y="714"/>
                    <a:pt x="441" y="774"/>
                  </a:cubicBezTo>
                  <a:cubicBezTo>
                    <a:pt x="287" y="1126"/>
                    <a:pt x="84" y="1692"/>
                    <a:pt x="0" y="2098"/>
                  </a:cubicBezTo>
                  <a:cubicBezTo>
                    <a:pt x="1243" y="1546"/>
                    <a:pt x="2789" y="922"/>
                    <a:pt x="4160" y="922"/>
                  </a:cubicBezTo>
                  <a:cubicBezTo>
                    <a:pt x="4281" y="922"/>
                    <a:pt x="4401" y="927"/>
                    <a:pt x="4519" y="937"/>
                  </a:cubicBezTo>
                  <a:cubicBezTo>
                    <a:pt x="4473" y="682"/>
                    <a:pt x="4431" y="448"/>
                    <a:pt x="4435" y="271"/>
                  </a:cubicBezTo>
                  <a:cubicBezTo>
                    <a:pt x="4438" y="190"/>
                    <a:pt x="4449" y="99"/>
                    <a:pt x="4459" y="1"/>
                  </a:cubicBezTo>
                  <a:cubicBezTo>
                    <a:pt x="4411" y="1"/>
                    <a:pt x="4363" y="1"/>
                    <a:pt x="4315"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0" name="Google Shape;1490;p20"/>
            <p:cNvSpPr/>
            <p:nvPr/>
          </p:nvSpPr>
          <p:spPr>
            <a:xfrm>
              <a:off x="4638071" y="2263467"/>
              <a:ext cx="408478" cy="125246"/>
            </a:xfrm>
            <a:custGeom>
              <a:avLst/>
              <a:gdLst/>
              <a:ahLst/>
              <a:cxnLst/>
              <a:rect l="l" t="t" r="r" b="b"/>
              <a:pathLst>
                <a:path w="4579" h="1404" extrusionOk="0">
                  <a:moveTo>
                    <a:pt x="4199" y="0"/>
                  </a:moveTo>
                  <a:cubicBezTo>
                    <a:pt x="2828" y="0"/>
                    <a:pt x="1282" y="624"/>
                    <a:pt x="39" y="1176"/>
                  </a:cubicBezTo>
                  <a:cubicBezTo>
                    <a:pt x="22" y="1260"/>
                    <a:pt x="8" y="1336"/>
                    <a:pt x="1" y="1403"/>
                  </a:cubicBezTo>
                  <a:cubicBezTo>
                    <a:pt x="1420" y="707"/>
                    <a:pt x="2992" y="145"/>
                    <a:pt x="4579" y="128"/>
                  </a:cubicBezTo>
                  <a:cubicBezTo>
                    <a:pt x="4571" y="89"/>
                    <a:pt x="4565" y="54"/>
                    <a:pt x="4558" y="15"/>
                  </a:cubicBezTo>
                  <a:cubicBezTo>
                    <a:pt x="4440" y="5"/>
                    <a:pt x="4320" y="0"/>
                    <a:pt x="4199" y="0"/>
                  </a:cubicBezTo>
                  <a:close/>
                </a:path>
              </a:pathLst>
            </a:custGeom>
            <a:solidFill>
              <a:srgbClr val="F0D6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1" name="Google Shape;1491;p20"/>
            <p:cNvSpPr/>
            <p:nvPr/>
          </p:nvSpPr>
          <p:spPr>
            <a:xfrm>
              <a:off x="4637803" y="2274796"/>
              <a:ext cx="418112" cy="204105"/>
            </a:xfrm>
            <a:custGeom>
              <a:avLst/>
              <a:gdLst/>
              <a:ahLst/>
              <a:cxnLst/>
              <a:rect l="l" t="t" r="r" b="b"/>
              <a:pathLst>
                <a:path w="4687" h="2288" extrusionOk="0">
                  <a:moveTo>
                    <a:pt x="4582" y="1"/>
                  </a:moveTo>
                  <a:cubicBezTo>
                    <a:pt x="2995" y="18"/>
                    <a:pt x="1423" y="580"/>
                    <a:pt x="4" y="1276"/>
                  </a:cubicBezTo>
                  <a:cubicBezTo>
                    <a:pt x="4" y="1301"/>
                    <a:pt x="1" y="1325"/>
                    <a:pt x="1" y="1349"/>
                  </a:cubicBezTo>
                  <a:cubicBezTo>
                    <a:pt x="1" y="1706"/>
                    <a:pt x="88" y="2101"/>
                    <a:pt x="151" y="2160"/>
                  </a:cubicBezTo>
                  <a:cubicBezTo>
                    <a:pt x="181" y="2192"/>
                    <a:pt x="244" y="2287"/>
                    <a:pt x="347" y="2287"/>
                  </a:cubicBezTo>
                  <a:cubicBezTo>
                    <a:pt x="446" y="2287"/>
                    <a:pt x="584" y="2198"/>
                    <a:pt x="766" y="1877"/>
                  </a:cubicBezTo>
                  <a:cubicBezTo>
                    <a:pt x="1133" y="1227"/>
                    <a:pt x="1244" y="954"/>
                    <a:pt x="1587" y="720"/>
                  </a:cubicBezTo>
                  <a:cubicBezTo>
                    <a:pt x="1933" y="490"/>
                    <a:pt x="2363" y="563"/>
                    <a:pt x="2842" y="475"/>
                  </a:cubicBezTo>
                  <a:cubicBezTo>
                    <a:pt x="2925" y="460"/>
                    <a:pt x="3010" y="454"/>
                    <a:pt x="3094" y="454"/>
                  </a:cubicBezTo>
                  <a:cubicBezTo>
                    <a:pt x="3498" y="454"/>
                    <a:pt x="3876" y="598"/>
                    <a:pt x="3876" y="598"/>
                  </a:cubicBezTo>
                  <a:lnTo>
                    <a:pt x="4218" y="1982"/>
                  </a:lnTo>
                  <a:cubicBezTo>
                    <a:pt x="4218" y="1982"/>
                    <a:pt x="4687" y="1188"/>
                    <a:pt x="4662" y="647"/>
                  </a:cubicBezTo>
                  <a:cubicBezTo>
                    <a:pt x="4652" y="427"/>
                    <a:pt x="4616" y="207"/>
                    <a:pt x="4582"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2" name="Google Shape;1492;p20"/>
            <p:cNvSpPr/>
            <p:nvPr/>
          </p:nvSpPr>
          <p:spPr>
            <a:xfrm>
              <a:off x="4595787" y="1981038"/>
              <a:ext cx="511244" cy="142642"/>
            </a:xfrm>
            <a:custGeom>
              <a:avLst/>
              <a:gdLst/>
              <a:ahLst/>
              <a:cxnLst/>
              <a:rect l="l" t="t" r="r" b="b"/>
              <a:pathLst>
                <a:path w="5731" h="1599" extrusionOk="0">
                  <a:moveTo>
                    <a:pt x="4458" y="1"/>
                  </a:moveTo>
                  <a:cubicBezTo>
                    <a:pt x="3008" y="1"/>
                    <a:pt x="1573" y="73"/>
                    <a:pt x="223" y="565"/>
                  </a:cubicBezTo>
                  <a:cubicBezTo>
                    <a:pt x="118" y="774"/>
                    <a:pt x="56" y="904"/>
                    <a:pt x="56" y="904"/>
                  </a:cubicBezTo>
                  <a:cubicBezTo>
                    <a:pt x="56" y="904"/>
                    <a:pt x="0" y="1323"/>
                    <a:pt x="441" y="1455"/>
                  </a:cubicBezTo>
                  <a:cubicBezTo>
                    <a:pt x="583" y="1501"/>
                    <a:pt x="716" y="1550"/>
                    <a:pt x="839" y="1599"/>
                  </a:cubicBezTo>
                  <a:cubicBezTo>
                    <a:pt x="2390" y="991"/>
                    <a:pt x="4047" y="686"/>
                    <a:pt x="5731" y="641"/>
                  </a:cubicBezTo>
                  <a:cubicBezTo>
                    <a:pt x="5682" y="473"/>
                    <a:pt x="5615" y="239"/>
                    <a:pt x="5549" y="9"/>
                  </a:cubicBezTo>
                  <a:cubicBezTo>
                    <a:pt x="5185" y="5"/>
                    <a:pt x="4821" y="1"/>
                    <a:pt x="4458"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3" name="Google Shape;1493;p20"/>
            <p:cNvSpPr/>
            <p:nvPr/>
          </p:nvSpPr>
          <p:spPr>
            <a:xfrm>
              <a:off x="4615680" y="1954901"/>
              <a:ext cx="475115" cy="76539"/>
            </a:xfrm>
            <a:custGeom>
              <a:avLst/>
              <a:gdLst/>
              <a:ahLst/>
              <a:cxnLst/>
              <a:rect l="l" t="t" r="r" b="b"/>
              <a:pathLst>
                <a:path w="5326" h="858" extrusionOk="0">
                  <a:moveTo>
                    <a:pt x="2715" y="0"/>
                  </a:moveTo>
                  <a:cubicBezTo>
                    <a:pt x="1877" y="0"/>
                    <a:pt x="1050" y="76"/>
                    <a:pt x="252" y="371"/>
                  </a:cubicBezTo>
                  <a:cubicBezTo>
                    <a:pt x="155" y="557"/>
                    <a:pt x="71" y="724"/>
                    <a:pt x="0" y="858"/>
                  </a:cubicBezTo>
                  <a:cubicBezTo>
                    <a:pt x="1350" y="366"/>
                    <a:pt x="2785" y="294"/>
                    <a:pt x="4235" y="294"/>
                  </a:cubicBezTo>
                  <a:cubicBezTo>
                    <a:pt x="4598" y="294"/>
                    <a:pt x="4962" y="298"/>
                    <a:pt x="5326" y="302"/>
                  </a:cubicBezTo>
                  <a:cubicBezTo>
                    <a:pt x="5305" y="229"/>
                    <a:pt x="5280" y="155"/>
                    <a:pt x="5259" y="82"/>
                  </a:cubicBezTo>
                  <a:cubicBezTo>
                    <a:pt x="4413" y="77"/>
                    <a:pt x="3558" y="0"/>
                    <a:pt x="2715" y="0"/>
                  </a:cubicBezTo>
                  <a:close/>
                </a:path>
              </a:pathLst>
            </a:custGeom>
            <a:solidFill>
              <a:srgbClr val="F0D6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4" name="Google Shape;1494;p20"/>
            <p:cNvSpPr/>
            <p:nvPr/>
          </p:nvSpPr>
          <p:spPr>
            <a:xfrm>
              <a:off x="4596322" y="2100219"/>
              <a:ext cx="112044" cy="102052"/>
            </a:xfrm>
            <a:custGeom>
              <a:avLst/>
              <a:gdLst/>
              <a:ahLst/>
              <a:cxnLst/>
              <a:rect l="l" t="t" r="r" b="b"/>
              <a:pathLst>
                <a:path w="1256" h="1144" extrusionOk="0">
                  <a:moveTo>
                    <a:pt x="214" y="0"/>
                  </a:moveTo>
                  <a:cubicBezTo>
                    <a:pt x="214" y="0"/>
                    <a:pt x="116" y="231"/>
                    <a:pt x="1" y="550"/>
                  </a:cubicBezTo>
                  <a:cubicBezTo>
                    <a:pt x="322" y="731"/>
                    <a:pt x="640" y="934"/>
                    <a:pt x="959" y="1143"/>
                  </a:cubicBezTo>
                  <a:lnTo>
                    <a:pt x="1256" y="452"/>
                  </a:lnTo>
                  <a:lnTo>
                    <a:pt x="214" y="0"/>
                  </a:lnTo>
                  <a:close/>
                </a:path>
              </a:pathLst>
            </a:custGeom>
            <a:solidFill>
              <a:srgbClr val="4135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5" name="Google Shape;1495;p20"/>
            <p:cNvSpPr/>
            <p:nvPr/>
          </p:nvSpPr>
          <p:spPr>
            <a:xfrm>
              <a:off x="4554281" y="2146768"/>
              <a:ext cx="240949" cy="373066"/>
            </a:xfrm>
            <a:custGeom>
              <a:avLst/>
              <a:gdLst/>
              <a:ahLst/>
              <a:cxnLst/>
              <a:rect l="l" t="t" r="r" b="b"/>
              <a:pathLst>
                <a:path w="2701" h="4182" extrusionOk="0">
                  <a:moveTo>
                    <a:pt x="479" y="1"/>
                  </a:moveTo>
                  <a:cubicBezTo>
                    <a:pt x="269" y="588"/>
                    <a:pt x="0" y="1468"/>
                    <a:pt x="182" y="1748"/>
                  </a:cubicBezTo>
                  <a:cubicBezTo>
                    <a:pt x="465" y="2177"/>
                    <a:pt x="1709" y="2999"/>
                    <a:pt x="1709" y="2999"/>
                  </a:cubicBezTo>
                  <a:cubicBezTo>
                    <a:pt x="1709" y="2999"/>
                    <a:pt x="1265" y="4060"/>
                    <a:pt x="1377" y="4173"/>
                  </a:cubicBezTo>
                  <a:cubicBezTo>
                    <a:pt x="1383" y="4178"/>
                    <a:pt x="1389" y="4181"/>
                    <a:pt x="1395" y="4181"/>
                  </a:cubicBezTo>
                  <a:cubicBezTo>
                    <a:pt x="1507" y="4181"/>
                    <a:pt x="1708" y="3289"/>
                    <a:pt x="1709" y="3285"/>
                  </a:cubicBezTo>
                  <a:lnTo>
                    <a:pt x="1709" y="3285"/>
                  </a:lnTo>
                  <a:cubicBezTo>
                    <a:pt x="1708" y="3289"/>
                    <a:pt x="1510" y="4176"/>
                    <a:pt x="1632" y="4180"/>
                  </a:cubicBezTo>
                  <a:cubicBezTo>
                    <a:pt x="1632" y="4180"/>
                    <a:pt x="1632" y="4180"/>
                    <a:pt x="1633" y="4180"/>
                  </a:cubicBezTo>
                  <a:cubicBezTo>
                    <a:pt x="1759" y="4180"/>
                    <a:pt x="2124" y="3138"/>
                    <a:pt x="2124" y="3138"/>
                  </a:cubicBezTo>
                  <a:cubicBezTo>
                    <a:pt x="2124" y="3138"/>
                    <a:pt x="2359" y="3470"/>
                    <a:pt x="2530" y="3509"/>
                  </a:cubicBezTo>
                  <a:cubicBezTo>
                    <a:pt x="2533" y="3509"/>
                    <a:pt x="2536" y="3510"/>
                    <a:pt x="2539" y="3510"/>
                  </a:cubicBezTo>
                  <a:cubicBezTo>
                    <a:pt x="2700" y="3510"/>
                    <a:pt x="2580" y="2570"/>
                    <a:pt x="2432" y="2436"/>
                  </a:cubicBezTo>
                  <a:cubicBezTo>
                    <a:pt x="2282" y="2303"/>
                    <a:pt x="1094" y="1405"/>
                    <a:pt x="1094" y="1405"/>
                  </a:cubicBezTo>
                  <a:lnTo>
                    <a:pt x="1437" y="594"/>
                  </a:lnTo>
                  <a:cubicBezTo>
                    <a:pt x="1118" y="385"/>
                    <a:pt x="800" y="182"/>
                    <a:pt x="479" y="1"/>
                  </a:cubicBez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6" name="Google Shape;1496;p20"/>
            <p:cNvSpPr/>
            <p:nvPr/>
          </p:nvSpPr>
          <p:spPr>
            <a:xfrm>
              <a:off x="4806404" y="3242689"/>
              <a:ext cx="55041" cy="55308"/>
            </a:xfrm>
            <a:custGeom>
              <a:avLst/>
              <a:gdLst/>
              <a:ahLst/>
              <a:cxnLst/>
              <a:rect l="l" t="t" r="r" b="b"/>
              <a:pathLst>
                <a:path w="617" h="620" extrusionOk="0">
                  <a:moveTo>
                    <a:pt x="403" y="0"/>
                  </a:moveTo>
                  <a:cubicBezTo>
                    <a:pt x="403" y="0"/>
                    <a:pt x="15" y="87"/>
                    <a:pt x="1" y="598"/>
                  </a:cubicBezTo>
                  <a:lnTo>
                    <a:pt x="246" y="619"/>
                  </a:lnTo>
                  <a:cubicBezTo>
                    <a:pt x="246" y="619"/>
                    <a:pt x="452" y="175"/>
                    <a:pt x="616" y="116"/>
                  </a:cubicBezTo>
                  <a:lnTo>
                    <a:pt x="403" y="0"/>
                  </a:lnTo>
                  <a:close/>
                </a:path>
              </a:pathLst>
            </a:custGeom>
            <a:solidFill>
              <a:srgbClr val="CB5F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7" name="Google Shape;1497;p20"/>
            <p:cNvSpPr/>
            <p:nvPr/>
          </p:nvSpPr>
          <p:spPr>
            <a:xfrm>
              <a:off x="4851988" y="3257051"/>
              <a:ext cx="37824" cy="44336"/>
            </a:xfrm>
            <a:custGeom>
              <a:avLst/>
              <a:gdLst/>
              <a:ahLst/>
              <a:cxnLst/>
              <a:rect l="l" t="t" r="r" b="b"/>
              <a:pathLst>
                <a:path w="424" h="497" extrusionOk="0">
                  <a:moveTo>
                    <a:pt x="311" y="0"/>
                  </a:moveTo>
                  <a:cubicBezTo>
                    <a:pt x="311" y="0"/>
                    <a:pt x="1" y="126"/>
                    <a:pt x="7" y="497"/>
                  </a:cubicBezTo>
                  <a:lnTo>
                    <a:pt x="203" y="486"/>
                  </a:lnTo>
                  <a:cubicBezTo>
                    <a:pt x="203" y="486"/>
                    <a:pt x="290" y="115"/>
                    <a:pt x="423" y="87"/>
                  </a:cubicBezTo>
                  <a:lnTo>
                    <a:pt x="311" y="0"/>
                  </a:lnTo>
                  <a:close/>
                </a:path>
              </a:pathLst>
            </a:custGeom>
            <a:solidFill>
              <a:srgbClr val="CB5F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8" name="Google Shape;1498;p20"/>
            <p:cNvSpPr/>
            <p:nvPr/>
          </p:nvSpPr>
          <p:spPr>
            <a:xfrm>
              <a:off x="4994719" y="1722865"/>
              <a:ext cx="26405" cy="28011"/>
            </a:xfrm>
            <a:custGeom>
              <a:avLst/>
              <a:gdLst/>
              <a:ahLst/>
              <a:cxnLst/>
              <a:rect l="l" t="t" r="r" b="b"/>
              <a:pathLst>
                <a:path w="296" h="314" extrusionOk="0">
                  <a:moveTo>
                    <a:pt x="28" y="1"/>
                  </a:moveTo>
                  <a:cubicBezTo>
                    <a:pt x="22" y="1"/>
                    <a:pt x="16" y="3"/>
                    <a:pt x="11" y="9"/>
                  </a:cubicBezTo>
                  <a:cubicBezTo>
                    <a:pt x="7" y="15"/>
                    <a:pt x="4" y="23"/>
                    <a:pt x="4" y="33"/>
                  </a:cubicBezTo>
                  <a:cubicBezTo>
                    <a:pt x="3" y="24"/>
                    <a:pt x="2" y="20"/>
                    <a:pt x="1" y="20"/>
                  </a:cubicBezTo>
                  <a:cubicBezTo>
                    <a:pt x="1" y="20"/>
                    <a:pt x="1" y="29"/>
                    <a:pt x="1" y="33"/>
                  </a:cubicBezTo>
                  <a:cubicBezTo>
                    <a:pt x="1" y="51"/>
                    <a:pt x="7" y="65"/>
                    <a:pt x="11" y="82"/>
                  </a:cubicBezTo>
                  <a:cubicBezTo>
                    <a:pt x="25" y="117"/>
                    <a:pt x="39" y="152"/>
                    <a:pt x="60" y="183"/>
                  </a:cubicBezTo>
                  <a:cubicBezTo>
                    <a:pt x="95" y="236"/>
                    <a:pt x="168" y="299"/>
                    <a:pt x="228" y="313"/>
                  </a:cubicBezTo>
                  <a:cubicBezTo>
                    <a:pt x="231" y="314"/>
                    <a:pt x="234" y="314"/>
                    <a:pt x="237" y="314"/>
                  </a:cubicBezTo>
                  <a:cubicBezTo>
                    <a:pt x="268" y="314"/>
                    <a:pt x="296" y="282"/>
                    <a:pt x="277" y="250"/>
                  </a:cubicBezTo>
                  <a:cubicBezTo>
                    <a:pt x="246" y="204"/>
                    <a:pt x="189" y="187"/>
                    <a:pt x="151" y="152"/>
                  </a:cubicBezTo>
                  <a:cubicBezTo>
                    <a:pt x="105" y="113"/>
                    <a:pt x="85" y="61"/>
                    <a:pt x="49" y="15"/>
                  </a:cubicBezTo>
                  <a:cubicBezTo>
                    <a:pt x="45" y="7"/>
                    <a:pt x="37" y="1"/>
                    <a:pt x="28"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9" name="Google Shape;1499;p20"/>
            <p:cNvSpPr/>
            <p:nvPr/>
          </p:nvSpPr>
          <p:spPr>
            <a:xfrm>
              <a:off x="5016843" y="1582810"/>
              <a:ext cx="50759" cy="142464"/>
            </a:xfrm>
            <a:custGeom>
              <a:avLst/>
              <a:gdLst/>
              <a:ahLst/>
              <a:cxnLst/>
              <a:rect l="l" t="t" r="r" b="b"/>
              <a:pathLst>
                <a:path w="569" h="1597" extrusionOk="0">
                  <a:moveTo>
                    <a:pt x="540" y="1"/>
                  </a:moveTo>
                  <a:cubicBezTo>
                    <a:pt x="533" y="1"/>
                    <a:pt x="526" y="4"/>
                    <a:pt x="522" y="9"/>
                  </a:cubicBezTo>
                  <a:cubicBezTo>
                    <a:pt x="312" y="321"/>
                    <a:pt x="1" y="887"/>
                    <a:pt x="50" y="1275"/>
                  </a:cubicBezTo>
                  <a:cubicBezTo>
                    <a:pt x="54" y="1316"/>
                    <a:pt x="85" y="1331"/>
                    <a:pt x="117" y="1331"/>
                  </a:cubicBezTo>
                  <a:cubicBezTo>
                    <a:pt x="131" y="1331"/>
                    <a:pt x="145" y="1328"/>
                    <a:pt x="158" y="1324"/>
                  </a:cubicBezTo>
                  <a:cubicBezTo>
                    <a:pt x="200" y="1309"/>
                    <a:pt x="242" y="1261"/>
                    <a:pt x="273" y="1233"/>
                  </a:cubicBezTo>
                  <a:lnTo>
                    <a:pt x="273" y="1233"/>
                  </a:lnTo>
                  <a:cubicBezTo>
                    <a:pt x="322" y="1330"/>
                    <a:pt x="304" y="1401"/>
                    <a:pt x="228" y="1446"/>
                  </a:cubicBezTo>
                  <a:cubicBezTo>
                    <a:pt x="196" y="1474"/>
                    <a:pt x="154" y="1501"/>
                    <a:pt x="119" y="1530"/>
                  </a:cubicBezTo>
                  <a:cubicBezTo>
                    <a:pt x="87" y="1556"/>
                    <a:pt x="118" y="1597"/>
                    <a:pt x="152" y="1597"/>
                  </a:cubicBezTo>
                  <a:cubicBezTo>
                    <a:pt x="157" y="1597"/>
                    <a:pt x="163" y="1595"/>
                    <a:pt x="169" y="1593"/>
                  </a:cubicBezTo>
                  <a:cubicBezTo>
                    <a:pt x="291" y="1540"/>
                    <a:pt x="388" y="1425"/>
                    <a:pt x="430" y="1299"/>
                  </a:cubicBezTo>
                  <a:cubicBezTo>
                    <a:pt x="455" y="1229"/>
                    <a:pt x="409" y="1100"/>
                    <a:pt x="322" y="1100"/>
                  </a:cubicBezTo>
                  <a:cubicBezTo>
                    <a:pt x="294" y="1100"/>
                    <a:pt x="266" y="1124"/>
                    <a:pt x="245" y="1142"/>
                  </a:cubicBezTo>
                  <a:cubicBezTo>
                    <a:pt x="196" y="1185"/>
                    <a:pt x="165" y="1202"/>
                    <a:pt x="147" y="1202"/>
                  </a:cubicBezTo>
                  <a:cubicBezTo>
                    <a:pt x="91" y="1202"/>
                    <a:pt x="166" y="1027"/>
                    <a:pt x="193" y="929"/>
                  </a:cubicBezTo>
                  <a:cubicBezTo>
                    <a:pt x="277" y="614"/>
                    <a:pt x="455" y="332"/>
                    <a:pt x="564" y="27"/>
                  </a:cubicBezTo>
                  <a:cubicBezTo>
                    <a:pt x="568" y="11"/>
                    <a:pt x="554" y="1"/>
                    <a:pt x="540"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0" name="Google Shape;1500;p20"/>
            <p:cNvSpPr/>
            <p:nvPr/>
          </p:nvSpPr>
          <p:spPr>
            <a:xfrm>
              <a:off x="4924157" y="1579331"/>
              <a:ext cx="73329" cy="39430"/>
            </a:xfrm>
            <a:custGeom>
              <a:avLst/>
              <a:gdLst/>
              <a:ahLst/>
              <a:cxnLst/>
              <a:rect l="l" t="t" r="r" b="b"/>
              <a:pathLst>
                <a:path w="822" h="442" extrusionOk="0">
                  <a:moveTo>
                    <a:pt x="774" y="1"/>
                  </a:moveTo>
                  <a:cubicBezTo>
                    <a:pt x="770" y="1"/>
                    <a:pt x="765" y="1"/>
                    <a:pt x="760" y="3"/>
                  </a:cubicBezTo>
                  <a:cubicBezTo>
                    <a:pt x="493" y="93"/>
                    <a:pt x="249" y="205"/>
                    <a:pt x="30" y="384"/>
                  </a:cubicBezTo>
                  <a:lnTo>
                    <a:pt x="30" y="384"/>
                  </a:lnTo>
                  <a:cubicBezTo>
                    <a:pt x="0" y="399"/>
                    <a:pt x="21" y="441"/>
                    <a:pt x="47" y="441"/>
                  </a:cubicBezTo>
                  <a:cubicBezTo>
                    <a:pt x="52" y="441"/>
                    <a:pt x="56" y="440"/>
                    <a:pt x="61" y="437"/>
                  </a:cubicBezTo>
                  <a:cubicBezTo>
                    <a:pt x="169" y="363"/>
                    <a:pt x="278" y="287"/>
                    <a:pt x="397" y="230"/>
                  </a:cubicBezTo>
                  <a:cubicBezTo>
                    <a:pt x="519" y="171"/>
                    <a:pt x="655" y="129"/>
                    <a:pt x="781" y="77"/>
                  </a:cubicBezTo>
                  <a:cubicBezTo>
                    <a:pt x="822" y="61"/>
                    <a:pt x="812" y="1"/>
                    <a:pt x="774"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1" name="Google Shape;1501;p20"/>
            <p:cNvSpPr/>
            <p:nvPr/>
          </p:nvSpPr>
          <p:spPr>
            <a:xfrm>
              <a:off x="5100875" y="1612159"/>
              <a:ext cx="27476" cy="67262"/>
            </a:xfrm>
            <a:custGeom>
              <a:avLst/>
              <a:gdLst/>
              <a:ahLst/>
              <a:cxnLst/>
              <a:rect l="l" t="t" r="r" b="b"/>
              <a:pathLst>
                <a:path w="308" h="754" extrusionOk="0">
                  <a:moveTo>
                    <a:pt x="38" y="0"/>
                  </a:moveTo>
                  <a:cubicBezTo>
                    <a:pt x="18" y="0"/>
                    <a:pt x="0" y="18"/>
                    <a:pt x="12" y="37"/>
                  </a:cubicBezTo>
                  <a:cubicBezTo>
                    <a:pt x="138" y="250"/>
                    <a:pt x="183" y="495"/>
                    <a:pt x="243" y="729"/>
                  </a:cubicBezTo>
                  <a:cubicBezTo>
                    <a:pt x="248" y="745"/>
                    <a:pt x="263" y="753"/>
                    <a:pt x="277" y="753"/>
                  </a:cubicBezTo>
                  <a:cubicBezTo>
                    <a:pt x="293" y="753"/>
                    <a:pt x="308" y="743"/>
                    <a:pt x="306" y="722"/>
                  </a:cubicBezTo>
                  <a:cubicBezTo>
                    <a:pt x="285" y="481"/>
                    <a:pt x="204" y="208"/>
                    <a:pt x="62" y="13"/>
                  </a:cubicBezTo>
                  <a:cubicBezTo>
                    <a:pt x="55" y="4"/>
                    <a:pt x="46" y="0"/>
                    <a:pt x="38"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2" name="Google Shape;1502;p20"/>
            <p:cNvSpPr/>
            <p:nvPr/>
          </p:nvSpPr>
          <p:spPr>
            <a:xfrm>
              <a:off x="4788027" y="1603060"/>
              <a:ext cx="43444" cy="63962"/>
            </a:xfrm>
            <a:custGeom>
              <a:avLst/>
              <a:gdLst/>
              <a:ahLst/>
              <a:cxnLst/>
              <a:rect l="l" t="t" r="r" b="b"/>
              <a:pathLst>
                <a:path w="487" h="717" extrusionOk="0">
                  <a:moveTo>
                    <a:pt x="215" y="1"/>
                  </a:moveTo>
                  <a:cubicBezTo>
                    <a:pt x="151" y="1"/>
                    <a:pt x="82" y="35"/>
                    <a:pt x="18" y="87"/>
                  </a:cubicBezTo>
                  <a:cubicBezTo>
                    <a:pt x="0" y="102"/>
                    <a:pt x="15" y="124"/>
                    <a:pt x="33" y="124"/>
                  </a:cubicBezTo>
                  <a:cubicBezTo>
                    <a:pt x="36" y="124"/>
                    <a:pt x="39" y="123"/>
                    <a:pt x="42" y="121"/>
                  </a:cubicBezTo>
                  <a:cubicBezTo>
                    <a:pt x="92" y="90"/>
                    <a:pt x="134" y="66"/>
                    <a:pt x="193" y="58"/>
                  </a:cubicBezTo>
                  <a:cubicBezTo>
                    <a:pt x="198" y="58"/>
                    <a:pt x="202" y="58"/>
                    <a:pt x="207" y="58"/>
                  </a:cubicBezTo>
                  <a:cubicBezTo>
                    <a:pt x="320" y="58"/>
                    <a:pt x="336" y="226"/>
                    <a:pt x="336" y="300"/>
                  </a:cubicBezTo>
                  <a:cubicBezTo>
                    <a:pt x="336" y="432"/>
                    <a:pt x="249" y="552"/>
                    <a:pt x="200" y="666"/>
                  </a:cubicBezTo>
                  <a:cubicBezTo>
                    <a:pt x="188" y="693"/>
                    <a:pt x="208" y="717"/>
                    <a:pt x="229" y="717"/>
                  </a:cubicBezTo>
                  <a:cubicBezTo>
                    <a:pt x="239" y="717"/>
                    <a:pt x="249" y="712"/>
                    <a:pt x="256" y="702"/>
                  </a:cubicBezTo>
                  <a:cubicBezTo>
                    <a:pt x="361" y="548"/>
                    <a:pt x="487" y="303"/>
                    <a:pt x="385" y="121"/>
                  </a:cubicBezTo>
                  <a:cubicBezTo>
                    <a:pt x="340" y="35"/>
                    <a:pt x="280" y="1"/>
                    <a:pt x="215"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3" name="Google Shape;1503;p20"/>
            <p:cNvSpPr/>
            <p:nvPr/>
          </p:nvSpPr>
          <p:spPr>
            <a:xfrm>
              <a:off x="4792131" y="1621169"/>
              <a:ext cx="27208" cy="27565"/>
            </a:xfrm>
            <a:custGeom>
              <a:avLst/>
              <a:gdLst/>
              <a:ahLst/>
              <a:cxnLst/>
              <a:rect l="l" t="t" r="r" b="b"/>
              <a:pathLst>
                <a:path w="305" h="309" extrusionOk="0">
                  <a:moveTo>
                    <a:pt x="73" y="1"/>
                  </a:moveTo>
                  <a:cubicBezTo>
                    <a:pt x="64" y="1"/>
                    <a:pt x="55" y="1"/>
                    <a:pt x="46" y="2"/>
                  </a:cubicBezTo>
                  <a:cubicBezTo>
                    <a:pt x="4" y="10"/>
                    <a:pt x="1" y="76"/>
                    <a:pt x="46" y="76"/>
                  </a:cubicBezTo>
                  <a:cubicBezTo>
                    <a:pt x="65" y="76"/>
                    <a:pt x="83" y="72"/>
                    <a:pt x="101" y="72"/>
                  </a:cubicBezTo>
                  <a:cubicBezTo>
                    <a:pt x="106" y="72"/>
                    <a:pt x="111" y="72"/>
                    <a:pt x="116" y="73"/>
                  </a:cubicBezTo>
                  <a:cubicBezTo>
                    <a:pt x="143" y="79"/>
                    <a:pt x="172" y="100"/>
                    <a:pt x="193" y="118"/>
                  </a:cubicBezTo>
                  <a:cubicBezTo>
                    <a:pt x="245" y="163"/>
                    <a:pt x="262" y="219"/>
                    <a:pt x="252" y="289"/>
                  </a:cubicBezTo>
                  <a:cubicBezTo>
                    <a:pt x="250" y="301"/>
                    <a:pt x="258" y="308"/>
                    <a:pt x="267" y="308"/>
                  </a:cubicBezTo>
                  <a:cubicBezTo>
                    <a:pt x="274" y="308"/>
                    <a:pt x="280" y="305"/>
                    <a:pt x="283" y="296"/>
                  </a:cubicBezTo>
                  <a:cubicBezTo>
                    <a:pt x="304" y="229"/>
                    <a:pt x="304" y="156"/>
                    <a:pt x="259" y="97"/>
                  </a:cubicBezTo>
                  <a:cubicBezTo>
                    <a:pt x="209" y="38"/>
                    <a:pt x="148" y="1"/>
                    <a:pt x="73"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4" name="Google Shape;1504;p20"/>
            <p:cNvSpPr/>
            <p:nvPr/>
          </p:nvSpPr>
          <p:spPr>
            <a:xfrm>
              <a:off x="4702389" y="2051422"/>
              <a:ext cx="14630" cy="95362"/>
            </a:xfrm>
            <a:custGeom>
              <a:avLst/>
              <a:gdLst/>
              <a:ahLst/>
              <a:cxnLst/>
              <a:rect l="l" t="t" r="r" b="b"/>
              <a:pathLst>
                <a:path w="164" h="1069" extrusionOk="0">
                  <a:moveTo>
                    <a:pt x="124" y="0"/>
                  </a:moveTo>
                  <a:cubicBezTo>
                    <a:pt x="109" y="0"/>
                    <a:pt x="96" y="9"/>
                    <a:pt x="94" y="27"/>
                  </a:cubicBezTo>
                  <a:cubicBezTo>
                    <a:pt x="59" y="223"/>
                    <a:pt x="70" y="429"/>
                    <a:pt x="63" y="631"/>
                  </a:cubicBezTo>
                  <a:cubicBezTo>
                    <a:pt x="59" y="754"/>
                    <a:pt x="0" y="929"/>
                    <a:pt x="38" y="1051"/>
                  </a:cubicBezTo>
                  <a:cubicBezTo>
                    <a:pt x="43" y="1063"/>
                    <a:pt x="53" y="1069"/>
                    <a:pt x="62" y="1069"/>
                  </a:cubicBezTo>
                  <a:cubicBezTo>
                    <a:pt x="63" y="1069"/>
                    <a:pt x="64" y="1069"/>
                    <a:pt x="64" y="1069"/>
                  </a:cubicBezTo>
                  <a:lnTo>
                    <a:pt x="64" y="1069"/>
                  </a:lnTo>
                  <a:cubicBezTo>
                    <a:pt x="65" y="1069"/>
                    <a:pt x="66" y="1069"/>
                    <a:pt x="66" y="1069"/>
                  </a:cubicBezTo>
                  <a:cubicBezTo>
                    <a:pt x="76" y="1069"/>
                    <a:pt x="86" y="1063"/>
                    <a:pt x="91" y="1051"/>
                  </a:cubicBezTo>
                  <a:cubicBezTo>
                    <a:pt x="126" y="950"/>
                    <a:pt x="119" y="813"/>
                    <a:pt x="133" y="705"/>
                  </a:cubicBezTo>
                  <a:cubicBezTo>
                    <a:pt x="157" y="484"/>
                    <a:pt x="164" y="254"/>
                    <a:pt x="160" y="34"/>
                  </a:cubicBezTo>
                  <a:cubicBezTo>
                    <a:pt x="160" y="13"/>
                    <a:pt x="141" y="0"/>
                    <a:pt x="124"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5" name="Google Shape;1505;p20"/>
            <p:cNvSpPr/>
            <p:nvPr/>
          </p:nvSpPr>
          <p:spPr>
            <a:xfrm>
              <a:off x="4705154" y="2060165"/>
              <a:ext cx="36040" cy="86263"/>
            </a:xfrm>
            <a:custGeom>
              <a:avLst/>
              <a:gdLst/>
              <a:ahLst/>
              <a:cxnLst/>
              <a:rect l="l" t="t" r="r" b="b"/>
              <a:pathLst>
                <a:path w="404" h="967" extrusionOk="0">
                  <a:moveTo>
                    <a:pt x="362" y="0"/>
                  </a:moveTo>
                  <a:cubicBezTo>
                    <a:pt x="348" y="0"/>
                    <a:pt x="333" y="8"/>
                    <a:pt x="326" y="27"/>
                  </a:cubicBezTo>
                  <a:cubicBezTo>
                    <a:pt x="212" y="324"/>
                    <a:pt x="115" y="626"/>
                    <a:pt x="5" y="926"/>
                  </a:cubicBezTo>
                  <a:lnTo>
                    <a:pt x="5" y="926"/>
                  </a:lnTo>
                  <a:cubicBezTo>
                    <a:pt x="3" y="930"/>
                    <a:pt x="1" y="934"/>
                    <a:pt x="0" y="939"/>
                  </a:cubicBezTo>
                  <a:lnTo>
                    <a:pt x="0" y="946"/>
                  </a:lnTo>
                  <a:cubicBezTo>
                    <a:pt x="0" y="959"/>
                    <a:pt x="12" y="966"/>
                    <a:pt x="23" y="966"/>
                  </a:cubicBezTo>
                  <a:cubicBezTo>
                    <a:pt x="30" y="966"/>
                    <a:pt x="36" y="963"/>
                    <a:pt x="39" y="957"/>
                  </a:cubicBezTo>
                  <a:cubicBezTo>
                    <a:pt x="192" y="673"/>
                    <a:pt x="284" y="345"/>
                    <a:pt x="395" y="44"/>
                  </a:cubicBezTo>
                  <a:cubicBezTo>
                    <a:pt x="404" y="17"/>
                    <a:pt x="384" y="0"/>
                    <a:pt x="362"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6" name="Google Shape;1506;p20"/>
            <p:cNvSpPr/>
            <p:nvPr/>
          </p:nvSpPr>
          <p:spPr>
            <a:xfrm>
              <a:off x="5036290" y="1981395"/>
              <a:ext cx="25602" cy="150849"/>
            </a:xfrm>
            <a:custGeom>
              <a:avLst/>
              <a:gdLst/>
              <a:ahLst/>
              <a:cxnLst/>
              <a:rect l="l" t="t" r="r" b="b"/>
              <a:pathLst>
                <a:path w="287" h="1691" extrusionOk="0">
                  <a:moveTo>
                    <a:pt x="37" y="1"/>
                  </a:moveTo>
                  <a:cubicBezTo>
                    <a:pt x="19" y="1"/>
                    <a:pt x="1" y="17"/>
                    <a:pt x="3" y="40"/>
                  </a:cubicBezTo>
                  <a:cubicBezTo>
                    <a:pt x="34" y="235"/>
                    <a:pt x="111" y="421"/>
                    <a:pt x="146" y="616"/>
                  </a:cubicBezTo>
                  <a:cubicBezTo>
                    <a:pt x="209" y="969"/>
                    <a:pt x="164" y="1311"/>
                    <a:pt x="111" y="1661"/>
                  </a:cubicBezTo>
                  <a:cubicBezTo>
                    <a:pt x="109" y="1678"/>
                    <a:pt x="124" y="1690"/>
                    <a:pt x="138" y="1690"/>
                  </a:cubicBezTo>
                  <a:cubicBezTo>
                    <a:pt x="146" y="1690"/>
                    <a:pt x="154" y="1686"/>
                    <a:pt x="157" y="1675"/>
                  </a:cubicBezTo>
                  <a:cubicBezTo>
                    <a:pt x="286" y="1102"/>
                    <a:pt x="258" y="578"/>
                    <a:pt x="65" y="22"/>
                  </a:cubicBezTo>
                  <a:cubicBezTo>
                    <a:pt x="60" y="7"/>
                    <a:pt x="49" y="1"/>
                    <a:pt x="37"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7" name="Google Shape;1507;p20"/>
            <p:cNvSpPr/>
            <p:nvPr/>
          </p:nvSpPr>
          <p:spPr>
            <a:xfrm>
              <a:off x="5048511" y="2057578"/>
              <a:ext cx="29527" cy="62534"/>
            </a:xfrm>
            <a:custGeom>
              <a:avLst/>
              <a:gdLst/>
              <a:ahLst/>
              <a:cxnLst/>
              <a:rect l="l" t="t" r="r" b="b"/>
              <a:pathLst>
                <a:path w="331" h="701" extrusionOk="0">
                  <a:moveTo>
                    <a:pt x="287" y="1"/>
                  </a:moveTo>
                  <a:cubicBezTo>
                    <a:pt x="272" y="1"/>
                    <a:pt x="257" y="8"/>
                    <a:pt x="251" y="25"/>
                  </a:cubicBezTo>
                  <a:cubicBezTo>
                    <a:pt x="201" y="164"/>
                    <a:pt x="146" y="301"/>
                    <a:pt x="90" y="436"/>
                  </a:cubicBezTo>
                  <a:cubicBezTo>
                    <a:pt x="62" y="506"/>
                    <a:pt x="48" y="605"/>
                    <a:pt x="11" y="664"/>
                  </a:cubicBezTo>
                  <a:lnTo>
                    <a:pt x="11" y="664"/>
                  </a:lnTo>
                  <a:cubicBezTo>
                    <a:pt x="9" y="665"/>
                    <a:pt x="9" y="667"/>
                    <a:pt x="9" y="667"/>
                  </a:cubicBezTo>
                  <a:cubicBezTo>
                    <a:pt x="0" y="682"/>
                    <a:pt x="12" y="700"/>
                    <a:pt x="27" y="700"/>
                  </a:cubicBezTo>
                  <a:cubicBezTo>
                    <a:pt x="29" y="700"/>
                    <a:pt x="31" y="700"/>
                    <a:pt x="33" y="699"/>
                  </a:cubicBezTo>
                  <a:lnTo>
                    <a:pt x="41" y="699"/>
                  </a:lnTo>
                  <a:cubicBezTo>
                    <a:pt x="48" y="696"/>
                    <a:pt x="54" y="688"/>
                    <a:pt x="58" y="681"/>
                  </a:cubicBezTo>
                  <a:cubicBezTo>
                    <a:pt x="75" y="594"/>
                    <a:pt x="131" y="499"/>
                    <a:pt x="167" y="415"/>
                  </a:cubicBezTo>
                  <a:cubicBezTo>
                    <a:pt x="222" y="294"/>
                    <a:pt x="275" y="171"/>
                    <a:pt x="320" y="42"/>
                  </a:cubicBezTo>
                  <a:cubicBezTo>
                    <a:pt x="331" y="17"/>
                    <a:pt x="310" y="1"/>
                    <a:pt x="287"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8" name="Google Shape;1508;p20"/>
            <p:cNvSpPr/>
            <p:nvPr/>
          </p:nvSpPr>
          <p:spPr>
            <a:xfrm>
              <a:off x="5120055" y="2190499"/>
              <a:ext cx="38805" cy="83231"/>
            </a:xfrm>
            <a:custGeom>
              <a:avLst/>
              <a:gdLst/>
              <a:ahLst/>
              <a:cxnLst/>
              <a:rect l="l" t="t" r="r" b="b"/>
              <a:pathLst>
                <a:path w="435" h="933" extrusionOk="0">
                  <a:moveTo>
                    <a:pt x="404" y="1"/>
                  </a:moveTo>
                  <a:cubicBezTo>
                    <a:pt x="397" y="1"/>
                    <a:pt x="389" y="5"/>
                    <a:pt x="384" y="14"/>
                  </a:cubicBezTo>
                  <a:cubicBezTo>
                    <a:pt x="249" y="310"/>
                    <a:pt x="54" y="568"/>
                    <a:pt x="1" y="898"/>
                  </a:cubicBezTo>
                  <a:lnTo>
                    <a:pt x="1" y="898"/>
                  </a:lnTo>
                  <a:cubicBezTo>
                    <a:pt x="1" y="899"/>
                    <a:pt x="0" y="900"/>
                    <a:pt x="0" y="902"/>
                  </a:cubicBezTo>
                  <a:lnTo>
                    <a:pt x="0" y="908"/>
                  </a:lnTo>
                  <a:cubicBezTo>
                    <a:pt x="0" y="924"/>
                    <a:pt x="13" y="932"/>
                    <a:pt x="26" y="932"/>
                  </a:cubicBezTo>
                  <a:cubicBezTo>
                    <a:pt x="36" y="932"/>
                    <a:pt x="46" y="927"/>
                    <a:pt x="49" y="916"/>
                  </a:cubicBezTo>
                  <a:cubicBezTo>
                    <a:pt x="94" y="748"/>
                    <a:pt x="157" y="577"/>
                    <a:pt x="238" y="426"/>
                  </a:cubicBezTo>
                  <a:cubicBezTo>
                    <a:pt x="308" y="304"/>
                    <a:pt x="402" y="171"/>
                    <a:pt x="430" y="35"/>
                  </a:cubicBezTo>
                  <a:cubicBezTo>
                    <a:pt x="435" y="16"/>
                    <a:pt x="419" y="1"/>
                    <a:pt x="404"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9" name="Google Shape;1509;p20"/>
            <p:cNvSpPr/>
            <p:nvPr/>
          </p:nvSpPr>
          <p:spPr>
            <a:xfrm>
              <a:off x="4776966" y="2536172"/>
              <a:ext cx="185728" cy="74577"/>
            </a:xfrm>
            <a:custGeom>
              <a:avLst/>
              <a:gdLst/>
              <a:ahLst/>
              <a:cxnLst/>
              <a:rect l="l" t="t" r="r" b="b"/>
              <a:pathLst>
                <a:path w="2082" h="836" extrusionOk="0">
                  <a:moveTo>
                    <a:pt x="2040" y="1"/>
                  </a:moveTo>
                  <a:cubicBezTo>
                    <a:pt x="2037" y="1"/>
                    <a:pt x="2033" y="1"/>
                    <a:pt x="2029" y="3"/>
                  </a:cubicBezTo>
                  <a:cubicBezTo>
                    <a:pt x="1680" y="111"/>
                    <a:pt x="1345" y="268"/>
                    <a:pt x="1005" y="397"/>
                  </a:cubicBezTo>
                  <a:cubicBezTo>
                    <a:pt x="666" y="527"/>
                    <a:pt x="331" y="638"/>
                    <a:pt x="13" y="809"/>
                  </a:cubicBezTo>
                  <a:cubicBezTo>
                    <a:pt x="1" y="815"/>
                    <a:pt x="7" y="835"/>
                    <a:pt x="19" y="835"/>
                  </a:cubicBezTo>
                  <a:cubicBezTo>
                    <a:pt x="20" y="835"/>
                    <a:pt x="22" y="835"/>
                    <a:pt x="24" y="834"/>
                  </a:cubicBezTo>
                  <a:cubicBezTo>
                    <a:pt x="698" y="579"/>
                    <a:pt x="1369" y="310"/>
                    <a:pt x="2047" y="66"/>
                  </a:cubicBezTo>
                  <a:cubicBezTo>
                    <a:pt x="2081" y="53"/>
                    <a:pt x="2071" y="1"/>
                    <a:pt x="2040"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0" name="Google Shape;1510;p20"/>
            <p:cNvSpPr/>
            <p:nvPr/>
          </p:nvSpPr>
          <p:spPr>
            <a:xfrm>
              <a:off x="4864567" y="2570606"/>
              <a:ext cx="9991" cy="113649"/>
            </a:xfrm>
            <a:custGeom>
              <a:avLst/>
              <a:gdLst/>
              <a:ahLst/>
              <a:cxnLst/>
              <a:rect l="l" t="t" r="r" b="b"/>
              <a:pathLst>
                <a:path w="112" h="1274" extrusionOk="0">
                  <a:moveTo>
                    <a:pt x="40" y="0"/>
                  </a:moveTo>
                  <a:cubicBezTo>
                    <a:pt x="25" y="0"/>
                    <a:pt x="9" y="13"/>
                    <a:pt x="13" y="32"/>
                  </a:cubicBezTo>
                  <a:cubicBezTo>
                    <a:pt x="52" y="207"/>
                    <a:pt x="34" y="406"/>
                    <a:pt x="31" y="584"/>
                  </a:cubicBezTo>
                  <a:cubicBezTo>
                    <a:pt x="31" y="797"/>
                    <a:pt x="48" y="1049"/>
                    <a:pt x="2" y="1259"/>
                  </a:cubicBezTo>
                  <a:cubicBezTo>
                    <a:pt x="0" y="1267"/>
                    <a:pt x="7" y="1273"/>
                    <a:pt x="14" y="1273"/>
                  </a:cubicBezTo>
                  <a:cubicBezTo>
                    <a:pt x="18" y="1273"/>
                    <a:pt x="22" y="1271"/>
                    <a:pt x="23" y="1265"/>
                  </a:cubicBezTo>
                  <a:cubicBezTo>
                    <a:pt x="83" y="1091"/>
                    <a:pt x="69" y="864"/>
                    <a:pt x="76" y="678"/>
                  </a:cubicBezTo>
                  <a:cubicBezTo>
                    <a:pt x="86" y="469"/>
                    <a:pt x="111" y="225"/>
                    <a:pt x="62" y="18"/>
                  </a:cubicBezTo>
                  <a:cubicBezTo>
                    <a:pt x="59" y="6"/>
                    <a:pt x="50" y="0"/>
                    <a:pt x="40"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1" name="Google Shape;1511;p20"/>
            <p:cNvSpPr/>
            <p:nvPr/>
          </p:nvSpPr>
          <p:spPr>
            <a:xfrm>
              <a:off x="4869116" y="2576939"/>
              <a:ext cx="98930" cy="11329"/>
            </a:xfrm>
            <a:custGeom>
              <a:avLst/>
              <a:gdLst/>
              <a:ahLst/>
              <a:cxnLst/>
              <a:rect l="l" t="t" r="r" b="b"/>
              <a:pathLst>
                <a:path w="1109" h="127" extrusionOk="0">
                  <a:moveTo>
                    <a:pt x="103" y="1"/>
                  </a:moveTo>
                  <a:cubicBezTo>
                    <a:pt x="72" y="1"/>
                    <a:pt x="42" y="2"/>
                    <a:pt x="14" y="7"/>
                  </a:cubicBezTo>
                  <a:cubicBezTo>
                    <a:pt x="1" y="7"/>
                    <a:pt x="4" y="35"/>
                    <a:pt x="22" y="35"/>
                  </a:cubicBezTo>
                  <a:cubicBezTo>
                    <a:pt x="23" y="34"/>
                    <a:pt x="25" y="34"/>
                    <a:pt x="27" y="34"/>
                  </a:cubicBezTo>
                  <a:cubicBezTo>
                    <a:pt x="63" y="34"/>
                    <a:pt x="139" y="66"/>
                    <a:pt x="182" y="70"/>
                  </a:cubicBezTo>
                  <a:cubicBezTo>
                    <a:pt x="294" y="80"/>
                    <a:pt x="406" y="80"/>
                    <a:pt x="521" y="87"/>
                  </a:cubicBezTo>
                  <a:cubicBezTo>
                    <a:pt x="662" y="100"/>
                    <a:pt x="800" y="126"/>
                    <a:pt x="939" y="126"/>
                  </a:cubicBezTo>
                  <a:cubicBezTo>
                    <a:pt x="987" y="126"/>
                    <a:pt x="1035" y="123"/>
                    <a:pt x="1083" y="115"/>
                  </a:cubicBezTo>
                  <a:cubicBezTo>
                    <a:pt x="1108" y="112"/>
                    <a:pt x="1101" y="70"/>
                    <a:pt x="1077" y="70"/>
                  </a:cubicBezTo>
                  <a:cubicBezTo>
                    <a:pt x="1051" y="71"/>
                    <a:pt x="1025" y="72"/>
                    <a:pt x="999" y="72"/>
                  </a:cubicBezTo>
                  <a:cubicBezTo>
                    <a:pt x="813" y="72"/>
                    <a:pt x="632" y="43"/>
                    <a:pt x="448" y="31"/>
                  </a:cubicBezTo>
                  <a:cubicBezTo>
                    <a:pt x="341" y="25"/>
                    <a:pt x="216" y="1"/>
                    <a:pt x="103"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2" name="Google Shape;1512;p20"/>
            <p:cNvSpPr/>
            <p:nvPr/>
          </p:nvSpPr>
          <p:spPr>
            <a:xfrm>
              <a:off x="4880535" y="2325198"/>
              <a:ext cx="13292" cy="199734"/>
            </a:xfrm>
            <a:custGeom>
              <a:avLst/>
              <a:gdLst/>
              <a:ahLst/>
              <a:cxnLst/>
              <a:rect l="l" t="t" r="r" b="b"/>
              <a:pathLst>
                <a:path w="149" h="2239" extrusionOk="0">
                  <a:moveTo>
                    <a:pt x="30" y="1"/>
                  </a:moveTo>
                  <a:cubicBezTo>
                    <a:pt x="15" y="1"/>
                    <a:pt x="0" y="10"/>
                    <a:pt x="2" y="29"/>
                  </a:cubicBezTo>
                  <a:cubicBezTo>
                    <a:pt x="19" y="753"/>
                    <a:pt x="96" y="1504"/>
                    <a:pt x="50" y="2228"/>
                  </a:cubicBezTo>
                  <a:cubicBezTo>
                    <a:pt x="50" y="2235"/>
                    <a:pt x="56" y="2239"/>
                    <a:pt x="62" y="2239"/>
                  </a:cubicBezTo>
                  <a:cubicBezTo>
                    <a:pt x="68" y="2239"/>
                    <a:pt x="73" y="2236"/>
                    <a:pt x="75" y="2231"/>
                  </a:cubicBezTo>
                  <a:cubicBezTo>
                    <a:pt x="148" y="1948"/>
                    <a:pt x="89" y="1571"/>
                    <a:pt x="92" y="1277"/>
                  </a:cubicBezTo>
                  <a:cubicBezTo>
                    <a:pt x="100" y="861"/>
                    <a:pt x="75" y="445"/>
                    <a:pt x="61" y="29"/>
                  </a:cubicBezTo>
                  <a:cubicBezTo>
                    <a:pt x="61" y="10"/>
                    <a:pt x="46" y="1"/>
                    <a:pt x="30"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3" name="Google Shape;1513;p20"/>
            <p:cNvSpPr/>
            <p:nvPr/>
          </p:nvSpPr>
          <p:spPr>
            <a:xfrm>
              <a:off x="4773130" y="2350800"/>
              <a:ext cx="223552" cy="21677"/>
            </a:xfrm>
            <a:custGeom>
              <a:avLst/>
              <a:gdLst/>
              <a:ahLst/>
              <a:cxnLst/>
              <a:rect l="l" t="t" r="r" b="b"/>
              <a:pathLst>
                <a:path w="2506" h="243" extrusionOk="0">
                  <a:moveTo>
                    <a:pt x="1677" y="1"/>
                  </a:moveTo>
                  <a:cubicBezTo>
                    <a:pt x="1113" y="1"/>
                    <a:pt x="530" y="69"/>
                    <a:pt x="17" y="210"/>
                  </a:cubicBezTo>
                  <a:cubicBezTo>
                    <a:pt x="1" y="218"/>
                    <a:pt x="7" y="243"/>
                    <a:pt x="22" y="243"/>
                  </a:cubicBezTo>
                  <a:cubicBezTo>
                    <a:pt x="23" y="243"/>
                    <a:pt x="24" y="243"/>
                    <a:pt x="25" y="242"/>
                  </a:cubicBezTo>
                  <a:cubicBezTo>
                    <a:pt x="582" y="139"/>
                    <a:pt x="1170" y="75"/>
                    <a:pt x="1749" y="75"/>
                  </a:cubicBezTo>
                  <a:cubicBezTo>
                    <a:pt x="1989" y="75"/>
                    <a:pt x="2229" y="86"/>
                    <a:pt x="2464" y="110"/>
                  </a:cubicBezTo>
                  <a:cubicBezTo>
                    <a:pt x="2465" y="110"/>
                    <a:pt x="2466" y="110"/>
                    <a:pt x="2467" y="110"/>
                  </a:cubicBezTo>
                  <a:cubicBezTo>
                    <a:pt x="2505" y="110"/>
                    <a:pt x="2501" y="53"/>
                    <a:pt x="2464" y="47"/>
                  </a:cubicBezTo>
                  <a:cubicBezTo>
                    <a:pt x="2212" y="16"/>
                    <a:pt x="1947" y="1"/>
                    <a:pt x="1677"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4" name="Google Shape;1514;p20"/>
            <p:cNvSpPr/>
            <p:nvPr/>
          </p:nvSpPr>
          <p:spPr>
            <a:xfrm>
              <a:off x="4936646" y="2328855"/>
              <a:ext cx="74934" cy="105888"/>
            </a:xfrm>
            <a:custGeom>
              <a:avLst/>
              <a:gdLst/>
              <a:ahLst/>
              <a:cxnLst/>
              <a:rect l="l" t="t" r="r" b="b"/>
              <a:pathLst>
                <a:path w="840" h="1187" extrusionOk="0">
                  <a:moveTo>
                    <a:pt x="17" y="1"/>
                  </a:moveTo>
                  <a:cubicBezTo>
                    <a:pt x="8" y="1"/>
                    <a:pt x="1" y="7"/>
                    <a:pt x="5" y="16"/>
                  </a:cubicBezTo>
                  <a:cubicBezTo>
                    <a:pt x="148" y="440"/>
                    <a:pt x="361" y="974"/>
                    <a:pt x="792" y="1184"/>
                  </a:cubicBezTo>
                  <a:cubicBezTo>
                    <a:pt x="796" y="1186"/>
                    <a:pt x="801" y="1187"/>
                    <a:pt x="805" y="1187"/>
                  </a:cubicBezTo>
                  <a:cubicBezTo>
                    <a:pt x="828" y="1187"/>
                    <a:pt x="840" y="1156"/>
                    <a:pt x="816" y="1138"/>
                  </a:cubicBezTo>
                  <a:cubicBezTo>
                    <a:pt x="592" y="977"/>
                    <a:pt x="449" y="789"/>
                    <a:pt x="299" y="558"/>
                  </a:cubicBezTo>
                  <a:cubicBezTo>
                    <a:pt x="187" y="387"/>
                    <a:pt x="142" y="174"/>
                    <a:pt x="29" y="6"/>
                  </a:cubicBezTo>
                  <a:cubicBezTo>
                    <a:pt x="26" y="2"/>
                    <a:pt x="21" y="1"/>
                    <a:pt x="17"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5" name="Google Shape;1515;p20"/>
            <p:cNvSpPr/>
            <p:nvPr/>
          </p:nvSpPr>
          <p:spPr>
            <a:xfrm>
              <a:off x="4780891" y="2330194"/>
              <a:ext cx="25067" cy="71365"/>
            </a:xfrm>
            <a:custGeom>
              <a:avLst/>
              <a:gdLst/>
              <a:ahLst/>
              <a:cxnLst/>
              <a:rect l="l" t="t" r="r" b="b"/>
              <a:pathLst>
                <a:path w="281" h="800" extrusionOk="0">
                  <a:moveTo>
                    <a:pt x="252" y="0"/>
                  </a:moveTo>
                  <a:cubicBezTo>
                    <a:pt x="243" y="0"/>
                    <a:pt x="234" y="5"/>
                    <a:pt x="231" y="15"/>
                  </a:cubicBezTo>
                  <a:cubicBezTo>
                    <a:pt x="203" y="162"/>
                    <a:pt x="182" y="302"/>
                    <a:pt x="137" y="446"/>
                  </a:cubicBezTo>
                  <a:cubicBezTo>
                    <a:pt x="119" y="512"/>
                    <a:pt x="88" y="582"/>
                    <a:pt x="56" y="644"/>
                  </a:cubicBezTo>
                  <a:cubicBezTo>
                    <a:pt x="49" y="651"/>
                    <a:pt x="8" y="774"/>
                    <a:pt x="14" y="774"/>
                  </a:cubicBezTo>
                  <a:cubicBezTo>
                    <a:pt x="1" y="777"/>
                    <a:pt x="1" y="795"/>
                    <a:pt x="14" y="798"/>
                  </a:cubicBezTo>
                  <a:lnTo>
                    <a:pt x="22" y="798"/>
                  </a:lnTo>
                  <a:cubicBezTo>
                    <a:pt x="24" y="799"/>
                    <a:pt x="25" y="799"/>
                    <a:pt x="27" y="799"/>
                  </a:cubicBezTo>
                  <a:cubicBezTo>
                    <a:pt x="32" y="799"/>
                    <a:pt x="36" y="795"/>
                    <a:pt x="39" y="788"/>
                  </a:cubicBezTo>
                  <a:cubicBezTo>
                    <a:pt x="81" y="662"/>
                    <a:pt x="161" y="546"/>
                    <a:pt x="203" y="417"/>
                  </a:cubicBezTo>
                  <a:cubicBezTo>
                    <a:pt x="245" y="291"/>
                    <a:pt x="280" y="155"/>
                    <a:pt x="277" y="22"/>
                  </a:cubicBezTo>
                  <a:cubicBezTo>
                    <a:pt x="277" y="8"/>
                    <a:pt x="264" y="0"/>
                    <a:pt x="252"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Google Shape;1516;p20"/>
            <p:cNvSpPr/>
            <p:nvPr/>
          </p:nvSpPr>
          <p:spPr>
            <a:xfrm>
              <a:off x="4720409" y="2852499"/>
              <a:ext cx="25513" cy="325694"/>
            </a:xfrm>
            <a:custGeom>
              <a:avLst/>
              <a:gdLst/>
              <a:ahLst/>
              <a:cxnLst/>
              <a:rect l="l" t="t" r="r" b="b"/>
              <a:pathLst>
                <a:path w="286" h="3651" extrusionOk="0">
                  <a:moveTo>
                    <a:pt x="252" y="0"/>
                  </a:moveTo>
                  <a:cubicBezTo>
                    <a:pt x="240" y="0"/>
                    <a:pt x="227" y="7"/>
                    <a:pt x="224" y="21"/>
                  </a:cubicBezTo>
                  <a:cubicBezTo>
                    <a:pt x="0" y="1216"/>
                    <a:pt x="18" y="2442"/>
                    <a:pt x="255" y="3640"/>
                  </a:cubicBezTo>
                  <a:cubicBezTo>
                    <a:pt x="257" y="3648"/>
                    <a:pt x="263" y="3651"/>
                    <a:pt x="268" y="3651"/>
                  </a:cubicBezTo>
                  <a:cubicBezTo>
                    <a:pt x="277" y="3651"/>
                    <a:pt x="286" y="3644"/>
                    <a:pt x="284" y="3634"/>
                  </a:cubicBezTo>
                  <a:cubicBezTo>
                    <a:pt x="99" y="2411"/>
                    <a:pt x="123" y="1247"/>
                    <a:pt x="280" y="31"/>
                  </a:cubicBezTo>
                  <a:cubicBezTo>
                    <a:pt x="284" y="11"/>
                    <a:pt x="268" y="0"/>
                    <a:pt x="252"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7" name="Google Shape;1517;p20"/>
            <p:cNvSpPr/>
            <p:nvPr/>
          </p:nvSpPr>
          <p:spPr>
            <a:xfrm>
              <a:off x="4717911" y="2466591"/>
              <a:ext cx="27743" cy="364945"/>
            </a:xfrm>
            <a:custGeom>
              <a:avLst/>
              <a:gdLst/>
              <a:ahLst/>
              <a:cxnLst/>
              <a:rect l="l" t="t" r="r" b="b"/>
              <a:pathLst>
                <a:path w="311" h="4091" extrusionOk="0">
                  <a:moveTo>
                    <a:pt x="278" y="0"/>
                  </a:moveTo>
                  <a:cubicBezTo>
                    <a:pt x="267" y="0"/>
                    <a:pt x="256" y="6"/>
                    <a:pt x="252" y="20"/>
                  </a:cubicBezTo>
                  <a:cubicBezTo>
                    <a:pt x="88" y="628"/>
                    <a:pt x="4" y="1278"/>
                    <a:pt x="1" y="1911"/>
                  </a:cubicBezTo>
                  <a:cubicBezTo>
                    <a:pt x="1" y="2309"/>
                    <a:pt x="7" y="2704"/>
                    <a:pt x="39" y="3102"/>
                  </a:cubicBezTo>
                  <a:cubicBezTo>
                    <a:pt x="64" y="3434"/>
                    <a:pt x="168" y="3745"/>
                    <a:pt x="199" y="4078"/>
                  </a:cubicBezTo>
                  <a:cubicBezTo>
                    <a:pt x="202" y="4086"/>
                    <a:pt x="209" y="4091"/>
                    <a:pt x="215" y="4091"/>
                  </a:cubicBezTo>
                  <a:cubicBezTo>
                    <a:pt x="222" y="4091"/>
                    <a:pt x="228" y="4086"/>
                    <a:pt x="228" y="4078"/>
                  </a:cubicBezTo>
                  <a:cubicBezTo>
                    <a:pt x="217" y="3802"/>
                    <a:pt x="144" y="3546"/>
                    <a:pt x="112" y="3273"/>
                  </a:cubicBezTo>
                  <a:cubicBezTo>
                    <a:pt x="67" y="2879"/>
                    <a:pt x="67" y="2481"/>
                    <a:pt x="67" y="2086"/>
                  </a:cubicBezTo>
                  <a:cubicBezTo>
                    <a:pt x="64" y="1391"/>
                    <a:pt x="179" y="709"/>
                    <a:pt x="308" y="35"/>
                  </a:cubicBezTo>
                  <a:cubicBezTo>
                    <a:pt x="310" y="14"/>
                    <a:pt x="294" y="0"/>
                    <a:pt x="278"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8" name="Google Shape;1518;p20"/>
            <p:cNvSpPr/>
            <p:nvPr/>
          </p:nvSpPr>
          <p:spPr>
            <a:xfrm>
              <a:off x="4915504" y="2606824"/>
              <a:ext cx="107940" cy="215345"/>
            </a:xfrm>
            <a:custGeom>
              <a:avLst/>
              <a:gdLst/>
              <a:ahLst/>
              <a:cxnLst/>
              <a:rect l="l" t="t" r="r" b="b"/>
              <a:pathLst>
                <a:path w="1210" h="2414" extrusionOk="0">
                  <a:moveTo>
                    <a:pt x="17" y="0"/>
                  </a:moveTo>
                  <a:cubicBezTo>
                    <a:pt x="8" y="0"/>
                    <a:pt x="0" y="7"/>
                    <a:pt x="5" y="17"/>
                  </a:cubicBezTo>
                  <a:cubicBezTo>
                    <a:pt x="99" y="356"/>
                    <a:pt x="266" y="695"/>
                    <a:pt x="410" y="1017"/>
                  </a:cubicBezTo>
                  <a:cubicBezTo>
                    <a:pt x="630" y="1509"/>
                    <a:pt x="829" y="1981"/>
                    <a:pt x="1165" y="2407"/>
                  </a:cubicBezTo>
                  <a:cubicBezTo>
                    <a:pt x="1169" y="2412"/>
                    <a:pt x="1174" y="2414"/>
                    <a:pt x="1179" y="2414"/>
                  </a:cubicBezTo>
                  <a:cubicBezTo>
                    <a:pt x="1195" y="2414"/>
                    <a:pt x="1210" y="2396"/>
                    <a:pt x="1200" y="2380"/>
                  </a:cubicBezTo>
                  <a:cubicBezTo>
                    <a:pt x="728" y="1643"/>
                    <a:pt x="329" y="835"/>
                    <a:pt x="29" y="11"/>
                  </a:cubicBezTo>
                  <a:cubicBezTo>
                    <a:pt x="28" y="3"/>
                    <a:pt x="22" y="0"/>
                    <a:pt x="17"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9" name="Google Shape;1519;p20"/>
            <p:cNvSpPr/>
            <p:nvPr/>
          </p:nvSpPr>
          <p:spPr>
            <a:xfrm>
              <a:off x="5024068" y="2841259"/>
              <a:ext cx="24353" cy="310618"/>
            </a:xfrm>
            <a:custGeom>
              <a:avLst/>
              <a:gdLst/>
              <a:ahLst/>
              <a:cxnLst/>
              <a:rect l="l" t="t" r="r" b="b"/>
              <a:pathLst>
                <a:path w="273" h="3482" extrusionOk="0">
                  <a:moveTo>
                    <a:pt x="96" y="0"/>
                  </a:moveTo>
                  <a:cubicBezTo>
                    <a:pt x="84" y="0"/>
                    <a:pt x="72" y="8"/>
                    <a:pt x="70" y="24"/>
                  </a:cubicBezTo>
                  <a:cubicBezTo>
                    <a:pt x="38" y="1157"/>
                    <a:pt x="0" y="2358"/>
                    <a:pt x="244" y="3469"/>
                  </a:cubicBezTo>
                  <a:cubicBezTo>
                    <a:pt x="246" y="3477"/>
                    <a:pt x="252" y="3481"/>
                    <a:pt x="258" y="3481"/>
                  </a:cubicBezTo>
                  <a:cubicBezTo>
                    <a:pt x="265" y="3481"/>
                    <a:pt x="273" y="3476"/>
                    <a:pt x="273" y="3466"/>
                  </a:cubicBezTo>
                  <a:cubicBezTo>
                    <a:pt x="140" y="2313"/>
                    <a:pt x="154" y="1181"/>
                    <a:pt x="119" y="24"/>
                  </a:cubicBezTo>
                  <a:cubicBezTo>
                    <a:pt x="119" y="8"/>
                    <a:pt x="107" y="0"/>
                    <a:pt x="96"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0" name="Google Shape;1520;p20"/>
            <p:cNvSpPr/>
            <p:nvPr/>
          </p:nvSpPr>
          <p:spPr>
            <a:xfrm>
              <a:off x="4952971" y="1645523"/>
              <a:ext cx="20696" cy="25067"/>
            </a:xfrm>
            <a:custGeom>
              <a:avLst/>
              <a:gdLst/>
              <a:ahLst/>
              <a:cxnLst/>
              <a:rect l="l" t="t" r="r" b="b"/>
              <a:pathLst>
                <a:path w="232" h="281" extrusionOk="0">
                  <a:moveTo>
                    <a:pt x="136" y="0"/>
                  </a:moveTo>
                  <a:cubicBezTo>
                    <a:pt x="85" y="0"/>
                    <a:pt x="37" y="47"/>
                    <a:pt x="17" y="117"/>
                  </a:cubicBezTo>
                  <a:cubicBezTo>
                    <a:pt x="1" y="195"/>
                    <a:pt x="28" y="264"/>
                    <a:pt x="80" y="278"/>
                  </a:cubicBezTo>
                  <a:cubicBezTo>
                    <a:pt x="86" y="280"/>
                    <a:pt x="92" y="281"/>
                    <a:pt x="97" y="281"/>
                  </a:cubicBezTo>
                  <a:cubicBezTo>
                    <a:pt x="145" y="281"/>
                    <a:pt x="195" y="232"/>
                    <a:pt x="210" y="163"/>
                  </a:cubicBezTo>
                  <a:cubicBezTo>
                    <a:pt x="231" y="90"/>
                    <a:pt x="203" y="16"/>
                    <a:pt x="151" y="2"/>
                  </a:cubicBezTo>
                  <a:cubicBezTo>
                    <a:pt x="146" y="1"/>
                    <a:pt x="141" y="0"/>
                    <a:pt x="136"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1" name="Google Shape;1521;p20"/>
            <p:cNvSpPr/>
            <p:nvPr/>
          </p:nvSpPr>
          <p:spPr>
            <a:xfrm>
              <a:off x="5075719" y="1685666"/>
              <a:ext cx="20696" cy="24800"/>
            </a:xfrm>
            <a:custGeom>
              <a:avLst/>
              <a:gdLst/>
              <a:ahLst/>
              <a:cxnLst/>
              <a:rect l="l" t="t" r="r" b="b"/>
              <a:pathLst>
                <a:path w="232" h="278" extrusionOk="0">
                  <a:moveTo>
                    <a:pt x="134" y="1"/>
                  </a:moveTo>
                  <a:cubicBezTo>
                    <a:pt x="86" y="1"/>
                    <a:pt x="38" y="50"/>
                    <a:pt x="22" y="114"/>
                  </a:cubicBezTo>
                  <a:cubicBezTo>
                    <a:pt x="1" y="192"/>
                    <a:pt x="29" y="265"/>
                    <a:pt x="81" y="275"/>
                  </a:cubicBezTo>
                  <a:cubicBezTo>
                    <a:pt x="87" y="277"/>
                    <a:pt x="94" y="278"/>
                    <a:pt x="100" y="278"/>
                  </a:cubicBezTo>
                  <a:cubicBezTo>
                    <a:pt x="147" y="278"/>
                    <a:pt x="195" y="231"/>
                    <a:pt x="211" y="164"/>
                  </a:cubicBezTo>
                  <a:cubicBezTo>
                    <a:pt x="231" y="87"/>
                    <a:pt x="204" y="17"/>
                    <a:pt x="151" y="3"/>
                  </a:cubicBezTo>
                  <a:cubicBezTo>
                    <a:pt x="145" y="1"/>
                    <a:pt x="139" y="1"/>
                    <a:pt x="134"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2" name="Google Shape;1522;p20"/>
          <p:cNvGrpSpPr/>
          <p:nvPr/>
        </p:nvGrpSpPr>
        <p:grpSpPr>
          <a:xfrm>
            <a:off x="10656029" y="4294523"/>
            <a:ext cx="1336533" cy="2504500"/>
            <a:chOff x="3539475" y="2268854"/>
            <a:chExt cx="1072200" cy="2009173"/>
          </a:xfrm>
        </p:grpSpPr>
        <p:sp>
          <p:nvSpPr>
            <p:cNvPr id="1523" name="Google Shape;1523;p20"/>
            <p:cNvSpPr/>
            <p:nvPr/>
          </p:nvSpPr>
          <p:spPr>
            <a:xfrm>
              <a:off x="3539475" y="4174826"/>
              <a:ext cx="1072200" cy="103200"/>
            </a:xfrm>
            <a:prstGeom prst="ellipse">
              <a:avLst/>
            </a:pr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4" name="Google Shape;1524;p20"/>
            <p:cNvSpPr/>
            <p:nvPr/>
          </p:nvSpPr>
          <p:spPr>
            <a:xfrm>
              <a:off x="3606061" y="2699488"/>
              <a:ext cx="271545" cy="337291"/>
            </a:xfrm>
            <a:custGeom>
              <a:avLst/>
              <a:gdLst/>
              <a:ahLst/>
              <a:cxnLst/>
              <a:rect l="l" t="t" r="r" b="b"/>
              <a:pathLst>
                <a:path w="3044" h="3781" extrusionOk="0">
                  <a:moveTo>
                    <a:pt x="1417" y="1"/>
                  </a:moveTo>
                  <a:cubicBezTo>
                    <a:pt x="1410" y="1"/>
                    <a:pt x="1402" y="2"/>
                    <a:pt x="1394" y="3"/>
                  </a:cubicBezTo>
                  <a:cubicBezTo>
                    <a:pt x="1035" y="76"/>
                    <a:pt x="0" y="1415"/>
                    <a:pt x="18" y="1568"/>
                  </a:cubicBezTo>
                  <a:cubicBezTo>
                    <a:pt x="36" y="1726"/>
                    <a:pt x="689" y="3190"/>
                    <a:pt x="689" y="3190"/>
                  </a:cubicBezTo>
                  <a:cubicBezTo>
                    <a:pt x="980" y="3673"/>
                    <a:pt x="1162" y="3781"/>
                    <a:pt x="1329" y="3781"/>
                  </a:cubicBezTo>
                  <a:cubicBezTo>
                    <a:pt x="1392" y="3781"/>
                    <a:pt x="1453" y="3765"/>
                    <a:pt x="1517" y="3748"/>
                  </a:cubicBezTo>
                  <a:cubicBezTo>
                    <a:pt x="1747" y="3690"/>
                    <a:pt x="2992" y="3043"/>
                    <a:pt x="3020" y="2956"/>
                  </a:cubicBezTo>
                  <a:cubicBezTo>
                    <a:pt x="3044" y="2865"/>
                    <a:pt x="2149" y="681"/>
                    <a:pt x="2149" y="681"/>
                  </a:cubicBezTo>
                  <a:lnTo>
                    <a:pt x="1789" y="681"/>
                  </a:lnTo>
                  <a:lnTo>
                    <a:pt x="1426" y="168"/>
                  </a:lnTo>
                  <a:lnTo>
                    <a:pt x="1499" y="76"/>
                  </a:lnTo>
                  <a:cubicBezTo>
                    <a:pt x="1499" y="76"/>
                    <a:pt x="1488" y="1"/>
                    <a:pt x="1417" y="1"/>
                  </a:cubicBez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5" name="Google Shape;1525;p20"/>
            <p:cNvSpPr/>
            <p:nvPr/>
          </p:nvSpPr>
          <p:spPr>
            <a:xfrm>
              <a:off x="3644063" y="2719292"/>
              <a:ext cx="145050" cy="94648"/>
            </a:xfrm>
            <a:custGeom>
              <a:avLst/>
              <a:gdLst/>
              <a:ahLst/>
              <a:cxnLst/>
              <a:rect l="l" t="t" r="r" b="b"/>
              <a:pathLst>
                <a:path w="1626" h="1061" extrusionOk="0">
                  <a:moveTo>
                    <a:pt x="1486" y="1"/>
                  </a:moveTo>
                  <a:lnTo>
                    <a:pt x="0" y="1060"/>
                  </a:lnTo>
                  <a:lnTo>
                    <a:pt x="1626" y="459"/>
                  </a:lnTo>
                  <a:lnTo>
                    <a:pt x="1626" y="428"/>
                  </a:lnTo>
                  <a:lnTo>
                    <a:pt x="1486" y="1"/>
                  </a:ln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6" name="Google Shape;1526;p20"/>
            <p:cNvSpPr/>
            <p:nvPr/>
          </p:nvSpPr>
          <p:spPr>
            <a:xfrm>
              <a:off x="3644063" y="2696545"/>
              <a:ext cx="127922" cy="119537"/>
            </a:xfrm>
            <a:custGeom>
              <a:avLst/>
              <a:gdLst/>
              <a:ahLst/>
              <a:cxnLst/>
              <a:rect l="l" t="t" r="r" b="b"/>
              <a:pathLst>
                <a:path w="1434" h="1340" extrusionOk="0">
                  <a:moveTo>
                    <a:pt x="1171" y="1"/>
                  </a:moveTo>
                  <a:lnTo>
                    <a:pt x="0" y="1339"/>
                  </a:lnTo>
                  <a:lnTo>
                    <a:pt x="1434" y="368"/>
                  </a:lnTo>
                  <a:lnTo>
                    <a:pt x="1426" y="340"/>
                  </a:lnTo>
                  <a:lnTo>
                    <a:pt x="1171" y="1"/>
                  </a:ln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7" name="Google Shape;1527;p20"/>
            <p:cNvSpPr/>
            <p:nvPr/>
          </p:nvSpPr>
          <p:spPr>
            <a:xfrm>
              <a:off x="3881621" y="4120489"/>
              <a:ext cx="188049" cy="84569"/>
            </a:xfrm>
            <a:custGeom>
              <a:avLst/>
              <a:gdLst/>
              <a:ahLst/>
              <a:cxnLst/>
              <a:rect l="l" t="t" r="r" b="b"/>
              <a:pathLst>
                <a:path w="2108" h="948" extrusionOk="0">
                  <a:moveTo>
                    <a:pt x="1188" y="1"/>
                  </a:moveTo>
                  <a:cubicBezTo>
                    <a:pt x="1188" y="1"/>
                    <a:pt x="482" y="273"/>
                    <a:pt x="137" y="350"/>
                  </a:cubicBezTo>
                  <a:cubicBezTo>
                    <a:pt x="95" y="357"/>
                    <a:pt x="50" y="367"/>
                    <a:pt x="0" y="385"/>
                  </a:cubicBezTo>
                  <a:cubicBezTo>
                    <a:pt x="63" y="559"/>
                    <a:pt x="102" y="745"/>
                    <a:pt x="102" y="930"/>
                  </a:cubicBezTo>
                  <a:cubicBezTo>
                    <a:pt x="211" y="942"/>
                    <a:pt x="323" y="947"/>
                    <a:pt x="436" y="947"/>
                  </a:cubicBezTo>
                  <a:cubicBezTo>
                    <a:pt x="977" y="947"/>
                    <a:pt x="1555" y="823"/>
                    <a:pt x="2037" y="699"/>
                  </a:cubicBezTo>
                  <a:cubicBezTo>
                    <a:pt x="2108" y="483"/>
                    <a:pt x="2093" y="175"/>
                    <a:pt x="2093" y="175"/>
                  </a:cubicBezTo>
                  <a:lnTo>
                    <a:pt x="2093" y="175"/>
                  </a:lnTo>
                  <a:cubicBezTo>
                    <a:pt x="1996" y="188"/>
                    <a:pt x="1909" y="194"/>
                    <a:pt x="1829" y="194"/>
                  </a:cubicBezTo>
                  <a:cubicBezTo>
                    <a:pt x="1364" y="194"/>
                    <a:pt x="1188" y="1"/>
                    <a:pt x="1188" y="1"/>
                  </a:cubicBezTo>
                  <a:close/>
                </a:path>
              </a:pathLst>
            </a:custGeom>
            <a:solidFill>
              <a:srgbClr val="CB5F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8" name="Google Shape;1528;p20"/>
            <p:cNvSpPr/>
            <p:nvPr/>
          </p:nvSpPr>
          <p:spPr>
            <a:xfrm>
              <a:off x="3815251" y="4154745"/>
              <a:ext cx="248175" cy="65211"/>
            </a:xfrm>
            <a:custGeom>
              <a:avLst/>
              <a:gdLst/>
              <a:ahLst/>
              <a:cxnLst/>
              <a:rect l="l" t="t" r="r" b="b"/>
              <a:pathLst>
                <a:path w="2782" h="731" extrusionOk="0">
                  <a:moveTo>
                    <a:pt x="744" y="1"/>
                  </a:moveTo>
                  <a:cubicBezTo>
                    <a:pt x="524" y="64"/>
                    <a:pt x="228" y="183"/>
                    <a:pt x="98" y="312"/>
                  </a:cubicBezTo>
                  <a:cubicBezTo>
                    <a:pt x="0" y="417"/>
                    <a:pt x="7" y="525"/>
                    <a:pt x="228" y="623"/>
                  </a:cubicBezTo>
                  <a:cubicBezTo>
                    <a:pt x="378" y="689"/>
                    <a:pt x="594" y="720"/>
                    <a:pt x="836" y="728"/>
                  </a:cubicBezTo>
                  <a:cubicBezTo>
                    <a:pt x="890" y="730"/>
                    <a:pt x="946" y="731"/>
                    <a:pt x="1002" y="731"/>
                  </a:cubicBezTo>
                  <a:cubicBezTo>
                    <a:pt x="1688" y="731"/>
                    <a:pt x="2507" y="585"/>
                    <a:pt x="2652" y="507"/>
                  </a:cubicBezTo>
                  <a:cubicBezTo>
                    <a:pt x="2715" y="476"/>
                    <a:pt x="2753" y="403"/>
                    <a:pt x="2781" y="315"/>
                  </a:cubicBezTo>
                  <a:lnTo>
                    <a:pt x="2781" y="315"/>
                  </a:lnTo>
                  <a:cubicBezTo>
                    <a:pt x="2299" y="439"/>
                    <a:pt x="1721" y="563"/>
                    <a:pt x="1180" y="563"/>
                  </a:cubicBezTo>
                  <a:cubicBezTo>
                    <a:pt x="1067" y="563"/>
                    <a:pt x="955" y="558"/>
                    <a:pt x="846" y="546"/>
                  </a:cubicBezTo>
                  <a:cubicBezTo>
                    <a:pt x="846" y="361"/>
                    <a:pt x="807" y="175"/>
                    <a:pt x="744" y="1"/>
                  </a:cubicBez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9" name="Google Shape;1529;p20"/>
            <p:cNvSpPr/>
            <p:nvPr/>
          </p:nvSpPr>
          <p:spPr>
            <a:xfrm>
              <a:off x="3957268" y="4125574"/>
              <a:ext cx="23372" cy="37467"/>
            </a:xfrm>
            <a:custGeom>
              <a:avLst/>
              <a:gdLst/>
              <a:ahLst/>
              <a:cxnLst/>
              <a:rect l="l" t="t" r="r" b="b"/>
              <a:pathLst>
                <a:path w="262" h="420" extrusionOk="0">
                  <a:moveTo>
                    <a:pt x="35" y="1"/>
                  </a:moveTo>
                  <a:cubicBezTo>
                    <a:pt x="15" y="1"/>
                    <a:pt x="0" y="30"/>
                    <a:pt x="15" y="44"/>
                  </a:cubicBezTo>
                  <a:cubicBezTo>
                    <a:pt x="110" y="149"/>
                    <a:pt x="194" y="247"/>
                    <a:pt x="204" y="397"/>
                  </a:cubicBezTo>
                  <a:cubicBezTo>
                    <a:pt x="206" y="412"/>
                    <a:pt x="217" y="419"/>
                    <a:pt x="229" y="419"/>
                  </a:cubicBezTo>
                  <a:cubicBezTo>
                    <a:pt x="245" y="419"/>
                    <a:pt x="262" y="407"/>
                    <a:pt x="260" y="387"/>
                  </a:cubicBezTo>
                  <a:cubicBezTo>
                    <a:pt x="253" y="247"/>
                    <a:pt x="176" y="65"/>
                    <a:pt x="44" y="2"/>
                  </a:cubicBezTo>
                  <a:cubicBezTo>
                    <a:pt x="41" y="1"/>
                    <a:pt x="38" y="1"/>
                    <a:pt x="35"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0" name="Google Shape;1530;p20"/>
            <p:cNvSpPr/>
            <p:nvPr/>
          </p:nvSpPr>
          <p:spPr>
            <a:xfrm>
              <a:off x="3931309" y="4136636"/>
              <a:ext cx="24621" cy="29706"/>
            </a:xfrm>
            <a:custGeom>
              <a:avLst/>
              <a:gdLst/>
              <a:ahLst/>
              <a:cxnLst/>
              <a:rect l="l" t="t" r="r" b="b"/>
              <a:pathLst>
                <a:path w="276" h="333" extrusionOk="0">
                  <a:moveTo>
                    <a:pt x="34" y="1"/>
                  </a:moveTo>
                  <a:cubicBezTo>
                    <a:pt x="11" y="1"/>
                    <a:pt x="0" y="33"/>
                    <a:pt x="20" y="46"/>
                  </a:cubicBezTo>
                  <a:cubicBezTo>
                    <a:pt x="65" y="81"/>
                    <a:pt x="117" y="99"/>
                    <a:pt x="146" y="151"/>
                  </a:cubicBezTo>
                  <a:cubicBezTo>
                    <a:pt x="174" y="200"/>
                    <a:pt x="188" y="256"/>
                    <a:pt x="198" y="312"/>
                  </a:cubicBezTo>
                  <a:cubicBezTo>
                    <a:pt x="200" y="324"/>
                    <a:pt x="213" y="332"/>
                    <a:pt x="224" y="332"/>
                  </a:cubicBezTo>
                  <a:cubicBezTo>
                    <a:pt x="230" y="332"/>
                    <a:pt x="236" y="331"/>
                    <a:pt x="240" y="326"/>
                  </a:cubicBezTo>
                  <a:cubicBezTo>
                    <a:pt x="251" y="319"/>
                    <a:pt x="254" y="312"/>
                    <a:pt x="261" y="305"/>
                  </a:cubicBezTo>
                  <a:cubicBezTo>
                    <a:pt x="275" y="291"/>
                    <a:pt x="262" y="267"/>
                    <a:pt x="245" y="266"/>
                  </a:cubicBezTo>
                  <a:lnTo>
                    <a:pt x="245" y="266"/>
                  </a:lnTo>
                  <a:cubicBezTo>
                    <a:pt x="222" y="152"/>
                    <a:pt x="167" y="14"/>
                    <a:pt x="38" y="1"/>
                  </a:cubicBezTo>
                  <a:cubicBezTo>
                    <a:pt x="37" y="1"/>
                    <a:pt x="35" y="1"/>
                    <a:pt x="34"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1" name="Google Shape;1531;p20"/>
            <p:cNvSpPr/>
            <p:nvPr/>
          </p:nvSpPr>
          <p:spPr>
            <a:xfrm>
              <a:off x="3934609" y="4082487"/>
              <a:ext cx="45585" cy="57717"/>
            </a:xfrm>
            <a:custGeom>
              <a:avLst/>
              <a:gdLst/>
              <a:ahLst/>
              <a:cxnLst/>
              <a:rect l="l" t="t" r="r" b="b"/>
              <a:pathLst>
                <a:path w="511" h="647" extrusionOk="0">
                  <a:moveTo>
                    <a:pt x="106" y="183"/>
                  </a:moveTo>
                  <a:cubicBezTo>
                    <a:pt x="115" y="183"/>
                    <a:pt x="131" y="195"/>
                    <a:pt x="158" y="227"/>
                  </a:cubicBezTo>
                  <a:cubicBezTo>
                    <a:pt x="209" y="290"/>
                    <a:pt x="232" y="362"/>
                    <a:pt x="237" y="440"/>
                  </a:cubicBezTo>
                  <a:lnTo>
                    <a:pt x="237" y="440"/>
                  </a:lnTo>
                  <a:cubicBezTo>
                    <a:pt x="237" y="452"/>
                    <a:pt x="237" y="463"/>
                    <a:pt x="237" y="474"/>
                  </a:cubicBezTo>
                  <a:lnTo>
                    <a:pt x="237" y="474"/>
                  </a:lnTo>
                  <a:cubicBezTo>
                    <a:pt x="204" y="428"/>
                    <a:pt x="174" y="381"/>
                    <a:pt x="147" y="332"/>
                  </a:cubicBezTo>
                  <a:cubicBezTo>
                    <a:pt x="133" y="308"/>
                    <a:pt x="119" y="283"/>
                    <a:pt x="109" y="259"/>
                  </a:cubicBezTo>
                  <a:cubicBezTo>
                    <a:pt x="104" y="242"/>
                    <a:pt x="87" y="183"/>
                    <a:pt x="106" y="183"/>
                  </a:cubicBezTo>
                  <a:close/>
                  <a:moveTo>
                    <a:pt x="400" y="77"/>
                  </a:moveTo>
                  <a:cubicBezTo>
                    <a:pt x="425" y="77"/>
                    <a:pt x="430" y="189"/>
                    <a:pt x="430" y="196"/>
                  </a:cubicBezTo>
                  <a:cubicBezTo>
                    <a:pt x="423" y="230"/>
                    <a:pt x="412" y="266"/>
                    <a:pt x="402" y="301"/>
                  </a:cubicBezTo>
                  <a:cubicBezTo>
                    <a:pt x="383" y="371"/>
                    <a:pt x="354" y="423"/>
                    <a:pt x="309" y="474"/>
                  </a:cubicBezTo>
                  <a:lnTo>
                    <a:pt x="309" y="474"/>
                  </a:lnTo>
                  <a:cubicBezTo>
                    <a:pt x="309" y="444"/>
                    <a:pt x="308" y="414"/>
                    <a:pt x="303" y="383"/>
                  </a:cubicBezTo>
                  <a:lnTo>
                    <a:pt x="303" y="383"/>
                  </a:lnTo>
                  <a:cubicBezTo>
                    <a:pt x="305" y="277"/>
                    <a:pt x="324" y="156"/>
                    <a:pt x="388" y="84"/>
                  </a:cubicBezTo>
                  <a:cubicBezTo>
                    <a:pt x="392" y="79"/>
                    <a:pt x="396" y="77"/>
                    <a:pt x="400" y="77"/>
                  </a:cubicBezTo>
                  <a:close/>
                  <a:moveTo>
                    <a:pt x="393" y="1"/>
                  </a:moveTo>
                  <a:cubicBezTo>
                    <a:pt x="316" y="1"/>
                    <a:pt x="276" y="113"/>
                    <a:pt x="256" y="234"/>
                  </a:cubicBezTo>
                  <a:lnTo>
                    <a:pt x="256" y="234"/>
                  </a:lnTo>
                  <a:cubicBezTo>
                    <a:pt x="239" y="205"/>
                    <a:pt x="217" y="179"/>
                    <a:pt x="189" y="158"/>
                  </a:cubicBezTo>
                  <a:cubicBezTo>
                    <a:pt x="165" y="140"/>
                    <a:pt x="131" y="127"/>
                    <a:pt x="101" y="127"/>
                  </a:cubicBezTo>
                  <a:cubicBezTo>
                    <a:pt x="70" y="127"/>
                    <a:pt x="42" y="140"/>
                    <a:pt x="28" y="175"/>
                  </a:cubicBezTo>
                  <a:cubicBezTo>
                    <a:pt x="1" y="251"/>
                    <a:pt x="80" y="364"/>
                    <a:pt x="119" y="419"/>
                  </a:cubicBezTo>
                  <a:cubicBezTo>
                    <a:pt x="164" y="493"/>
                    <a:pt x="214" y="566"/>
                    <a:pt x="269" y="632"/>
                  </a:cubicBezTo>
                  <a:cubicBezTo>
                    <a:pt x="276" y="642"/>
                    <a:pt x="287" y="646"/>
                    <a:pt x="297" y="646"/>
                  </a:cubicBezTo>
                  <a:cubicBezTo>
                    <a:pt x="315" y="646"/>
                    <a:pt x="332" y="635"/>
                    <a:pt x="332" y="615"/>
                  </a:cubicBezTo>
                  <a:lnTo>
                    <a:pt x="332" y="573"/>
                  </a:lnTo>
                  <a:cubicBezTo>
                    <a:pt x="330" y="557"/>
                    <a:pt x="315" y="547"/>
                    <a:pt x="300" y="546"/>
                  </a:cubicBezTo>
                  <a:lnTo>
                    <a:pt x="300" y="546"/>
                  </a:lnTo>
                  <a:cubicBezTo>
                    <a:pt x="300" y="546"/>
                    <a:pt x="301" y="545"/>
                    <a:pt x="301" y="545"/>
                  </a:cubicBezTo>
                  <a:cubicBezTo>
                    <a:pt x="402" y="461"/>
                    <a:pt x="458" y="360"/>
                    <a:pt x="486" y="230"/>
                  </a:cubicBezTo>
                  <a:cubicBezTo>
                    <a:pt x="500" y="161"/>
                    <a:pt x="511" y="38"/>
                    <a:pt x="427" y="7"/>
                  </a:cubicBezTo>
                  <a:cubicBezTo>
                    <a:pt x="415" y="3"/>
                    <a:pt x="404" y="1"/>
                    <a:pt x="393"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2" name="Google Shape;1532;p20"/>
            <p:cNvSpPr/>
            <p:nvPr/>
          </p:nvSpPr>
          <p:spPr>
            <a:xfrm>
              <a:off x="3987598" y="4085609"/>
              <a:ext cx="80822" cy="52454"/>
            </a:xfrm>
            <a:custGeom>
              <a:avLst/>
              <a:gdLst/>
              <a:ahLst/>
              <a:cxnLst/>
              <a:rect l="l" t="t" r="r" b="b"/>
              <a:pathLst>
                <a:path w="906" h="588" extrusionOk="0">
                  <a:moveTo>
                    <a:pt x="70" y="0"/>
                  </a:moveTo>
                  <a:lnTo>
                    <a:pt x="0" y="392"/>
                  </a:lnTo>
                  <a:cubicBezTo>
                    <a:pt x="0" y="392"/>
                    <a:pt x="166" y="587"/>
                    <a:pt x="627" y="587"/>
                  </a:cubicBezTo>
                  <a:cubicBezTo>
                    <a:pt x="710" y="587"/>
                    <a:pt x="803" y="581"/>
                    <a:pt x="905" y="566"/>
                  </a:cubicBezTo>
                  <a:lnTo>
                    <a:pt x="905" y="81"/>
                  </a:lnTo>
                  <a:lnTo>
                    <a:pt x="70" y="0"/>
                  </a:ln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3" name="Google Shape;1533;p20"/>
            <p:cNvSpPr/>
            <p:nvPr/>
          </p:nvSpPr>
          <p:spPr>
            <a:xfrm>
              <a:off x="4256913" y="4083832"/>
              <a:ext cx="168424" cy="152545"/>
            </a:xfrm>
            <a:custGeom>
              <a:avLst/>
              <a:gdLst/>
              <a:ahLst/>
              <a:cxnLst/>
              <a:rect l="l" t="t" r="r" b="b"/>
              <a:pathLst>
                <a:path w="1888" h="1710" extrusionOk="0">
                  <a:moveTo>
                    <a:pt x="1650" y="1"/>
                  </a:moveTo>
                  <a:cubicBezTo>
                    <a:pt x="1295" y="302"/>
                    <a:pt x="1019" y="348"/>
                    <a:pt x="885" y="348"/>
                  </a:cubicBezTo>
                  <a:cubicBezTo>
                    <a:pt x="826" y="348"/>
                    <a:pt x="794" y="339"/>
                    <a:pt x="794" y="339"/>
                  </a:cubicBezTo>
                  <a:cubicBezTo>
                    <a:pt x="794" y="339"/>
                    <a:pt x="346" y="955"/>
                    <a:pt x="94" y="1202"/>
                  </a:cubicBezTo>
                  <a:cubicBezTo>
                    <a:pt x="67" y="1231"/>
                    <a:pt x="36" y="1265"/>
                    <a:pt x="1" y="1307"/>
                  </a:cubicBezTo>
                  <a:cubicBezTo>
                    <a:pt x="151" y="1423"/>
                    <a:pt x="280" y="1555"/>
                    <a:pt x="381" y="1710"/>
                  </a:cubicBezTo>
                  <a:cubicBezTo>
                    <a:pt x="951" y="1430"/>
                    <a:pt x="1475" y="913"/>
                    <a:pt x="1887" y="473"/>
                  </a:cubicBezTo>
                  <a:cubicBezTo>
                    <a:pt x="1828" y="252"/>
                    <a:pt x="1650" y="1"/>
                    <a:pt x="1650" y="1"/>
                  </a:cubicBezTo>
                  <a:close/>
                </a:path>
              </a:pathLst>
            </a:custGeom>
            <a:solidFill>
              <a:srgbClr val="CB5F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4" name="Google Shape;1534;p20"/>
            <p:cNvSpPr/>
            <p:nvPr/>
          </p:nvSpPr>
          <p:spPr>
            <a:xfrm>
              <a:off x="4221409" y="4125938"/>
              <a:ext cx="206426" cy="146925"/>
            </a:xfrm>
            <a:custGeom>
              <a:avLst/>
              <a:gdLst/>
              <a:ahLst/>
              <a:cxnLst/>
              <a:rect l="l" t="t" r="r" b="b"/>
              <a:pathLst>
                <a:path w="2314" h="1647" extrusionOk="0">
                  <a:moveTo>
                    <a:pt x="2285" y="1"/>
                  </a:moveTo>
                  <a:lnTo>
                    <a:pt x="2285" y="1"/>
                  </a:lnTo>
                  <a:cubicBezTo>
                    <a:pt x="1873" y="441"/>
                    <a:pt x="1349" y="958"/>
                    <a:pt x="779" y="1238"/>
                  </a:cubicBezTo>
                  <a:cubicBezTo>
                    <a:pt x="678" y="1083"/>
                    <a:pt x="549" y="951"/>
                    <a:pt x="399" y="835"/>
                  </a:cubicBezTo>
                  <a:cubicBezTo>
                    <a:pt x="248" y="1007"/>
                    <a:pt x="60" y="1269"/>
                    <a:pt x="25" y="1447"/>
                  </a:cubicBezTo>
                  <a:cubicBezTo>
                    <a:pt x="1" y="1566"/>
                    <a:pt x="46" y="1647"/>
                    <a:pt x="208" y="1647"/>
                  </a:cubicBezTo>
                  <a:cubicBezTo>
                    <a:pt x="237" y="1647"/>
                    <a:pt x="268" y="1644"/>
                    <a:pt x="304" y="1639"/>
                  </a:cubicBezTo>
                  <a:cubicBezTo>
                    <a:pt x="461" y="1615"/>
                    <a:pt x="660" y="1524"/>
                    <a:pt x="870" y="1398"/>
                  </a:cubicBezTo>
                  <a:cubicBezTo>
                    <a:pt x="1482" y="1038"/>
                    <a:pt x="2191" y="388"/>
                    <a:pt x="2279" y="231"/>
                  </a:cubicBezTo>
                  <a:cubicBezTo>
                    <a:pt x="2313" y="172"/>
                    <a:pt x="2310" y="88"/>
                    <a:pt x="2285" y="1"/>
                  </a:cubicBezTo>
                  <a:close/>
                </a:path>
              </a:pathLst>
            </a:custGeom>
            <a:solidFill>
              <a:srgbClr val="F9ECD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5" name="Google Shape;1535;p20"/>
            <p:cNvSpPr/>
            <p:nvPr/>
          </p:nvSpPr>
          <p:spPr>
            <a:xfrm>
              <a:off x="4305888" y="4132896"/>
              <a:ext cx="38538" cy="22926"/>
            </a:xfrm>
            <a:custGeom>
              <a:avLst/>
              <a:gdLst/>
              <a:ahLst/>
              <a:cxnLst/>
              <a:rect l="l" t="t" r="r" b="b"/>
              <a:pathLst>
                <a:path w="432" h="257" extrusionOk="0">
                  <a:moveTo>
                    <a:pt x="58" y="1"/>
                  </a:moveTo>
                  <a:cubicBezTo>
                    <a:pt x="48" y="1"/>
                    <a:pt x="38" y="1"/>
                    <a:pt x="28" y="2"/>
                  </a:cubicBezTo>
                  <a:cubicBezTo>
                    <a:pt x="0" y="7"/>
                    <a:pt x="0" y="48"/>
                    <a:pt x="24" y="52"/>
                  </a:cubicBezTo>
                  <a:cubicBezTo>
                    <a:pt x="164" y="90"/>
                    <a:pt x="287" y="125"/>
                    <a:pt x="377" y="247"/>
                  </a:cubicBezTo>
                  <a:cubicBezTo>
                    <a:pt x="383" y="254"/>
                    <a:pt x="389" y="257"/>
                    <a:pt x="395" y="257"/>
                  </a:cubicBezTo>
                  <a:cubicBezTo>
                    <a:pt x="414" y="257"/>
                    <a:pt x="432" y="230"/>
                    <a:pt x="416" y="209"/>
                  </a:cubicBezTo>
                  <a:cubicBezTo>
                    <a:pt x="341" y="102"/>
                    <a:pt x="193" y="1"/>
                    <a:pt x="58"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6" name="Google Shape;1536;p20"/>
            <p:cNvSpPr/>
            <p:nvPr/>
          </p:nvSpPr>
          <p:spPr>
            <a:xfrm>
              <a:off x="4289652" y="4154751"/>
              <a:ext cx="33988" cy="18109"/>
            </a:xfrm>
            <a:custGeom>
              <a:avLst/>
              <a:gdLst/>
              <a:ahLst/>
              <a:cxnLst/>
              <a:rect l="l" t="t" r="r" b="b"/>
              <a:pathLst>
                <a:path w="381" h="203" extrusionOk="0">
                  <a:moveTo>
                    <a:pt x="105" y="0"/>
                  </a:moveTo>
                  <a:cubicBezTo>
                    <a:pt x="79" y="0"/>
                    <a:pt x="52" y="6"/>
                    <a:pt x="25" y="20"/>
                  </a:cubicBezTo>
                  <a:cubicBezTo>
                    <a:pt x="0" y="34"/>
                    <a:pt x="11" y="68"/>
                    <a:pt x="35" y="68"/>
                  </a:cubicBezTo>
                  <a:cubicBezTo>
                    <a:pt x="47" y="69"/>
                    <a:pt x="58" y="69"/>
                    <a:pt x="69" y="69"/>
                  </a:cubicBezTo>
                  <a:cubicBezTo>
                    <a:pt x="76" y="69"/>
                    <a:pt x="82" y="69"/>
                    <a:pt x="88" y="69"/>
                  </a:cubicBezTo>
                  <a:cubicBezTo>
                    <a:pt x="125" y="69"/>
                    <a:pt x="160" y="71"/>
                    <a:pt x="196" y="89"/>
                  </a:cubicBezTo>
                  <a:cubicBezTo>
                    <a:pt x="248" y="114"/>
                    <a:pt x="290" y="152"/>
                    <a:pt x="329" y="194"/>
                  </a:cubicBezTo>
                  <a:cubicBezTo>
                    <a:pt x="335" y="200"/>
                    <a:pt x="342" y="203"/>
                    <a:pt x="349" y="203"/>
                  </a:cubicBezTo>
                  <a:cubicBezTo>
                    <a:pt x="360" y="203"/>
                    <a:pt x="370" y="197"/>
                    <a:pt x="374" y="184"/>
                  </a:cubicBezTo>
                  <a:cubicBezTo>
                    <a:pt x="374" y="173"/>
                    <a:pt x="377" y="167"/>
                    <a:pt x="377" y="156"/>
                  </a:cubicBezTo>
                  <a:cubicBezTo>
                    <a:pt x="380" y="141"/>
                    <a:pt x="366" y="131"/>
                    <a:pt x="352" y="131"/>
                  </a:cubicBezTo>
                  <a:cubicBezTo>
                    <a:pt x="349" y="131"/>
                    <a:pt x="346" y="132"/>
                    <a:pt x="342" y="133"/>
                  </a:cubicBezTo>
                  <a:lnTo>
                    <a:pt x="342" y="133"/>
                  </a:lnTo>
                  <a:cubicBezTo>
                    <a:pt x="280" y="67"/>
                    <a:pt x="195" y="0"/>
                    <a:pt x="105"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7" name="Google Shape;1537;p20"/>
            <p:cNvSpPr/>
            <p:nvPr/>
          </p:nvSpPr>
          <p:spPr>
            <a:xfrm>
              <a:off x="4271900" y="4090522"/>
              <a:ext cx="46656" cy="55219"/>
            </a:xfrm>
            <a:custGeom>
              <a:avLst/>
              <a:gdLst/>
              <a:ahLst/>
              <a:cxnLst/>
              <a:rect l="l" t="t" r="r" b="b"/>
              <a:pathLst>
                <a:path w="523" h="619" extrusionOk="0">
                  <a:moveTo>
                    <a:pt x="278" y="76"/>
                  </a:moveTo>
                  <a:cubicBezTo>
                    <a:pt x="304" y="76"/>
                    <a:pt x="360" y="157"/>
                    <a:pt x="360" y="163"/>
                  </a:cubicBezTo>
                  <a:cubicBezTo>
                    <a:pt x="378" y="198"/>
                    <a:pt x="388" y="230"/>
                    <a:pt x="399" y="264"/>
                  </a:cubicBezTo>
                  <a:cubicBezTo>
                    <a:pt x="418" y="335"/>
                    <a:pt x="420" y="394"/>
                    <a:pt x="409" y="460"/>
                  </a:cubicBezTo>
                  <a:lnTo>
                    <a:pt x="409" y="460"/>
                  </a:lnTo>
                  <a:cubicBezTo>
                    <a:pt x="396" y="440"/>
                    <a:pt x="382" y="420"/>
                    <a:pt x="366" y="401"/>
                  </a:cubicBezTo>
                  <a:lnTo>
                    <a:pt x="366" y="401"/>
                  </a:lnTo>
                  <a:cubicBezTo>
                    <a:pt x="308" y="308"/>
                    <a:pt x="253" y="191"/>
                    <a:pt x="266" y="90"/>
                  </a:cubicBezTo>
                  <a:cubicBezTo>
                    <a:pt x="268" y="80"/>
                    <a:pt x="272" y="76"/>
                    <a:pt x="278" y="76"/>
                  </a:cubicBezTo>
                  <a:close/>
                  <a:moveTo>
                    <a:pt x="97" y="324"/>
                  </a:moveTo>
                  <a:cubicBezTo>
                    <a:pt x="108" y="324"/>
                    <a:pt x="125" y="327"/>
                    <a:pt x="150" y="335"/>
                  </a:cubicBezTo>
                  <a:cubicBezTo>
                    <a:pt x="237" y="364"/>
                    <a:pt x="299" y="417"/>
                    <a:pt x="345" y="489"/>
                  </a:cubicBezTo>
                  <a:lnTo>
                    <a:pt x="345" y="489"/>
                  </a:lnTo>
                  <a:cubicBezTo>
                    <a:pt x="346" y="492"/>
                    <a:pt x="348" y="494"/>
                    <a:pt x="349" y="496"/>
                  </a:cubicBezTo>
                  <a:lnTo>
                    <a:pt x="349" y="496"/>
                  </a:lnTo>
                  <a:cubicBezTo>
                    <a:pt x="349" y="497"/>
                    <a:pt x="350" y="498"/>
                    <a:pt x="351" y="499"/>
                  </a:cubicBezTo>
                  <a:lnTo>
                    <a:pt x="351" y="499"/>
                  </a:lnTo>
                  <a:cubicBezTo>
                    <a:pt x="299" y="478"/>
                    <a:pt x="248" y="455"/>
                    <a:pt x="199" y="429"/>
                  </a:cubicBezTo>
                  <a:cubicBezTo>
                    <a:pt x="175" y="414"/>
                    <a:pt x="150" y="401"/>
                    <a:pt x="126" y="387"/>
                  </a:cubicBezTo>
                  <a:cubicBezTo>
                    <a:pt x="112" y="375"/>
                    <a:pt x="53" y="324"/>
                    <a:pt x="97" y="324"/>
                  </a:cubicBezTo>
                  <a:close/>
                  <a:moveTo>
                    <a:pt x="274" y="1"/>
                  </a:moveTo>
                  <a:cubicBezTo>
                    <a:pt x="268" y="1"/>
                    <a:pt x="262" y="1"/>
                    <a:pt x="255" y="3"/>
                  </a:cubicBezTo>
                  <a:cubicBezTo>
                    <a:pt x="152" y="25"/>
                    <a:pt x="182" y="162"/>
                    <a:pt x="239" y="291"/>
                  </a:cubicBezTo>
                  <a:lnTo>
                    <a:pt x="239" y="291"/>
                  </a:lnTo>
                  <a:cubicBezTo>
                    <a:pt x="208" y="275"/>
                    <a:pt x="175" y="264"/>
                    <a:pt x="140" y="261"/>
                  </a:cubicBezTo>
                  <a:cubicBezTo>
                    <a:pt x="137" y="261"/>
                    <a:pt x="134" y="261"/>
                    <a:pt x="131" y="261"/>
                  </a:cubicBezTo>
                  <a:cubicBezTo>
                    <a:pt x="70" y="261"/>
                    <a:pt x="1" y="292"/>
                    <a:pt x="15" y="362"/>
                  </a:cubicBezTo>
                  <a:cubicBezTo>
                    <a:pt x="31" y="440"/>
                    <a:pt x="161" y="492"/>
                    <a:pt x="220" y="519"/>
                  </a:cubicBezTo>
                  <a:cubicBezTo>
                    <a:pt x="301" y="554"/>
                    <a:pt x="381" y="593"/>
                    <a:pt x="465" y="617"/>
                  </a:cubicBezTo>
                  <a:cubicBezTo>
                    <a:pt x="467" y="618"/>
                    <a:pt x="470" y="618"/>
                    <a:pt x="473" y="618"/>
                  </a:cubicBezTo>
                  <a:cubicBezTo>
                    <a:pt x="498" y="618"/>
                    <a:pt x="523" y="590"/>
                    <a:pt x="507" y="565"/>
                  </a:cubicBezTo>
                  <a:cubicBezTo>
                    <a:pt x="500" y="554"/>
                    <a:pt x="489" y="544"/>
                    <a:pt x="482" y="530"/>
                  </a:cubicBezTo>
                  <a:cubicBezTo>
                    <a:pt x="477" y="523"/>
                    <a:pt x="470" y="520"/>
                    <a:pt x="462" y="520"/>
                  </a:cubicBezTo>
                  <a:cubicBezTo>
                    <a:pt x="456" y="520"/>
                    <a:pt x="450" y="522"/>
                    <a:pt x="445" y="525"/>
                  </a:cubicBezTo>
                  <a:lnTo>
                    <a:pt x="445" y="525"/>
                  </a:lnTo>
                  <a:cubicBezTo>
                    <a:pt x="482" y="396"/>
                    <a:pt x="476" y="285"/>
                    <a:pt x="430" y="160"/>
                  </a:cubicBezTo>
                  <a:cubicBezTo>
                    <a:pt x="404" y="101"/>
                    <a:pt x="354" y="1"/>
                    <a:pt x="274"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8" name="Google Shape;1538;p20"/>
            <p:cNvSpPr/>
            <p:nvPr/>
          </p:nvSpPr>
          <p:spPr>
            <a:xfrm>
              <a:off x="4313916" y="4047436"/>
              <a:ext cx="90278" cy="67708"/>
            </a:xfrm>
            <a:custGeom>
              <a:avLst/>
              <a:gdLst/>
              <a:ahLst/>
              <a:cxnLst/>
              <a:rect l="l" t="t" r="r" b="b"/>
              <a:pathLst>
                <a:path w="1012" h="759" extrusionOk="0">
                  <a:moveTo>
                    <a:pt x="749" y="0"/>
                  </a:moveTo>
                  <a:lnTo>
                    <a:pt x="1" y="384"/>
                  </a:lnTo>
                  <a:lnTo>
                    <a:pt x="155" y="747"/>
                  </a:lnTo>
                  <a:cubicBezTo>
                    <a:pt x="155" y="747"/>
                    <a:pt x="191" y="759"/>
                    <a:pt x="258" y="759"/>
                  </a:cubicBezTo>
                  <a:cubicBezTo>
                    <a:pt x="396" y="759"/>
                    <a:pt x="665" y="710"/>
                    <a:pt x="1011" y="409"/>
                  </a:cubicBezTo>
                  <a:lnTo>
                    <a:pt x="749" y="0"/>
                  </a:ln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9" name="Google Shape;1539;p20"/>
            <p:cNvSpPr/>
            <p:nvPr/>
          </p:nvSpPr>
          <p:spPr>
            <a:xfrm>
              <a:off x="3906598" y="2993330"/>
              <a:ext cx="47726" cy="98574"/>
            </a:xfrm>
            <a:custGeom>
              <a:avLst/>
              <a:gdLst/>
              <a:ahLst/>
              <a:cxnLst/>
              <a:rect l="l" t="t" r="r" b="b"/>
              <a:pathLst>
                <a:path w="535" h="1105" extrusionOk="0">
                  <a:moveTo>
                    <a:pt x="66" y="1"/>
                  </a:moveTo>
                  <a:cubicBezTo>
                    <a:pt x="66" y="1"/>
                    <a:pt x="38" y="364"/>
                    <a:pt x="0" y="714"/>
                  </a:cubicBezTo>
                  <a:cubicBezTo>
                    <a:pt x="192" y="822"/>
                    <a:pt x="367" y="954"/>
                    <a:pt x="520" y="1104"/>
                  </a:cubicBezTo>
                  <a:lnTo>
                    <a:pt x="534" y="74"/>
                  </a:lnTo>
                  <a:lnTo>
                    <a:pt x="66" y="1"/>
                  </a:lnTo>
                  <a:close/>
                </a:path>
              </a:pathLst>
            </a:custGeom>
            <a:solidFill>
              <a:srgbClr val="DEA18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0" name="Google Shape;1540;p20"/>
            <p:cNvSpPr/>
            <p:nvPr/>
          </p:nvSpPr>
          <p:spPr>
            <a:xfrm>
              <a:off x="3656820" y="2952669"/>
              <a:ext cx="296258" cy="285375"/>
            </a:xfrm>
            <a:custGeom>
              <a:avLst/>
              <a:gdLst/>
              <a:ahLst/>
              <a:cxnLst/>
              <a:rect l="l" t="t" r="r" b="b"/>
              <a:pathLst>
                <a:path w="3321" h="3199" extrusionOk="0">
                  <a:moveTo>
                    <a:pt x="1455" y="1"/>
                  </a:moveTo>
                  <a:cubicBezTo>
                    <a:pt x="1310" y="1"/>
                    <a:pt x="1343" y="520"/>
                    <a:pt x="1343" y="520"/>
                  </a:cubicBezTo>
                  <a:cubicBezTo>
                    <a:pt x="1343" y="520"/>
                    <a:pt x="1304" y="524"/>
                    <a:pt x="1243" y="524"/>
                  </a:cubicBezTo>
                  <a:cubicBezTo>
                    <a:pt x="1077" y="524"/>
                    <a:pt x="741" y="498"/>
                    <a:pt x="532" y="306"/>
                  </a:cubicBezTo>
                  <a:cubicBezTo>
                    <a:pt x="406" y="193"/>
                    <a:pt x="308" y="144"/>
                    <a:pt x="250" y="144"/>
                  </a:cubicBezTo>
                  <a:cubicBezTo>
                    <a:pt x="175" y="144"/>
                    <a:pt x="170" y="228"/>
                    <a:pt x="267" y="363"/>
                  </a:cubicBezTo>
                  <a:cubicBezTo>
                    <a:pt x="441" y="600"/>
                    <a:pt x="825" y="617"/>
                    <a:pt x="819" y="642"/>
                  </a:cubicBezTo>
                  <a:cubicBezTo>
                    <a:pt x="817" y="645"/>
                    <a:pt x="809" y="647"/>
                    <a:pt x="794" y="647"/>
                  </a:cubicBezTo>
                  <a:cubicBezTo>
                    <a:pt x="694" y="647"/>
                    <a:pt x="309" y="563"/>
                    <a:pt x="144" y="306"/>
                  </a:cubicBezTo>
                  <a:cubicBezTo>
                    <a:pt x="113" y="257"/>
                    <a:pt x="89" y="236"/>
                    <a:pt x="75" y="236"/>
                  </a:cubicBezTo>
                  <a:cubicBezTo>
                    <a:pt x="0" y="236"/>
                    <a:pt x="133" y="749"/>
                    <a:pt x="480" y="830"/>
                  </a:cubicBezTo>
                  <a:cubicBezTo>
                    <a:pt x="899" y="929"/>
                    <a:pt x="1007" y="977"/>
                    <a:pt x="1007" y="977"/>
                  </a:cubicBezTo>
                  <a:cubicBezTo>
                    <a:pt x="1007" y="977"/>
                    <a:pt x="1531" y="1904"/>
                    <a:pt x="1874" y="2340"/>
                  </a:cubicBezTo>
                  <a:cubicBezTo>
                    <a:pt x="2151" y="2688"/>
                    <a:pt x="2418" y="3199"/>
                    <a:pt x="2901" y="3199"/>
                  </a:cubicBezTo>
                  <a:cubicBezTo>
                    <a:pt x="3021" y="3199"/>
                    <a:pt x="3154" y="3168"/>
                    <a:pt x="3303" y="3095"/>
                  </a:cubicBezTo>
                  <a:lnTo>
                    <a:pt x="3320" y="1543"/>
                  </a:lnTo>
                  <a:cubicBezTo>
                    <a:pt x="3167" y="1393"/>
                    <a:pt x="2992" y="1261"/>
                    <a:pt x="2800" y="1153"/>
                  </a:cubicBezTo>
                  <a:cubicBezTo>
                    <a:pt x="2762" y="1470"/>
                    <a:pt x="2721" y="1774"/>
                    <a:pt x="2679" y="1774"/>
                  </a:cubicBezTo>
                  <a:cubicBezTo>
                    <a:pt x="2679" y="1774"/>
                    <a:pt x="2678" y="1774"/>
                    <a:pt x="2678" y="1774"/>
                  </a:cubicBezTo>
                  <a:cubicBezTo>
                    <a:pt x="2597" y="1757"/>
                    <a:pt x="1563" y="537"/>
                    <a:pt x="1563" y="537"/>
                  </a:cubicBezTo>
                  <a:cubicBezTo>
                    <a:pt x="1563" y="537"/>
                    <a:pt x="1636" y="45"/>
                    <a:pt x="1472" y="3"/>
                  </a:cubicBezTo>
                  <a:cubicBezTo>
                    <a:pt x="1466" y="1"/>
                    <a:pt x="1460" y="1"/>
                    <a:pt x="1455" y="1"/>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1" name="Google Shape;1541;p20"/>
            <p:cNvSpPr/>
            <p:nvPr/>
          </p:nvSpPr>
          <p:spPr>
            <a:xfrm>
              <a:off x="3732913" y="2332492"/>
              <a:ext cx="457363" cy="295274"/>
            </a:xfrm>
            <a:custGeom>
              <a:avLst/>
              <a:gdLst/>
              <a:ahLst/>
              <a:cxnLst/>
              <a:rect l="l" t="t" r="r" b="b"/>
              <a:pathLst>
                <a:path w="5127" h="3310" extrusionOk="0">
                  <a:moveTo>
                    <a:pt x="2457" y="0"/>
                  </a:moveTo>
                  <a:lnTo>
                    <a:pt x="2457" y="0"/>
                  </a:lnTo>
                  <a:cubicBezTo>
                    <a:pt x="1905" y="832"/>
                    <a:pt x="1004" y="1489"/>
                    <a:pt x="1" y="1811"/>
                  </a:cubicBezTo>
                  <a:cubicBezTo>
                    <a:pt x="31" y="1820"/>
                    <a:pt x="64" y="1823"/>
                    <a:pt x="96" y="1823"/>
                  </a:cubicBezTo>
                  <a:cubicBezTo>
                    <a:pt x="187" y="1823"/>
                    <a:pt x="273" y="1797"/>
                    <a:pt x="273" y="1797"/>
                  </a:cubicBezTo>
                  <a:lnTo>
                    <a:pt x="273" y="1797"/>
                  </a:lnTo>
                  <a:cubicBezTo>
                    <a:pt x="273" y="1797"/>
                    <a:pt x="189" y="1881"/>
                    <a:pt x="189" y="2104"/>
                  </a:cubicBezTo>
                  <a:cubicBezTo>
                    <a:pt x="210" y="2234"/>
                    <a:pt x="325" y="2272"/>
                    <a:pt x="451" y="2272"/>
                  </a:cubicBezTo>
                  <a:cubicBezTo>
                    <a:pt x="623" y="2272"/>
                    <a:pt x="815" y="2202"/>
                    <a:pt x="815" y="2202"/>
                  </a:cubicBezTo>
                  <a:lnTo>
                    <a:pt x="4159" y="3310"/>
                  </a:lnTo>
                  <a:cubicBezTo>
                    <a:pt x="4159" y="3310"/>
                    <a:pt x="4634" y="3163"/>
                    <a:pt x="4715" y="3107"/>
                  </a:cubicBezTo>
                  <a:cubicBezTo>
                    <a:pt x="4799" y="3051"/>
                    <a:pt x="4952" y="2806"/>
                    <a:pt x="5039" y="2646"/>
                  </a:cubicBezTo>
                  <a:cubicBezTo>
                    <a:pt x="5081" y="2569"/>
                    <a:pt x="5109" y="2395"/>
                    <a:pt x="5126" y="2234"/>
                  </a:cubicBezTo>
                  <a:cubicBezTo>
                    <a:pt x="4976" y="1808"/>
                    <a:pt x="4634" y="1447"/>
                    <a:pt x="4128" y="1279"/>
                  </a:cubicBezTo>
                  <a:cubicBezTo>
                    <a:pt x="3834" y="1182"/>
                    <a:pt x="3439" y="689"/>
                    <a:pt x="3541" y="98"/>
                  </a:cubicBezTo>
                  <a:lnTo>
                    <a:pt x="3541" y="98"/>
                  </a:lnTo>
                  <a:cubicBezTo>
                    <a:pt x="3222" y="259"/>
                    <a:pt x="2968" y="673"/>
                    <a:pt x="2625" y="673"/>
                  </a:cubicBezTo>
                  <a:cubicBezTo>
                    <a:pt x="2542" y="673"/>
                    <a:pt x="2454" y="649"/>
                    <a:pt x="2359" y="592"/>
                  </a:cubicBezTo>
                  <a:cubicBezTo>
                    <a:pt x="2262" y="592"/>
                    <a:pt x="2359" y="200"/>
                    <a:pt x="2457" y="0"/>
                  </a:cubicBezTo>
                  <a:close/>
                </a:path>
              </a:pathLst>
            </a:custGeom>
            <a:solidFill>
              <a:srgbClr val="A967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2" name="Google Shape;1542;p20"/>
            <p:cNvSpPr/>
            <p:nvPr/>
          </p:nvSpPr>
          <p:spPr>
            <a:xfrm>
              <a:off x="3698568" y="2268854"/>
              <a:ext cx="504825" cy="265303"/>
            </a:xfrm>
            <a:custGeom>
              <a:avLst/>
              <a:gdLst/>
              <a:ahLst/>
              <a:cxnLst/>
              <a:rect l="l" t="t" r="r" b="b"/>
              <a:pathLst>
                <a:path w="5659" h="2974" extrusionOk="0">
                  <a:moveTo>
                    <a:pt x="4371" y="1"/>
                  </a:moveTo>
                  <a:cubicBezTo>
                    <a:pt x="4239" y="1"/>
                    <a:pt x="3959" y="482"/>
                    <a:pt x="3950" y="482"/>
                  </a:cubicBezTo>
                  <a:cubicBezTo>
                    <a:pt x="3937" y="482"/>
                    <a:pt x="3905" y="83"/>
                    <a:pt x="3772" y="83"/>
                  </a:cubicBezTo>
                  <a:cubicBezTo>
                    <a:pt x="3762" y="83"/>
                    <a:pt x="3752" y="85"/>
                    <a:pt x="3740" y="90"/>
                  </a:cubicBezTo>
                  <a:cubicBezTo>
                    <a:pt x="3579" y="157"/>
                    <a:pt x="3771" y="552"/>
                    <a:pt x="3771" y="552"/>
                  </a:cubicBezTo>
                  <a:cubicBezTo>
                    <a:pt x="3771" y="552"/>
                    <a:pt x="3769" y="552"/>
                    <a:pt x="3766" y="552"/>
                  </a:cubicBezTo>
                  <a:cubicBezTo>
                    <a:pt x="3718" y="552"/>
                    <a:pt x="3373" y="548"/>
                    <a:pt x="2437" y="454"/>
                  </a:cubicBezTo>
                  <a:cubicBezTo>
                    <a:pt x="2369" y="447"/>
                    <a:pt x="2304" y="444"/>
                    <a:pt x="2242" y="444"/>
                  </a:cubicBezTo>
                  <a:cubicBezTo>
                    <a:pt x="1375" y="444"/>
                    <a:pt x="1070" y="1080"/>
                    <a:pt x="1070" y="1080"/>
                  </a:cubicBezTo>
                  <a:cubicBezTo>
                    <a:pt x="1070" y="1080"/>
                    <a:pt x="445" y="1135"/>
                    <a:pt x="221" y="1492"/>
                  </a:cubicBezTo>
                  <a:cubicBezTo>
                    <a:pt x="1" y="1848"/>
                    <a:pt x="497" y="1887"/>
                    <a:pt x="497" y="1887"/>
                  </a:cubicBezTo>
                  <a:cubicBezTo>
                    <a:pt x="497" y="1887"/>
                    <a:pt x="382" y="2006"/>
                    <a:pt x="291" y="2267"/>
                  </a:cubicBezTo>
                  <a:cubicBezTo>
                    <a:pt x="239" y="2449"/>
                    <a:pt x="302" y="2522"/>
                    <a:pt x="386" y="2551"/>
                  </a:cubicBezTo>
                  <a:cubicBezTo>
                    <a:pt x="1389" y="2229"/>
                    <a:pt x="2290" y="1572"/>
                    <a:pt x="2842" y="740"/>
                  </a:cubicBezTo>
                  <a:lnTo>
                    <a:pt x="2842" y="740"/>
                  </a:lnTo>
                  <a:cubicBezTo>
                    <a:pt x="2744" y="940"/>
                    <a:pt x="2647" y="1332"/>
                    <a:pt x="2744" y="1332"/>
                  </a:cubicBezTo>
                  <a:cubicBezTo>
                    <a:pt x="2839" y="1389"/>
                    <a:pt x="2927" y="1413"/>
                    <a:pt x="3010" y="1413"/>
                  </a:cubicBezTo>
                  <a:cubicBezTo>
                    <a:pt x="3353" y="1413"/>
                    <a:pt x="3607" y="999"/>
                    <a:pt x="3926" y="838"/>
                  </a:cubicBezTo>
                  <a:lnTo>
                    <a:pt x="3926" y="838"/>
                  </a:lnTo>
                  <a:cubicBezTo>
                    <a:pt x="3824" y="1429"/>
                    <a:pt x="4219" y="1922"/>
                    <a:pt x="4513" y="2019"/>
                  </a:cubicBezTo>
                  <a:cubicBezTo>
                    <a:pt x="5019" y="2187"/>
                    <a:pt x="5361" y="2548"/>
                    <a:pt x="5511" y="2974"/>
                  </a:cubicBezTo>
                  <a:cubicBezTo>
                    <a:pt x="5532" y="2792"/>
                    <a:pt x="5540" y="2624"/>
                    <a:pt x="5540" y="2624"/>
                  </a:cubicBezTo>
                  <a:cubicBezTo>
                    <a:pt x="5540" y="2624"/>
                    <a:pt x="5658" y="2397"/>
                    <a:pt x="5652" y="2058"/>
                  </a:cubicBezTo>
                  <a:cubicBezTo>
                    <a:pt x="5645" y="1719"/>
                    <a:pt x="5197" y="1628"/>
                    <a:pt x="5134" y="1282"/>
                  </a:cubicBezTo>
                  <a:cubicBezTo>
                    <a:pt x="5075" y="940"/>
                    <a:pt x="4261" y="601"/>
                    <a:pt x="4261" y="601"/>
                  </a:cubicBezTo>
                  <a:cubicBezTo>
                    <a:pt x="4261" y="601"/>
                    <a:pt x="4513" y="188"/>
                    <a:pt x="4415" y="27"/>
                  </a:cubicBezTo>
                  <a:cubicBezTo>
                    <a:pt x="4403" y="9"/>
                    <a:pt x="4389" y="1"/>
                    <a:pt x="4371" y="1"/>
                  </a:cubicBezTo>
                  <a:close/>
                </a:path>
              </a:pathLst>
            </a:custGeom>
            <a:solidFill>
              <a:srgbClr val="D16847"/>
            </a:solidFill>
            <a:ln w="9525" cap="flat" cmpd="sng">
              <a:solidFill>
                <a:srgbClr val="D1684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3" name="Google Shape;1543;p20"/>
            <p:cNvSpPr/>
            <p:nvPr/>
          </p:nvSpPr>
          <p:spPr>
            <a:xfrm>
              <a:off x="4033094" y="2587922"/>
              <a:ext cx="123552" cy="206248"/>
            </a:xfrm>
            <a:custGeom>
              <a:avLst/>
              <a:gdLst/>
              <a:ahLst/>
              <a:cxnLst/>
              <a:rect l="l" t="t" r="r" b="b"/>
              <a:pathLst>
                <a:path w="1385" h="2312" extrusionOk="0">
                  <a:moveTo>
                    <a:pt x="1122" y="1"/>
                  </a:moveTo>
                  <a:lnTo>
                    <a:pt x="0" y="1252"/>
                  </a:lnTo>
                  <a:lnTo>
                    <a:pt x="249" y="2213"/>
                  </a:lnTo>
                  <a:cubicBezTo>
                    <a:pt x="186" y="2252"/>
                    <a:pt x="130" y="2283"/>
                    <a:pt x="92" y="2311"/>
                  </a:cubicBezTo>
                  <a:cubicBezTo>
                    <a:pt x="734" y="2115"/>
                    <a:pt x="1133" y="1682"/>
                    <a:pt x="1384" y="1147"/>
                  </a:cubicBezTo>
                  <a:cubicBezTo>
                    <a:pt x="1252" y="644"/>
                    <a:pt x="1122" y="1"/>
                    <a:pt x="1122" y="1"/>
                  </a:cubicBezTo>
                  <a:close/>
                </a:path>
              </a:pathLst>
            </a:custGeom>
            <a:solidFill>
              <a:srgbClr val="DEA18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4" name="Google Shape;1544;p20"/>
            <p:cNvSpPr/>
            <p:nvPr/>
          </p:nvSpPr>
          <p:spPr>
            <a:xfrm>
              <a:off x="4032826" y="2689642"/>
              <a:ext cx="175828" cy="120876"/>
            </a:xfrm>
            <a:custGeom>
              <a:avLst/>
              <a:gdLst/>
              <a:ahLst/>
              <a:cxnLst/>
              <a:rect l="l" t="t" r="r" b="b"/>
              <a:pathLst>
                <a:path w="1971" h="1355" extrusionOk="0">
                  <a:moveTo>
                    <a:pt x="1387" y="0"/>
                  </a:moveTo>
                  <a:cubicBezTo>
                    <a:pt x="1136" y="535"/>
                    <a:pt x="737" y="968"/>
                    <a:pt x="95" y="1164"/>
                  </a:cubicBezTo>
                  <a:cubicBezTo>
                    <a:pt x="0" y="1240"/>
                    <a:pt x="45" y="1297"/>
                    <a:pt x="535" y="1349"/>
                  </a:cubicBezTo>
                  <a:cubicBezTo>
                    <a:pt x="574" y="1353"/>
                    <a:pt x="613" y="1355"/>
                    <a:pt x="653" y="1355"/>
                  </a:cubicBezTo>
                  <a:cubicBezTo>
                    <a:pt x="1295" y="1355"/>
                    <a:pt x="1971" y="821"/>
                    <a:pt x="1971" y="821"/>
                  </a:cubicBezTo>
                  <a:lnTo>
                    <a:pt x="1971" y="821"/>
                  </a:lnTo>
                  <a:cubicBezTo>
                    <a:pt x="1971" y="821"/>
                    <a:pt x="1966" y="822"/>
                    <a:pt x="1957" y="822"/>
                  </a:cubicBezTo>
                  <a:cubicBezTo>
                    <a:pt x="1899" y="822"/>
                    <a:pt x="1682" y="803"/>
                    <a:pt x="1555" y="538"/>
                  </a:cubicBezTo>
                  <a:cubicBezTo>
                    <a:pt x="1506" y="440"/>
                    <a:pt x="1447" y="234"/>
                    <a:pt x="1387" y="0"/>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5" name="Google Shape;1545;p20"/>
            <p:cNvSpPr/>
            <p:nvPr/>
          </p:nvSpPr>
          <p:spPr>
            <a:xfrm>
              <a:off x="3794020" y="2404839"/>
              <a:ext cx="374757" cy="347728"/>
            </a:xfrm>
            <a:custGeom>
              <a:avLst/>
              <a:gdLst/>
              <a:ahLst/>
              <a:cxnLst/>
              <a:rect l="l" t="t" r="r" b="b"/>
              <a:pathLst>
                <a:path w="4201" h="3898" extrusionOk="0">
                  <a:moveTo>
                    <a:pt x="2314" y="0"/>
                  </a:moveTo>
                  <a:cubicBezTo>
                    <a:pt x="2314" y="0"/>
                    <a:pt x="1011" y="949"/>
                    <a:pt x="328" y="949"/>
                  </a:cubicBezTo>
                  <a:cubicBezTo>
                    <a:pt x="309" y="949"/>
                    <a:pt x="291" y="949"/>
                    <a:pt x="273" y="947"/>
                  </a:cubicBezTo>
                  <a:cubicBezTo>
                    <a:pt x="273" y="947"/>
                    <a:pt x="147" y="1178"/>
                    <a:pt x="0" y="1332"/>
                  </a:cubicBezTo>
                  <a:cubicBezTo>
                    <a:pt x="0" y="1332"/>
                    <a:pt x="298" y="2313"/>
                    <a:pt x="346" y="2879"/>
                  </a:cubicBezTo>
                  <a:cubicBezTo>
                    <a:pt x="395" y="3445"/>
                    <a:pt x="1255" y="3872"/>
                    <a:pt x="2055" y="3897"/>
                  </a:cubicBezTo>
                  <a:cubicBezTo>
                    <a:pt x="2069" y="3897"/>
                    <a:pt x="2083" y="3897"/>
                    <a:pt x="2098" y="3897"/>
                  </a:cubicBezTo>
                  <a:cubicBezTo>
                    <a:pt x="2878" y="3897"/>
                    <a:pt x="3473" y="3249"/>
                    <a:pt x="3627" y="2572"/>
                  </a:cubicBezTo>
                  <a:cubicBezTo>
                    <a:pt x="3677" y="2174"/>
                    <a:pt x="3690" y="2125"/>
                    <a:pt x="3690" y="2125"/>
                  </a:cubicBezTo>
                  <a:cubicBezTo>
                    <a:pt x="3690" y="2125"/>
                    <a:pt x="4201" y="2073"/>
                    <a:pt x="4096" y="1513"/>
                  </a:cubicBezTo>
                  <a:cubicBezTo>
                    <a:pt x="4040" y="1217"/>
                    <a:pt x="3869" y="1147"/>
                    <a:pt x="3720" y="1147"/>
                  </a:cubicBezTo>
                  <a:cubicBezTo>
                    <a:pt x="3588" y="1147"/>
                    <a:pt x="3474" y="1202"/>
                    <a:pt x="3474" y="1202"/>
                  </a:cubicBezTo>
                  <a:cubicBezTo>
                    <a:pt x="3474" y="1202"/>
                    <a:pt x="3212" y="923"/>
                    <a:pt x="3212" y="640"/>
                  </a:cubicBezTo>
                  <a:cubicBezTo>
                    <a:pt x="3212" y="640"/>
                    <a:pt x="3098" y="765"/>
                    <a:pt x="3006" y="765"/>
                  </a:cubicBezTo>
                  <a:cubicBezTo>
                    <a:pt x="2984" y="765"/>
                    <a:pt x="2964" y="758"/>
                    <a:pt x="2946" y="741"/>
                  </a:cubicBezTo>
                  <a:cubicBezTo>
                    <a:pt x="2856" y="647"/>
                    <a:pt x="2872" y="347"/>
                    <a:pt x="2872" y="347"/>
                  </a:cubicBezTo>
                  <a:lnTo>
                    <a:pt x="2872" y="347"/>
                  </a:lnTo>
                  <a:cubicBezTo>
                    <a:pt x="2872" y="347"/>
                    <a:pt x="2809" y="681"/>
                    <a:pt x="2647" y="681"/>
                  </a:cubicBezTo>
                  <a:cubicBezTo>
                    <a:pt x="2607" y="681"/>
                    <a:pt x="2561" y="661"/>
                    <a:pt x="2509" y="612"/>
                  </a:cubicBezTo>
                  <a:cubicBezTo>
                    <a:pt x="2243" y="360"/>
                    <a:pt x="2314" y="0"/>
                    <a:pt x="2314" y="0"/>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6" name="Google Shape;1546;p20"/>
            <p:cNvSpPr/>
            <p:nvPr/>
          </p:nvSpPr>
          <p:spPr>
            <a:xfrm>
              <a:off x="3900978" y="2760417"/>
              <a:ext cx="460753" cy="573510"/>
            </a:xfrm>
            <a:custGeom>
              <a:avLst/>
              <a:gdLst/>
              <a:ahLst/>
              <a:cxnLst/>
              <a:rect l="l" t="t" r="r" b="b"/>
              <a:pathLst>
                <a:path w="5165" h="6429" extrusionOk="0">
                  <a:moveTo>
                    <a:pt x="3463" y="0"/>
                  </a:moveTo>
                  <a:cubicBezTo>
                    <a:pt x="3434" y="0"/>
                    <a:pt x="3418" y="1"/>
                    <a:pt x="3418" y="1"/>
                  </a:cubicBezTo>
                  <a:cubicBezTo>
                    <a:pt x="3037" y="368"/>
                    <a:pt x="2490" y="517"/>
                    <a:pt x="2048" y="517"/>
                  </a:cubicBezTo>
                  <a:cubicBezTo>
                    <a:pt x="1946" y="517"/>
                    <a:pt x="1849" y="509"/>
                    <a:pt x="1761" y="494"/>
                  </a:cubicBezTo>
                  <a:cubicBezTo>
                    <a:pt x="1401" y="435"/>
                    <a:pt x="1719" y="211"/>
                    <a:pt x="1720" y="211"/>
                  </a:cubicBezTo>
                  <a:lnTo>
                    <a:pt x="1720" y="211"/>
                  </a:lnTo>
                  <a:cubicBezTo>
                    <a:pt x="1220" y="264"/>
                    <a:pt x="1041" y="354"/>
                    <a:pt x="591" y="917"/>
                  </a:cubicBezTo>
                  <a:cubicBezTo>
                    <a:pt x="140" y="1483"/>
                    <a:pt x="0" y="2650"/>
                    <a:pt x="0" y="2650"/>
                  </a:cubicBezTo>
                  <a:lnTo>
                    <a:pt x="426" y="2755"/>
                  </a:lnTo>
                  <a:cubicBezTo>
                    <a:pt x="202" y="4229"/>
                    <a:pt x="639" y="6420"/>
                    <a:pt x="639" y="6420"/>
                  </a:cubicBezTo>
                  <a:cubicBezTo>
                    <a:pt x="639" y="6420"/>
                    <a:pt x="621" y="6428"/>
                    <a:pt x="626" y="6428"/>
                  </a:cubicBezTo>
                  <a:cubicBezTo>
                    <a:pt x="635" y="6428"/>
                    <a:pt x="736" y="6395"/>
                    <a:pt x="1262" y="6197"/>
                  </a:cubicBezTo>
                  <a:cubicBezTo>
                    <a:pt x="1524" y="6099"/>
                    <a:pt x="1920" y="6066"/>
                    <a:pt x="2331" y="6066"/>
                  </a:cubicBezTo>
                  <a:cubicBezTo>
                    <a:pt x="3154" y="6066"/>
                    <a:pt x="4039" y="6197"/>
                    <a:pt x="4039" y="6197"/>
                  </a:cubicBezTo>
                  <a:cubicBezTo>
                    <a:pt x="4039" y="6197"/>
                    <a:pt x="4287" y="5533"/>
                    <a:pt x="4291" y="4844"/>
                  </a:cubicBezTo>
                  <a:cubicBezTo>
                    <a:pt x="4294" y="4156"/>
                    <a:pt x="4162" y="2738"/>
                    <a:pt x="4162" y="2738"/>
                  </a:cubicBezTo>
                  <a:cubicBezTo>
                    <a:pt x="4818" y="2493"/>
                    <a:pt x="5165" y="2025"/>
                    <a:pt x="5165" y="2025"/>
                  </a:cubicBezTo>
                  <a:cubicBezTo>
                    <a:pt x="5165" y="2025"/>
                    <a:pt x="4976" y="1469"/>
                    <a:pt x="4647" y="704"/>
                  </a:cubicBezTo>
                  <a:cubicBezTo>
                    <a:pt x="4364" y="45"/>
                    <a:pt x="3651" y="0"/>
                    <a:pt x="3463" y="0"/>
                  </a:cubicBez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7" name="Google Shape;1547;p20"/>
            <p:cNvSpPr/>
            <p:nvPr/>
          </p:nvSpPr>
          <p:spPr>
            <a:xfrm>
              <a:off x="3957982" y="3298585"/>
              <a:ext cx="425609" cy="805901"/>
            </a:xfrm>
            <a:custGeom>
              <a:avLst/>
              <a:gdLst/>
              <a:ahLst/>
              <a:cxnLst/>
              <a:rect l="l" t="t" r="r" b="b"/>
              <a:pathLst>
                <a:path w="4771" h="9034" extrusionOk="0">
                  <a:moveTo>
                    <a:pt x="2054" y="1"/>
                  </a:moveTo>
                  <a:cubicBezTo>
                    <a:pt x="1887" y="1"/>
                    <a:pt x="1706" y="6"/>
                    <a:pt x="1510" y="18"/>
                  </a:cubicBezTo>
                  <a:cubicBezTo>
                    <a:pt x="280" y="91"/>
                    <a:pt x="0" y="367"/>
                    <a:pt x="0" y="367"/>
                  </a:cubicBezTo>
                  <a:cubicBezTo>
                    <a:pt x="0" y="367"/>
                    <a:pt x="81" y="3613"/>
                    <a:pt x="49" y="4253"/>
                  </a:cubicBezTo>
                  <a:cubicBezTo>
                    <a:pt x="15" y="4892"/>
                    <a:pt x="49" y="8810"/>
                    <a:pt x="49" y="8810"/>
                  </a:cubicBezTo>
                  <a:cubicBezTo>
                    <a:pt x="315" y="8980"/>
                    <a:pt x="556" y="9033"/>
                    <a:pt x="755" y="9033"/>
                  </a:cubicBezTo>
                  <a:cubicBezTo>
                    <a:pt x="1095" y="9033"/>
                    <a:pt x="1311" y="8876"/>
                    <a:pt x="1311" y="8876"/>
                  </a:cubicBezTo>
                  <a:lnTo>
                    <a:pt x="1705" y="4795"/>
                  </a:lnTo>
                  <a:cubicBezTo>
                    <a:pt x="1705" y="4795"/>
                    <a:pt x="1755" y="5581"/>
                    <a:pt x="1943" y="6137"/>
                  </a:cubicBezTo>
                  <a:cubicBezTo>
                    <a:pt x="2132" y="6695"/>
                    <a:pt x="3820" y="8876"/>
                    <a:pt x="3820" y="8876"/>
                  </a:cubicBezTo>
                  <a:lnTo>
                    <a:pt x="4771" y="8401"/>
                  </a:lnTo>
                  <a:lnTo>
                    <a:pt x="3310" y="4959"/>
                  </a:lnTo>
                  <a:cubicBezTo>
                    <a:pt x="3310" y="4959"/>
                    <a:pt x="3474" y="2366"/>
                    <a:pt x="3523" y="1415"/>
                  </a:cubicBezTo>
                  <a:cubicBezTo>
                    <a:pt x="3575" y="465"/>
                    <a:pt x="3400" y="144"/>
                    <a:pt x="3400" y="144"/>
                  </a:cubicBezTo>
                  <a:cubicBezTo>
                    <a:pt x="3400" y="144"/>
                    <a:pt x="2932" y="1"/>
                    <a:pt x="2054"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8" name="Google Shape;1548;p20"/>
            <p:cNvSpPr/>
            <p:nvPr/>
          </p:nvSpPr>
          <p:spPr>
            <a:xfrm>
              <a:off x="4272168" y="2939196"/>
              <a:ext cx="104819" cy="154061"/>
            </a:xfrm>
            <a:custGeom>
              <a:avLst/>
              <a:gdLst/>
              <a:ahLst/>
              <a:cxnLst/>
              <a:rect l="l" t="t" r="r" b="b"/>
              <a:pathLst>
                <a:path w="1175" h="1727" extrusionOk="0">
                  <a:moveTo>
                    <a:pt x="1004" y="1"/>
                  </a:moveTo>
                  <a:cubicBezTo>
                    <a:pt x="1004" y="1"/>
                    <a:pt x="479" y="574"/>
                    <a:pt x="1" y="714"/>
                  </a:cubicBezTo>
                  <a:cubicBezTo>
                    <a:pt x="1" y="714"/>
                    <a:pt x="193" y="1343"/>
                    <a:pt x="294" y="1727"/>
                  </a:cubicBezTo>
                  <a:cubicBezTo>
                    <a:pt x="549" y="1290"/>
                    <a:pt x="791" y="881"/>
                    <a:pt x="1175" y="588"/>
                  </a:cubicBezTo>
                  <a:cubicBezTo>
                    <a:pt x="1087" y="238"/>
                    <a:pt x="1004" y="1"/>
                    <a:pt x="1004" y="1"/>
                  </a:cubicBezTo>
                  <a:close/>
                </a:path>
              </a:pathLst>
            </a:custGeom>
            <a:solidFill>
              <a:srgbClr val="DEA18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9" name="Google Shape;1549;p20"/>
            <p:cNvSpPr/>
            <p:nvPr/>
          </p:nvSpPr>
          <p:spPr>
            <a:xfrm>
              <a:off x="4203568" y="2991560"/>
              <a:ext cx="193402" cy="383503"/>
            </a:xfrm>
            <a:custGeom>
              <a:avLst/>
              <a:gdLst/>
              <a:ahLst/>
              <a:cxnLst/>
              <a:rect l="l" t="t" r="r" b="b"/>
              <a:pathLst>
                <a:path w="2168" h="4299" extrusionOk="0">
                  <a:moveTo>
                    <a:pt x="1944" y="1"/>
                  </a:moveTo>
                  <a:cubicBezTo>
                    <a:pt x="1560" y="294"/>
                    <a:pt x="1318" y="703"/>
                    <a:pt x="1063" y="1140"/>
                  </a:cubicBezTo>
                  <a:cubicBezTo>
                    <a:pt x="1087" y="1234"/>
                    <a:pt x="1105" y="1314"/>
                    <a:pt x="1116" y="1367"/>
                  </a:cubicBezTo>
                  <a:cubicBezTo>
                    <a:pt x="1165" y="1629"/>
                    <a:pt x="1" y="3659"/>
                    <a:pt x="1" y="3659"/>
                  </a:cubicBezTo>
                  <a:cubicBezTo>
                    <a:pt x="1" y="3659"/>
                    <a:pt x="165" y="4023"/>
                    <a:pt x="560" y="4299"/>
                  </a:cubicBezTo>
                  <a:cubicBezTo>
                    <a:pt x="560" y="4299"/>
                    <a:pt x="2115" y="2530"/>
                    <a:pt x="2150" y="1545"/>
                  </a:cubicBezTo>
                  <a:cubicBezTo>
                    <a:pt x="2168" y="1007"/>
                    <a:pt x="2052" y="423"/>
                    <a:pt x="1944" y="1"/>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0" name="Google Shape;1550;p20"/>
            <p:cNvSpPr/>
            <p:nvPr/>
          </p:nvSpPr>
          <p:spPr>
            <a:xfrm>
              <a:off x="4204281" y="2763271"/>
              <a:ext cx="60125" cy="227923"/>
            </a:xfrm>
            <a:custGeom>
              <a:avLst/>
              <a:gdLst/>
              <a:ahLst/>
              <a:cxnLst/>
              <a:rect l="l" t="t" r="r" b="b"/>
              <a:pathLst>
                <a:path w="674" h="2555" extrusionOk="0">
                  <a:moveTo>
                    <a:pt x="171" y="1"/>
                  </a:moveTo>
                  <a:cubicBezTo>
                    <a:pt x="161" y="1"/>
                    <a:pt x="152" y="6"/>
                    <a:pt x="150" y="19"/>
                  </a:cubicBezTo>
                  <a:cubicBezTo>
                    <a:pt x="0" y="955"/>
                    <a:pt x="265" y="1703"/>
                    <a:pt x="647" y="2548"/>
                  </a:cubicBezTo>
                  <a:cubicBezTo>
                    <a:pt x="648" y="2553"/>
                    <a:pt x="651" y="2555"/>
                    <a:pt x="655" y="2555"/>
                  </a:cubicBezTo>
                  <a:cubicBezTo>
                    <a:pt x="663" y="2555"/>
                    <a:pt x="673" y="2547"/>
                    <a:pt x="671" y="2538"/>
                  </a:cubicBezTo>
                  <a:cubicBezTo>
                    <a:pt x="521" y="2160"/>
                    <a:pt x="367" y="1786"/>
                    <a:pt x="244" y="1398"/>
                  </a:cubicBezTo>
                  <a:cubicBezTo>
                    <a:pt x="102" y="944"/>
                    <a:pt x="154" y="490"/>
                    <a:pt x="199" y="25"/>
                  </a:cubicBezTo>
                  <a:cubicBezTo>
                    <a:pt x="199" y="10"/>
                    <a:pt x="185" y="1"/>
                    <a:pt x="171"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1" name="Google Shape;1551;p20"/>
            <p:cNvSpPr/>
            <p:nvPr/>
          </p:nvSpPr>
          <p:spPr>
            <a:xfrm>
              <a:off x="3938445" y="2811889"/>
              <a:ext cx="54238" cy="186085"/>
            </a:xfrm>
            <a:custGeom>
              <a:avLst/>
              <a:gdLst/>
              <a:ahLst/>
              <a:cxnLst/>
              <a:rect l="l" t="t" r="r" b="b"/>
              <a:pathLst>
                <a:path w="608" h="2086" extrusionOk="0">
                  <a:moveTo>
                    <a:pt x="578" y="1"/>
                  </a:moveTo>
                  <a:cubicBezTo>
                    <a:pt x="571" y="1"/>
                    <a:pt x="563" y="4"/>
                    <a:pt x="558" y="11"/>
                  </a:cubicBezTo>
                  <a:cubicBezTo>
                    <a:pt x="387" y="291"/>
                    <a:pt x="324" y="633"/>
                    <a:pt x="226" y="945"/>
                  </a:cubicBezTo>
                  <a:cubicBezTo>
                    <a:pt x="118" y="1289"/>
                    <a:pt x="0" y="1697"/>
                    <a:pt x="34" y="2059"/>
                  </a:cubicBezTo>
                  <a:lnTo>
                    <a:pt x="34" y="2059"/>
                  </a:lnTo>
                  <a:cubicBezTo>
                    <a:pt x="32" y="2053"/>
                    <a:pt x="27" y="2049"/>
                    <a:pt x="21" y="2049"/>
                  </a:cubicBezTo>
                  <a:cubicBezTo>
                    <a:pt x="15" y="2049"/>
                    <a:pt x="8" y="2054"/>
                    <a:pt x="6" y="2062"/>
                  </a:cubicBezTo>
                  <a:lnTo>
                    <a:pt x="6" y="2073"/>
                  </a:lnTo>
                  <a:cubicBezTo>
                    <a:pt x="6" y="2081"/>
                    <a:pt x="15" y="2085"/>
                    <a:pt x="23" y="2085"/>
                  </a:cubicBezTo>
                  <a:cubicBezTo>
                    <a:pt x="29" y="2085"/>
                    <a:pt x="34" y="2083"/>
                    <a:pt x="34" y="2077"/>
                  </a:cubicBezTo>
                  <a:cubicBezTo>
                    <a:pt x="150" y="1381"/>
                    <a:pt x="335" y="679"/>
                    <a:pt x="600" y="29"/>
                  </a:cubicBezTo>
                  <a:cubicBezTo>
                    <a:pt x="607" y="13"/>
                    <a:pt x="593" y="1"/>
                    <a:pt x="578"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2" name="Google Shape;1552;p20"/>
            <p:cNvSpPr/>
            <p:nvPr/>
          </p:nvSpPr>
          <p:spPr>
            <a:xfrm>
              <a:off x="4104191" y="2515812"/>
              <a:ext cx="33185" cy="66816"/>
            </a:xfrm>
            <a:custGeom>
              <a:avLst/>
              <a:gdLst/>
              <a:ahLst/>
              <a:cxnLst/>
              <a:rect l="l" t="t" r="r" b="b"/>
              <a:pathLst>
                <a:path w="372" h="749" extrusionOk="0">
                  <a:moveTo>
                    <a:pt x="247" y="0"/>
                  </a:moveTo>
                  <a:cubicBezTo>
                    <a:pt x="146" y="0"/>
                    <a:pt x="63" y="106"/>
                    <a:pt x="29" y="206"/>
                  </a:cubicBezTo>
                  <a:cubicBezTo>
                    <a:pt x="0" y="293"/>
                    <a:pt x="35" y="395"/>
                    <a:pt x="56" y="482"/>
                  </a:cubicBezTo>
                  <a:cubicBezTo>
                    <a:pt x="77" y="577"/>
                    <a:pt x="108" y="682"/>
                    <a:pt x="189" y="745"/>
                  </a:cubicBezTo>
                  <a:cubicBezTo>
                    <a:pt x="193" y="747"/>
                    <a:pt x="197" y="749"/>
                    <a:pt x="201" y="749"/>
                  </a:cubicBezTo>
                  <a:cubicBezTo>
                    <a:pt x="212" y="749"/>
                    <a:pt x="222" y="740"/>
                    <a:pt x="217" y="727"/>
                  </a:cubicBezTo>
                  <a:lnTo>
                    <a:pt x="217" y="720"/>
                  </a:lnTo>
                  <a:cubicBezTo>
                    <a:pt x="216" y="716"/>
                    <a:pt x="213" y="713"/>
                    <a:pt x="209" y="711"/>
                  </a:cubicBezTo>
                  <a:lnTo>
                    <a:pt x="209" y="711"/>
                  </a:lnTo>
                  <a:cubicBezTo>
                    <a:pt x="152" y="624"/>
                    <a:pt x="125" y="524"/>
                    <a:pt x="102" y="423"/>
                  </a:cubicBezTo>
                  <a:cubicBezTo>
                    <a:pt x="78" y="302"/>
                    <a:pt x="88" y="70"/>
                    <a:pt x="245" y="70"/>
                  </a:cubicBezTo>
                  <a:cubicBezTo>
                    <a:pt x="270" y="70"/>
                    <a:pt x="297" y="76"/>
                    <a:pt x="329" y="88"/>
                  </a:cubicBezTo>
                  <a:cubicBezTo>
                    <a:pt x="333" y="90"/>
                    <a:pt x="336" y="90"/>
                    <a:pt x="340" y="90"/>
                  </a:cubicBezTo>
                  <a:cubicBezTo>
                    <a:pt x="363" y="90"/>
                    <a:pt x="371" y="54"/>
                    <a:pt x="350" y="39"/>
                  </a:cubicBezTo>
                  <a:cubicBezTo>
                    <a:pt x="314" y="12"/>
                    <a:pt x="280" y="0"/>
                    <a:pt x="247"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3" name="Google Shape;1553;p20"/>
            <p:cNvSpPr/>
            <p:nvPr/>
          </p:nvSpPr>
          <p:spPr>
            <a:xfrm>
              <a:off x="4108027" y="2539005"/>
              <a:ext cx="30866" cy="21766"/>
            </a:xfrm>
            <a:custGeom>
              <a:avLst/>
              <a:gdLst/>
              <a:ahLst/>
              <a:cxnLst/>
              <a:rect l="l" t="t" r="r" b="b"/>
              <a:pathLst>
                <a:path w="346" h="244" extrusionOk="0">
                  <a:moveTo>
                    <a:pt x="276" y="1"/>
                  </a:moveTo>
                  <a:cubicBezTo>
                    <a:pt x="212" y="1"/>
                    <a:pt x="149" y="28"/>
                    <a:pt x="104" y="72"/>
                  </a:cubicBezTo>
                  <a:cubicBezTo>
                    <a:pt x="63" y="112"/>
                    <a:pt x="1" y="172"/>
                    <a:pt x="39" y="233"/>
                  </a:cubicBezTo>
                  <a:lnTo>
                    <a:pt x="39" y="233"/>
                  </a:lnTo>
                  <a:cubicBezTo>
                    <a:pt x="39" y="235"/>
                    <a:pt x="41" y="238"/>
                    <a:pt x="44" y="240"/>
                  </a:cubicBezTo>
                  <a:cubicBezTo>
                    <a:pt x="44" y="240"/>
                    <a:pt x="48" y="243"/>
                    <a:pt x="52" y="243"/>
                  </a:cubicBezTo>
                  <a:cubicBezTo>
                    <a:pt x="59" y="243"/>
                    <a:pt x="65" y="236"/>
                    <a:pt x="62" y="230"/>
                  </a:cubicBezTo>
                  <a:cubicBezTo>
                    <a:pt x="55" y="163"/>
                    <a:pt x="107" y="135"/>
                    <a:pt x="149" y="96"/>
                  </a:cubicBezTo>
                  <a:cubicBezTo>
                    <a:pt x="199" y="51"/>
                    <a:pt x="265" y="65"/>
                    <a:pt x="324" y="51"/>
                  </a:cubicBezTo>
                  <a:cubicBezTo>
                    <a:pt x="345" y="48"/>
                    <a:pt x="345" y="13"/>
                    <a:pt x="324" y="6"/>
                  </a:cubicBezTo>
                  <a:cubicBezTo>
                    <a:pt x="308" y="2"/>
                    <a:pt x="292" y="1"/>
                    <a:pt x="276"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4" name="Google Shape;1554;p20"/>
            <p:cNvSpPr/>
            <p:nvPr/>
          </p:nvSpPr>
          <p:spPr>
            <a:xfrm>
              <a:off x="3945493" y="2628837"/>
              <a:ext cx="31847" cy="34434"/>
            </a:xfrm>
            <a:custGeom>
              <a:avLst/>
              <a:gdLst/>
              <a:ahLst/>
              <a:cxnLst/>
              <a:rect l="l" t="t" r="r" b="b"/>
              <a:pathLst>
                <a:path w="357" h="386" extrusionOk="0">
                  <a:moveTo>
                    <a:pt x="298" y="0"/>
                  </a:moveTo>
                  <a:cubicBezTo>
                    <a:pt x="282" y="0"/>
                    <a:pt x="266" y="12"/>
                    <a:pt x="266" y="29"/>
                  </a:cubicBezTo>
                  <a:cubicBezTo>
                    <a:pt x="266" y="110"/>
                    <a:pt x="287" y="180"/>
                    <a:pt x="228" y="242"/>
                  </a:cubicBezTo>
                  <a:cubicBezTo>
                    <a:pt x="179" y="295"/>
                    <a:pt x="81" y="326"/>
                    <a:pt x="18" y="352"/>
                  </a:cubicBezTo>
                  <a:cubicBezTo>
                    <a:pt x="0" y="358"/>
                    <a:pt x="5" y="386"/>
                    <a:pt x="25" y="386"/>
                  </a:cubicBezTo>
                  <a:cubicBezTo>
                    <a:pt x="113" y="383"/>
                    <a:pt x="224" y="337"/>
                    <a:pt x="287" y="274"/>
                  </a:cubicBezTo>
                  <a:cubicBezTo>
                    <a:pt x="350" y="211"/>
                    <a:pt x="357" y="89"/>
                    <a:pt x="322" y="16"/>
                  </a:cubicBezTo>
                  <a:cubicBezTo>
                    <a:pt x="317" y="5"/>
                    <a:pt x="307" y="0"/>
                    <a:pt x="298"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5" name="Google Shape;1555;p20"/>
            <p:cNvSpPr/>
            <p:nvPr/>
          </p:nvSpPr>
          <p:spPr>
            <a:xfrm>
              <a:off x="3882245" y="2512333"/>
              <a:ext cx="57449" cy="133096"/>
            </a:xfrm>
            <a:custGeom>
              <a:avLst/>
              <a:gdLst/>
              <a:ahLst/>
              <a:cxnLst/>
              <a:rect l="l" t="t" r="r" b="b"/>
              <a:pathLst>
                <a:path w="644" h="1492" extrusionOk="0">
                  <a:moveTo>
                    <a:pt x="135" y="0"/>
                  </a:moveTo>
                  <a:cubicBezTo>
                    <a:pt x="118" y="0"/>
                    <a:pt x="101" y="11"/>
                    <a:pt x="101" y="32"/>
                  </a:cubicBezTo>
                  <a:lnTo>
                    <a:pt x="101" y="39"/>
                  </a:lnTo>
                  <a:cubicBezTo>
                    <a:pt x="101" y="54"/>
                    <a:pt x="110" y="63"/>
                    <a:pt x="122" y="68"/>
                  </a:cubicBezTo>
                  <a:lnTo>
                    <a:pt x="122" y="68"/>
                  </a:lnTo>
                  <a:cubicBezTo>
                    <a:pt x="285" y="299"/>
                    <a:pt x="391" y="532"/>
                    <a:pt x="500" y="798"/>
                  </a:cubicBezTo>
                  <a:cubicBezTo>
                    <a:pt x="548" y="921"/>
                    <a:pt x="607" y="1100"/>
                    <a:pt x="441" y="1100"/>
                  </a:cubicBezTo>
                  <a:cubicBezTo>
                    <a:pt x="425" y="1100"/>
                    <a:pt x="406" y="1099"/>
                    <a:pt x="385" y="1095"/>
                  </a:cubicBezTo>
                  <a:cubicBezTo>
                    <a:pt x="357" y="1090"/>
                    <a:pt x="339" y="1087"/>
                    <a:pt x="324" y="1087"/>
                  </a:cubicBezTo>
                  <a:cubicBezTo>
                    <a:pt x="297" y="1087"/>
                    <a:pt x="279" y="1095"/>
                    <a:pt x="235" y="1108"/>
                  </a:cubicBezTo>
                  <a:cubicBezTo>
                    <a:pt x="1" y="1182"/>
                    <a:pt x="423" y="1469"/>
                    <a:pt x="469" y="1490"/>
                  </a:cubicBezTo>
                  <a:cubicBezTo>
                    <a:pt x="470" y="1491"/>
                    <a:pt x="472" y="1491"/>
                    <a:pt x="475" y="1491"/>
                  </a:cubicBezTo>
                  <a:cubicBezTo>
                    <a:pt x="482" y="1491"/>
                    <a:pt x="490" y="1487"/>
                    <a:pt x="490" y="1479"/>
                  </a:cubicBezTo>
                  <a:lnTo>
                    <a:pt x="490" y="1472"/>
                  </a:lnTo>
                  <a:cubicBezTo>
                    <a:pt x="488" y="1463"/>
                    <a:pt x="481" y="1459"/>
                    <a:pt x="475" y="1459"/>
                  </a:cubicBezTo>
                  <a:cubicBezTo>
                    <a:pt x="468" y="1459"/>
                    <a:pt x="462" y="1463"/>
                    <a:pt x="462" y="1472"/>
                  </a:cubicBezTo>
                  <a:cubicBezTo>
                    <a:pt x="462" y="1474"/>
                    <a:pt x="461" y="1475"/>
                    <a:pt x="460" y="1475"/>
                  </a:cubicBezTo>
                  <a:cubicBezTo>
                    <a:pt x="432" y="1475"/>
                    <a:pt x="151" y="1162"/>
                    <a:pt x="358" y="1162"/>
                  </a:cubicBezTo>
                  <a:cubicBezTo>
                    <a:pt x="374" y="1162"/>
                    <a:pt x="393" y="1164"/>
                    <a:pt x="416" y="1168"/>
                  </a:cubicBezTo>
                  <a:cubicBezTo>
                    <a:pt x="442" y="1172"/>
                    <a:pt x="474" y="1177"/>
                    <a:pt x="503" y="1177"/>
                  </a:cubicBezTo>
                  <a:cubicBezTo>
                    <a:pt x="521" y="1177"/>
                    <a:pt x="538" y="1175"/>
                    <a:pt x="553" y="1171"/>
                  </a:cubicBezTo>
                  <a:cubicBezTo>
                    <a:pt x="601" y="1158"/>
                    <a:pt x="643" y="1126"/>
                    <a:pt x="643" y="1074"/>
                  </a:cubicBezTo>
                  <a:cubicBezTo>
                    <a:pt x="633" y="721"/>
                    <a:pt x="364" y="291"/>
                    <a:pt x="164" y="15"/>
                  </a:cubicBezTo>
                  <a:cubicBezTo>
                    <a:pt x="158" y="5"/>
                    <a:pt x="146" y="0"/>
                    <a:pt x="135"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6" name="Google Shape;1556;p20"/>
            <p:cNvSpPr/>
            <p:nvPr/>
          </p:nvSpPr>
          <p:spPr>
            <a:xfrm>
              <a:off x="4066368" y="3485132"/>
              <a:ext cx="45049" cy="245586"/>
            </a:xfrm>
            <a:custGeom>
              <a:avLst/>
              <a:gdLst/>
              <a:ahLst/>
              <a:cxnLst/>
              <a:rect l="l" t="t" r="r" b="b"/>
              <a:pathLst>
                <a:path w="505" h="2753" extrusionOk="0">
                  <a:moveTo>
                    <a:pt x="43" y="1"/>
                  </a:moveTo>
                  <a:cubicBezTo>
                    <a:pt x="23" y="1"/>
                    <a:pt x="1" y="18"/>
                    <a:pt x="5" y="44"/>
                  </a:cubicBezTo>
                  <a:cubicBezTo>
                    <a:pt x="155" y="952"/>
                    <a:pt x="271" y="1843"/>
                    <a:pt x="477" y="2741"/>
                  </a:cubicBezTo>
                  <a:cubicBezTo>
                    <a:pt x="478" y="2749"/>
                    <a:pt x="483" y="2753"/>
                    <a:pt x="488" y="2753"/>
                  </a:cubicBezTo>
                  <a:cubicBezTo>
                    <a:pt x="496" y="2753"/>
                    <a:pt x="505" y="2745"/>
                    <a:pt x="505" y="2734"/>
                  </a:cubicBezTo>
                  <a:cubicBezTo>
                    <a:pt x="358" y="1833"/>
                    <a:pt x="222" y="924"/>
                    <a:pt x="71" y="26"/>
                  </a:cubicBezTo>
                  <a:cubicBezTo>
                    <a:pt x="68" y="8"/>
                    <a:pt x="56" y="1"/>
                    <a:pt x="43"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7" name="Google Shape;1557;p20"/>
            <p:cNvSpPr/>
            <p:nvPr/>
          </p:nvSpPr>
          <p:spPr>
            <a:xfrm>
              <a:off x="3990899" y="3441421"/>
              <a:ext cx="131848" cy="62356"/>
            </a:xfrm>
            <a:custGeom>
              <a:avLst/>
              <a:gdLst/>
              <a:ahLst/>
              <a:cxnLst/>
              <a:rect l="l" t="t" r="r" b="b"/>
              <a:pathLst>
                <a:path w="1478" h="699" extrusionOk="0">
                  <a:moveTo>
                    <a:pt x="24" y="1"/>
                  </a:moveTo>
                  <a:cubicBezTo>
                    <a:pt x="12" y="1"/>
                    <a:pt x="0" y="18"/>
                    <a:pt x="12" y="27"/>
                  </a:cubicBezTo>
                  <a:cubicBezTo>
                    <a:pt x="215" y="191"/>
                    <a:pt x="491" y="296"/>
                    <a:pt x="718" y="429"/>
                  </a:cubicBezTo>
                  <a:cubicBezTo>
                    <a:pt x="952" y="565"/>
                    <a:pt x="1173" y="642"/>
                    <a:pt x="1434" y="698"/>
                  </a:cubicBezTo>
                  <a:cubicBezTo>
                    <a:pt x="1437" y="699"/>
                    <a:pt x="1439" y="699"/>
                    <a:pt x="1441" y="699"/>
                  </a:cubicBezTo>
                  <a:cubicBezTo>
                    <a:pt x="1471" y="699"/>
                    <a:pt x="1478" y="655"/>
                    <a:pt x="1449" y="645"/>
                  </a:cubicBezTo>
                  <a:cubicBezTo>
                    <a:pt x="1207" y="561"/>
                    <a:pt x="980" y="502"/>
                    <a:pt x="749" y="376"/>
                  </a:cubicBezTo>
                  <a:cubicBezTo>
                    <a:pt x="512" y="247"/>
                    <a:pt x="264" y="135"/>
                    <a:pt x="30" y="2"/>
                  </a:cubicBezTo>
                  <a:cubicBezTo>
                    <a:pt x="28" y="1"/>
                    <a:pt x="26" y="1"/>
                    <a:pt x="24"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8" name="Google Shape;1558;p20"/>
            <p:cNvSpPr/>
            <p:nvPr/>
          </p:nvSpPr>
          <p:spPr>
            <a:xfrm>
              <a:off x="4007848" y="3480493"/>
              <a:ext cx="66994" cy="9813"/>
            </a:xfrm>
            <a:custGeom>
              <a:avLst/>
              <a:gdLst/>
              <a:ahLst/>
              <a:cxnLst/>
              <a:rect l="l" t="t" r="r" b="b"/>
              <a:pathLst>
                <a:path w="751" h="110" extrusionOk="0">
                  <a:moveTo>
                    <a:pt x="661" y="1"/>
                  </a:moveTo>
                  <a:cubicBezTo>
                    <a:pt x="598" y="1"/>
                    <a:pt x="528" y="25"/>
                    <a:pt x="465" y="40"/>
                  </a:cubicBezTo>
                  <a:cubicBezTo>
                    <a:pt x="371" y="57"/>
                    <a:pt x="270" y="60"/>
                    <a:pt x="172" y="64"/>
                  </a:cubicBezTo>
                  <a:cubicBezTo>
                    <a:pt x="144" y="64"/>
                    <a:pt x="105" y="59"/>
                    <a:pt x="70" y="59"/>
                  </a:cubicBezTo>
                  <a:cubicBezTo>
                    <a:pt x="48" y="59"/>
                    <a:pt x="27" y="61"/>
                    <a:pt x="11" y="67"/>
                  </a:cubicBezTo>
                  <a:cubicBezTo>
                    <a:pt x="1" y="71"/>
                    <a:pt x="1" y="85"/>
                    <a:pt x="11" y="88"/>
                  </a:cubicBezTo>
                  <a:cubicBezTo>
                    <a:pt x="52" y="104"/>
                    <a:pt x="104" y="109"/>
                    <a:pt x="159" y="109"/>
                  </a:cubicBezTo>
                  <a:cubicBezTo>
                    <a:pt x="234" y="109"/>
                    <a:pt x="314" y="100"/>
                    <a:pt x="375" y="96"/>
                  </a:cubicBezTo>
                  <a:cubicBezTo>
                    <a:pt x="461" y="90"/>
                    <a:pt x="541" y="71"/>
                    <a:pt x="622" y="71"/>
                  </a:cubicBezTo>
                  <a:cubicBezTo>
                    <a:pt x="649" y="71"/>
                    <a:pt x="675" y="73"/>
                    <a:pt x="703" y="78"/>
                  </a:cubicBezTo>
                  <a:cubicBezTo>
                    <a:pt x="705" y="79"/>
                    <a:pt x="707" y="79"/>
                    <a:pt x="709" y="79"/>
                  </a:cubicBezTo>
                  <a:cubicBezTo>
                    <a:pt x="739" y="79"/>
                    <a:pt x="750" y="32"/>
                    <a:pt x="717" y="25"/>
                  </a:cubicBezTo>
                  <a:cubicBezTo>
                    <a:pt x="696" y="22"/>
                    <a:pt x="685" y="1"/>
                    <a:pt x="661"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9" name="Google Shape;1559;p20"/>
            <p:cNvSpPr/>
            <p:nvPr/>
          </p:nvSpPr>
          <p:spPr>
            <a:xfrm>
              <a:off x="4192328" y="3300028"/>
              <a:ext cx="85638" cy="96076"/>
            </a:xfrm>
            <a:custGeom>
              <a:avLst/>
              <a:gdLst/>
              <a:ahLst/>
              <a:cxnLst/>
              <a:rect l="l" t="t" r="r" b="b"/>
              <a:pathLst>
                <a:path w="960" h="1077" extrusionOk="0">
                  <a:moveTo>
                    <a:pt x="17" y="0"/>
                  </a:moveTo>
                  <a:cubicBezTo>
                    <a:pt x="8" y="0"/>
                    <a:pt x="0" y="8"/>
                    <a:pt x="5" y="19"/>
                  </a:cubicBezTo>
                  <a:cubicBezTo>
                    <a:pt x="92" y="228"/>
                    <a:pt x="152" y="413"/>
                    <a:pt x="299" y="598"/>
                  </a:cubicBezTo>
                  <a:cubicBezTo>
                    <a:pt x="378" y="700"/>
                    <a:pt x="466" y="815"/>
                    <a:pt x="578" y="885"/>
                  </a:cubicBezTo>
                  <a:cubicBezTo>
                    <a:pt x="683" y="955"/>
                    <a:pt x="798" y="997"/>
                    <a:pt x="899" y="1070"/>
                  </a:cubicBezTo>
                  <a:cubicBezTo>
                    <a:pt x="905" y="1075"/>
                    <a:pt x="911" y="1076"/>
                    <a:pt x="916" y="1076"/>
                  </a:cubicBezTo>
                  <a:cubicBezTo>
                    <a:pt x="943" y="1076"/>
                    <a:pt x="960" y="1034"/>
                    <a:pt x="934" y="1011"/>
                  </a:cubicBezTo>
                  <a:cubicBezTo>
                    <a:pt x="868" y="962"/>
                    <a:pt x="791" y="930"/>
                    <a:pt x="718" y="892"/>
                  </a:cubicBezTo>
                  <a:cubicBezTo>
                    <a:pt x="581" y="822"/>
                    <a:pt x="483" y="714"/>
                    <a:pt x="386" y="598"/>
                  </a:cubicBezTo>
                  <a:cubicBezTo>
                    <a:pt x="305" y="501"/>
                    <a:pt x="228" y="403"/>
                    <a:pt x="169" y="291"/>
                  </a:cubicBezTo>
                  <a:cubicBezTo>
                    <a:pt x="120" y="197"/>
                    <a:pt x="89" y="95"/>
                    <a:pt x="29" y="8"/>
                  </a:cubicBezTo>
                  <a:cubicBezTo>
                    <a:pt x="27" y="3"/>
                    <a:pt x="22" y="0"/>
                    <a:pt x="17"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0" name="Google Shape;1560;p20"/>
            <p:cNvSpPr/>
            <p:nvPr/>
          </p:nvSpPr>
          <p:spPr>
            <a:xfrm>
              <a:off x="4043709" y="3302704"/>
              <a:ext cx="18198" cy="145764"/>
            </a:xfrm>
            <a:custGeom>
              <a:avLst/>
              <a:gdLst/>
              <a:ahLst/>
              <a:cxnLst/>
              <a:rect l="l" t="t" r="r" b="b"/>
              <a:pathLst>
                <a:path w="204" h="1634" extrusionOk="0">
                  <a:moveTo>
                    <a:pt x="39" y="1"/>
                  </a:moveTo>
                  <a:cubicBezTo>
                    <a:pt x="25" y="1"/>
                    <a:pt x="11" y="11"/>
                    <a:pt x="11" y="27"/>
                  </a:cubicBezTo>
                  <a:cubicBezTo>
                    <a:pt x="0" y="565"/>
                    <a:pt x="147" y="1086"/>
                    <a:pt x="157" y="1620"/>
                  </a:cubicBezTo>
                  <a:cubicBezTo>
                    <a:pt x="157" y="1629"/>
                    <a:pt x="164" y="1633"/>
                    <a:pt x="170" y="1633"/>
                  </a:cubicBezTo>
                  <a:cubicBezTo>
                    <a:pt x="177" y="1633"/>
                    <a:pt x="184" y="1629"/>
                    <a:pt x="186" y="1620"/>
                  </a:cubicBezTo>
                  <a:cubicBezTo>
                    <a:pt x="203" y="1418"/>
                    <a:pt x="154" y="1191"/>
                    <a:pt x="133" y="991"/>
                  </a:cubicBezTo>
                  <a:cubicBezTo>
                    <a:pt x="102" y="670"/>
                    <a:pt x="109" y="338"/>
                    <a:pt x="60" y="20"/>
                  </a:cubicBezTo>
                  <a:cubicBezTo>
                    <a:pt x="59" y="6"/>
                    <a:pt x="49" y="1"/>
                    <a:pt x="39"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1" name="Google Shape;1561;p20"/>
            <p:cNvSpPr/>
            <p:nvPr/>
          </p:nvSpPr>
          <p:spPr>
            <a:xfrm>
              <a:off x="4057001" y="3300385"/>
              <a:ext cx="25067" cy="133186"/>
            </a:xfrm>
            <a:custGeom>
              <a:avLst/>
              <a:gdLst/>
              <a:ahLst/>
              <a:cxnLst/>
              <a:rect l="l" t="t" r="r" b="b"/>
              <a:pathLst>
                <a:path w="281" h="1493" extrusionOk="0">
                  <a:moveTo>
                    <a:pt x="74" y="1"/>
                  </a:moveTo>
                  <a:cubicBezTo>
                    <a:pt x="56" y="1"/>
                    <a:pt x="38" y="21"/>
                    <a:pt x="47" y="42"/>
                  </a:cubicBezTo>
                  <a:cubicBezTo>
                    <a:pt x="117" y="199"/>
                    <a:pt x="92" y="455"/>
                    <a:pt x="100" y="626"/>
                  </a:cubicBezTo>
                  <a:cubicBezTo>
                    <a:pt x="106" y="755"/>
                    <a:pt x="117" y="884"/>
                    <a:pt x="124" y="1014"/>
                  </a:cubicBezTo>
                  <a:cubicBezTo>
                    <a:pt x="127" y="1030"/>
                    <a:pt x="154" y="1480"/>
                    <a:pt x="59" y="1480"/>
                  </a:cubicBezTo>
                  <a:cubicBezTo>
                    <a:pt x="49" y="1480"/>
                    <a:pt x="38" y="1475"/>
                    <a:pt x="26" y="1465"/>
                  </a:cubicBezTo>
                  <a:cubicBezTo>
                    <a:pt x="23" y="1462"/>
                    <a:pt x="19" y="1461"/>
                    <a:pt x="16" y="1461"/>
                  </a:cubicBezTo>
                  <a:cubicBezTo>
                    <a:pt x="7" y="1461"/>
                    <a:pt x="1" y="1472"/>
                    <a:pt x="8" y="1482"/>
                  </a:cubicBezTo>
                  <a:cubicBezTo>
                    <a:pt x="8" y="1486"/>
                    <a:pt x="12" y="1486"/>
                    <a:pt x="12" y="1489"/>
                  </a:cubicBezTo>
                  <a:cubicBezTo>
                    <a:pt x="16" y="1492"/>
                    <a:pt x="23" y="1492"/>
                    <a:pt x="26" y="1492"/>
                  </a:cubicBezTo>
                  <a:cubicBezTo>
                    <a:pt x="281" y="1433"/>
                    <a:pt x="187" y="1115"/>
                    <a:pt x="173" y="920"/>
                  </a:cubicBezTo>
                  <a:cubicBezTo>
                    <a:pt x="159" y="717"/>
                    <a:pt x="152" y="514"/>
                    <a:pt x="134" y="312"/>
                  </a:cubicBezTo>
                  <a:cubicBezTo>
                    <a:pt x="127" y="220"/>
                    <a:pt x="142" y="91"/>
                    <a:pt x="96" y="15"/>
                  </a:cubicBezTo>
                  <a:cubicBezTo>
                    <a:pt x="91" y="5"/>
                    <a:pt x="83" y="1"/>
                    <a:pt x="74"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2" name="Google Shape;1562;p20"/>
            <p:cNvSpPr/>
            <p:nvPr/>
          </p:nvSpPr>
          <p:spPr>
            <a:xfrm>
              <a:off x="4186708" y="3390662"/>
              <a:ext cx="154506" cy="645500"/>
            </a:xfrm>
            <a:custGeom>
              <a:avLst/>
              <a:gdLst/>
              <a:ahLst/>
              <a:cxnLst/>
              <a:rect l="l" t="t" r="r" b="b"/>
              <a:pathLst>
                <a:path w="1732" h="7236" extrusionOk="0">
                  <a:moveTo>
                    <a:pt x="206" y="0"/>
                  </a:moveTo>
                  <a:cubicBezTo>
                    <a:pt x="193" y="0"/>
                    <a:pt x="180" y="9"/>
                    <a:pt x="180" y="26"/>
                  </a:cubicBezTo>
                  <a:cubicBezTo>
                    <a:pt x="155" y="1263"/>
                    <a:pt x="1" y="2486"/>
                    <a:pt x="197" y="3720"/>
                  </a:cubicBezTo>
                  <a:cubicBezTo>
                    <a:pt x="396" y="4991"/>
                    <a:pt x="931" y="6207"/>
                    <a:pt x="1703" y="7231"/>
                  </a:cubicBezTo>
                  <a:cubicBezTo>
                    <a:pt x="1706" y="7235"/>
                    <a:pt x="1710" y="7236"/>
                    <a:pt x="1714" y="7236"/>
                  </a:cubicBezTo>
                  <a:cubicBezTo>
                    <a:pt x="1723" y="7236"/>
                    <a:pt x="1731" y="7227"/>
                    <a:pt x="1724" y="7217"/>
                  </a:cubicBezTo>
                  <a:cubicBezTo>
                    <a:pt x="1028" y="6201"/>
                    <a:pt x="512" y="5079"/>
                    <a:pt x="281" y="3859"/>
                  </a:cubicBezTo>
                  <a:cubicBezTo>
                    <a:pt x="39" y="2580"/>
                    <a:pt x="257" y="1309"/>
                    <a:pt x="232" y="26"/>
                  </a:cubicBezTo>
                  <a:cubicBezTo>
                    <a:pt x="234" y="9"/>
                    <a:pt x="221" y="0"/>
                    <a:pt x="207" y="0"/>
                  </a:cubicBezTo>
                  <a:cubicBezTo>
                    <a:pt x="207" y="0"/>
                    <a:pt x="207" y="0"/>
                    <a:pt x="206" y="0"/>
                  </a:cubicBezTo>
                  <a:lnTo>
                    <a:pt x="206" y="0"/>
                  </a:lnTo>
                  <a:cubicBezTo>
                    <a:pt x="206" y="0"/>
                    <a:pt x="206" y="0"/>
                    <a:pt x="206"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3" name="Google Shape;1563;p20"/>
            <p:cNvSpPr/>
            <p:nvPr/>
          </p:nvSpPr>
          <p:spPr>
            <a:xfrm>
              <a:off x="4039963" y="3666846"/>
              <a:ext cx="43801" cy="419272"/>
            </a:xfrm>
            <a:custGeom>
              <a:avLst/>
              <a:gdLst/>
              <a:ahLst/>
              <a:cxnLst/>
              <a:rect l="l" t="t" r="r" b="b"/>
              <a:pathLst>
                <a:path w="491" h="4700" extrusionOk="0">
                  <a:moveTo>
                    <a:pt x="455" y="1"/>
                  </a:moveTo>
                  <a:cubicBezTo>
                    <a:pt x="443" y="1"/>
                    <a:pt x="433" y="7"/>
                    <a:pt x="430" y="23"/>
                  </a:cubicBezTo>
                  <a:cubicBezTo>
                    <a:pt x="287" y="700"/>
                    <a:pt x="266" y="1434"/>
                    <a:pt x="196" y="2129"/>
                  </a:cubicBezTo>
                  <a:cubicBezTo>
                    <a:pt x="112" y="2968"/>
                    <a:pt x="15" y="3827"/>
                    <a:pt x="28" y="4670"/>
                  </a:cubicBezTo>
                  <a:lnTo>
                    <a:pt x="28" y="4670"/>
                  </a:lnTo>
                  <a:cubicBezTo>
                    <a:pt x="28" y="4660"/>
                    <a:pt x="21" y="4655"/>
                    <a:pt x="14" y="4655"/>
                  </a:cubicBezTo>
                  <a:cubicBezTo>
                    <a:pt x="7" y="4655"/>
                    <a:pt x="1" y="4660"/>
                    <a:pt x="1" y="4670"/>
                  </a:cubicBezTo>
                  <a:lnTo>
                    <a:pt x="1" y="4684"/>
                  </a:lnTo>
                  <a:cubicBezTo>
                    <a:pt x="1" y="4694"/>
                    <a:pt x="7" y="4700"/>
                    <a:pt x="14" y="4700"/>
                  </a:cubicBezTo>
                  <a:cubicBezTo>
                    <a:pt x="21" y="4700"/>
                    <a:pt x="28" y="4694"/>
                    <a:pt x="28" y="4684"/>
                  </a:cubicBezTo>
                  <a:cubicBezTo>
                    <a:pt x="172" y="3140"/>
                    <a:pt x="249" y="1571"/>
                    <a:pt x="486" y="37"/>
                  </a:cubicBezTo>
                  <a:cubicBezTo>
                    <a:pt x="490" y="16"/>
                    <a:pt x="472" y="1"/>
                    <a:pt x="455"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4" name="Google Shape;1564;p20"/>
            <p:cNvSpPr/>
            <p:nvPr/>
          </p:nvSpPr>
          <p:spPr>
            <a:xfrm>
              <a:off x="3945582" y="2471565"/>
              <a:ext cx="100982" cy="45585"/>
            </a:xfrm>
            <a:custGeom>
              <a:avLst/>
              <a:gdLst/>
              <a:ahLst/>
              <a:cxnLst/>
              <a:rect l="l" t="t" r="r" b="b"/>
              <a:pathLst>
                <a:path w="1132" h="511" extrusionOk="0">
                  <a:moveTo>
                    <a:pt x="323" y="1"/>
                  </a:moveTo>
                  <a:cubicBezTo>
                    <a:pt x="275" y="1"/>
                    <a:pt x="235" y="13"/>
                    <a:pt x="209" y="42"/>
                  </a:cubicBezTo>
                  <a:cubicBezTo>
                    <a:pt x="38" y="234"/>
                    <a:pt x="157" y="290"/>
                    <a:pt x="157" y="290"/>
                  </a:cubicBezTo>
                  <a:cubicBezTo>
                    <a:pt x="157" y="290"/>
                    <a:pt x="141" y="286"/>
                    <a:pt x="120" y="286"/>
                  </a:cubicBezTo>
                  <a:cubicBezTo>
                    <a:pt x="73" y="286"/>
                    <a:pt x="0" y="308"/>
                    <a:pt x="17" y="451"/>
                  </a:cubicBezTo>
                  <a:cubicBezTo>
                    <a:pt x="21" y="495"/>
                    <a:pt x="48" y="511"/>
                    <a:pt x="92" y="511"/>
                  </a:cubicBezTo>
                  <a:cubicBezTo>
                    <a:pt x="225" y="511"/>
                    <a:pt x="522" y="362"/>
                    <a:pt x="892" y="362"/>
                  </a:cubicBezTo>
                  <a:cubicBezTo>
                    <a:pt x="969" y="362"/>
                    <a:pt x="1049" y="369"/>
                    <a:pt x="1131" y="384"/>
                  </a:cubicBezTo>
                  <a:cubicBezTo>
                    <a:pt x="1131" y="384"/>
                    <a:pt x="592" y="1"/>
                    <a:pt x="323" y="1"/>
                  </a:cubicBez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5" name="Google Shape;1565;p20"/>
            <p:cNvSpPr/>
            <p:nvPr/>
          </p:nvSpPr>
          <p:spPr>
            <a:xfrm>
              <a:off x="3811147" y="2522235"/>
              <a:ext cx="74577" cy="63158"/>
            </a:xfrm>
            <a:custGeom>
              <a:avLst/>
              <a:gdLst/>
              <a:ahLst/>
              <a:cxnLst/>
              <a:rect l="l" t="t" r="r" b="b"/>
              <a:pathLst>
                <a:path w="836" h="708" extrusionOk="0">
                  <a:moveTo>
                    <a:pt x="389" y="1"/>
                  </a:moveTo>
                  <a:cubicBezTo>
                    <a:pt x="182" y="1"/>
                    <a:pt x="1" y="708"/>
                    <a:pt x="1" y="708"/>
                  </a:cubicBezTo>
                  <a:cubicBezTo>
                    <a:pt x="326" y="310"/>
                    <a:pt x="835" y="295"/>
                    <a:pt x="742" y="155"/>
                  </a:cubicBezTo>
                  <a:cubicBezTo>
                    <a:pt x="705" y="100"/>
                    <a:pt x="671" y="83"/>
                    <a:pt x="643" y="83"/>
                  </a:cubicBezTo>
                  <a:cubicBezTo>
                    <a:pt x="597" y="83"/>
                    <a:pt x="567" y="128"/>
                    <a:pt x="567" y="128"/>
                  </a:cubicBezTo>
                  <a:cubicBezTo>
                    <a:pt x="567" y="128"/>
                    <a:pt x="612" y="29"/>
                    <a:pt x="403" y="2"/>
                  </a:cubicBezTo>
                  <a:cubicBezTo>
                    <a:pt x="398" y="1"/>
                    <a:pt x="394" y="1"/>
                    <a:pt x="389" y="1"/>
                  </a:cubicBezTo>
                  <a:close/>
                </a:path>
              </a:pathLst>
            </a:custGeom>
            <a:solidFill>
              <a:srgbClr val="D168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6" name="Google Shape;1566;p20"/>
            <p:cNvSpPr/>
            <p:nvPr/>
          </p:nvSpPr>
          <p:spPr>
            <a:xfrm>
              <a:off x="3985457" y="2563805"/>
              <a:ext cx="22480" cy="22569"/>
            </a:xfrm>
            <a:custGeom>
              <a:avLst/>
              <a:gdLst/>
              <a:ahLst/>
              <a:cxnLst/>
              <a:rect l="l" t="t" r="r" b="b"/>
              <a:pathLst>
                <a:path w="252" h="253" extrusionOk="0">
                  <a:moveTo>
                    <a:pt x="107" y="1"/>
                  </a:moveTo>
                  <a:cubicBezTo>
                    <a:pt x="95" y="1"/>
                    <a:pt x="84" y="3"/>
                    <a:pt x="73" y="7"/>
                  </a:cubicBezTo>
                  <a:cubicBezTo>
                    <a:pt x="18" y="32"/>
                    <a:pt x="0" y="105"/>
                    <a:pt x="28" y="168"/>
                  </a:cubicBezTo>
                  <a:cubicBezTo>
                    <a:pt x="53" y="220"/>
                    <a:pt x="99" y="253"/>
                    <a:pt x="143" y="253"/>
                  </a:cubicBezTo>
                  <a:cubicBezTo>
                    <a:pt x="155" y="253"/>
                    <a:pt x="167" y="250"/>
                    <a:pt x="178" y="245"/>
                  </a:cubicBezTo>
                  <a:cubicBezTo>
                    <a:pt x="231" y="221"/>
                    <a:pt x="252" y="147"/>
                    <a:pt x="220" y="84"/>
                  </a:cubicBezTo>
                  <a:cubicBezTo>
                    <a:pt x="198" y="32"/>
                    <a:pt x="152" y="1"/>
                    <a:pt x="107"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7" name="Google Shape;1567;p20"/>
            <p:cNvSpPr/>
            <p:nvPr/>
          </p:nvSpPr>
          <p:spPr>
            <a:xfrm>
              <a:off x="3854502" y="2609211"/>
              <a:ext cx="22212" cy="22391"/>
            </a:xfrm>
            <a:custGeom>
              <a:avLst/>
              <a:gdLst/>
              <a:ahLst/>
              <a:cxnLst/>
              <a:rect l="l" t="t" r="r" b="b"/>
              <a:pathLst>
                <a:path w="249" h="251" extrusionOk="0">
                  <a:moveTo>
                    <a:pt x="108" y="1"/>
                  </a:moveTo>
                  <a:cubicBezTo>
                    <a:pt x="95" y="1"/>
                    <a:pt x="82" y="3"/>
                    <a:pt x="70" y="9"/>
                  </a:cubicBezTo>
                  <a:cubicBezTo>
                    <a:pt x="18" y="33"/>
                    <a:pt x="1" y="103"/>
                    <a:pt x="28" y="169"/>
                  </a:cubicBezTo>
                  <a:cubicBezTo>
                    <a:pt x="50" y="218"/>
                    <a:pt x="96" y="251"/>
                    <a:pt x="141" y="251"/>
                  </a:cubicBezTo>
                  <a:cubicBezTo>
                    <a:pt x="154" y="251"/>
                    <a:pt x="166" y="248"/>
                    <a:pt x="178" y="243"/>
                  </a:cubicBezTo>
                  <a:cubicBezTo>
                    <a:pt x="231" y="218"/>
                    <a:pt x="249" y="145"/>
                    <a:pt x="220" y="82"/>
                  </a:cubicBezTo>
                  <a:cubicBezTo>
                    <a:pt x="196" y="31"/>
                    <a:pt x="152" y="1"/>
                    <a:pt x="108"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36" name="TextBox 18">
            <a:extLst>
              <a:ext uri="{FF2B5EF4-FFF2-40B4-BE49-F238E27FC236}">
                <a16:creationId xmlns:a16="http://schemas.microsoft.com/office/drawing/2014/main" id="{D1C349EC-78DD-6443-A4A0-5AB3B942BD5C}"/>
              </a:ext>
            </a:extLst>
          </p:cNvPr>
          <p:cNvSpPr txBox="1"/>
          <p:nvPr/>
        </p:nvSpPr>
        <p:spPr>
          <a:xfrm flipH="1">
            <a:off x="1466624" y="427855"/>
            <a:ext cx="9981576" cy="639534"/>
          </a:xfrm>
          <a:prstGeom prst="rect">
            <a:avLst/>
          </a:prstGeom>
          <a:noFill/>
        </p:spPr>
        <p:txBody>
          <a:bodyPr wrap="square" rtlCol="0">
            <a:spAutoFit/>
          </a:bodyPr>
          <a:lstStyle/>
          <a:p>
            <a:pPr marL="54183" marR="54183" algn="just" defTabSz="1625479">
              <a:buClr>
                <a:srgbClr val="000000"/>
              </a:buClr>
              <a:tabLst>
                <a:tab pos="304778" algn="l"/>
                <a:tab pos="6079740" algn="l"/>
                <a:tab pos="8959319" algn="l"/>
              </a:tabLst>
              <a:defRPr/>
            </a:pPr>
            <a:r>
              <a:rPr lang="en-US" sz="3556" kern="0" dirty="0">
                <a:solidFill>
                  <a:prstClr val="black"/>
                </a:solidFill>
                <a:latin typeface="#9Slide07 IcielBaliho Script" pitchFamily="2" charset="0"/>
                <a:ea typeface="Times New Roman" panose="02020603050405020304" pitchFamily="18" charset="0"/>
                <a:cs typeface="Arial"/>
                <a:sym typeface="Arial"/>
              </a:rPr>
              <a:t>CÂU </a:t>
            </a:r>
            <a:r>
              <a:rPr lang="vi-VN" sz="3556" kern="0" dirty="0">
                <a:solidFill>
                  <a:prstClr val="black"/>
                </a:solidFill>
                <a:latin typeface="#9Slide07 IcielBaliho Script" pitchFamily="2" charset="0"/>
                <a:ea typeface="Times New Roman" panose="02020603050405020304" pitchFamily="18" charset="0"/>
                <a:cs typeface="Arial"/>
                <a:sym typeface="Arial"/>
              </a:rPr>
              <a:t>3</a:t>
            </a:r>
            <a:r>
              <a:rPr lang="en-US" sz="3556" kern="0" dirty="0">
                <a:solidFill>
                  <a:prstClr val="black"/>
                </a:solidFill>
                <a:latin typeface="#9Slide07 IcielBaliho Script" pitchFamily="2" charset="0"/>
                <a:ea typeface="Times New Roman" panose="02020603050405020304" pitchFamily="18" charset="0"/>
                <a:cs typeface="Arial"/>
                <a:sym typeface="Arial"/>
              </a:rPr>
              <a:t>: </a:t>
            </a:r>
            <a:r>
              <a:rPr lang="vi-VN" sz="3556" kern="0" dirty="0">
                <a:solidFill>
                  <a:prstClr val="black"/>
                </a:solidFill>
                <a:latin typeface="#9Slide07 IcielBaliho Script" pitchFamily="2" charset="0"/>
                <a:ea typeface="Times New Roman" panose="02020603050405020304" pitchFamily="18" charset="0"/>
                <a:cs typeface="Arial"/>
                <a:sym typeface="Arial"/>
              </a:rPr>
              <a:t>Điền từ/ cụm từ thích hợp vào chỗ trống</a:t>
            </a:r>
            <a:endParaRPr lang="en-US" sz="3556" kern="0" dirty="0">
              <a:solidFill>
                <a:prstClr val="black"/>
              </a:solidFill>
              <a:latin typeface="#9Slide07 IcielBaliho Script" pitchFamily="2" charset="0"/>
              <a:ea typeface="Times New Roman" panose="02020603050405020304" pitchFamily="18" charset="0"/>
              <a:cs typeface="Arial"/>
              <a:sym typeface="Arial"/>
            </a:endParaRPr>
          </a:p>
        </p:txBody>
      </p:sp>
      <p:sp>
        <p:nvSpPr>
          <p:cNvPr id="137" name="Rectangle 136">
            <a:extLst>
              <a:ext uri="{FF2B5EF4-FFF2-40B4-BE49-F238E27FC236}">
                <a16:creationId xmlns:a16="http://schemas.microsoft.com/office/drawing/2014/main" id="{D81D1197-2828-3A25-E97D-F26B66070885}"/>
              </a:ext>
            </a:extLst>
          </p:cNvPr>
          <p:cNvSpPr/>
          <p:nvPr/>
        </p:nvSpPr>
        <p:spPr>
          <a:xfrm>
            <a:off x="-10445" y="460492"/>
            <a:ext cx="1329959" cy="574260"/>
          </a:xfrm>
          <a:prstGeom prst="rect">
            <a:avLst/>
          </a:prstGeom>
          <a:solidFill>
            <a:srgbClr val="A10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buClr>
                <a:srgbClr val="000000"/>
              </a:buClr>
              <a:defRPr/>
            </a:pPr>
            <a:endParaRPr lang="en-US" sz="1867" kern="0">
              <a:solidFill>
                <a:srgbClr val="FFFFFF"/>
              </a:solidFill>
              <a:latin typeface="Calibri"/>
              <a:sym typeface="Arial"/>
            </a:endParaRPr>
          </a:p>
        </p:txBody>
      </p:sp>
      <p:sp>
        <p:nvSpPr>
          <p:cNvPr id="138" name="Google Shape;729;p17">
            <a:extLst>
              <a:ext uri="{FF2B5EF4-FFF2-40B4-BE49-F238E27FC236}">
                <a16:creationId xmlns:a16="http://schemas.microsoft.com/office/drawing/2014/main" id="{CB9174CB-1D19-BA9D-208D-D2F38B7F1F0B}"/>
              </a:ext>
            </a:extLst>
          </p:cNvPr>
          <p:cNvSpPr txBox="1"/>
          <p:nvPr/>
        </p:nvSpPr>
        <p:spPr>
          <a:xfrm>
            <a:off x="380362" y="1588879"/>
            <a:ext cx="10425883" cy="836457"/>
          </a:xfrm>
          <a:prstGeom prst="rect">
            <a:avLst/>
          </a:prstGeom>
          <a:noFill/>
          <a:ln>
            <a:noFill/>
          </a:ln>
        </p:spPr>
        <p:txBody>
          <a:bodyPr spcFirstLastPara="1" wrap="square" lIns="0" tIns="274320" rIns="0" bIns="0" anchor="ctr" anchorCtr="0">
            <a:noAutofit/>
          </a:bodyPr>
          <a:lstStyle/>
          <a:p>
            <a:pPr marL="0" marR="0" lvl="0" indent="0" defTabSz="1219170" rtl="0" eaLnBrk="1" fontAlgn="auto" latinLnBrk="0" hangingPunct="1">
              <a:lnSpc>
                <a:spcPct val="150000"/>
              </a:lnSpc>
              <a:spcBef>
                <a:spcPts val="0"/>
              </a:spcBef>
              <a:spcAft>
                <a:spcPts val="1600"/>
              </a:spcAft>
              <a:buClr>
                <a:srgbClr val="000000"/>
              </a:buClr>
              <a:buSzTx/>
              <a:buFontTx/>
              <a:buNone/>
              <a:tabLst/>
              <a:defRPr/>
            </a:pPr>
            <a:r>
              <a:rPr kumimoji="0" lang="vi-VN" sz="28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a. Nam châm có nhiều dạng khác nhau nhưng mỗi nam châm đều có   </a:t>
            </a:r>
            <a:r>
              <a:rPr kumimoji="0" lang="vi-VN" sz="2800" b="0" i="0" u="none" strike="noStrike" kern="0" cap="none" spc="0" normalizeH="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                                     cực</a:t>
            </a:r>
            <a:endParaRPr kumimoji="0" sz="28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sp>
        <p:nvSpPr>
          <p:cNvPr id="139" name="Google Shape;728;p17">
            <a:extLst>
              <a:ext uri="{FF2B5EF4-FFF2-40B4-BE49-F238E27FC236}">
                <a16:creationId xmlns:a16="http://schemas.microsoft.com/office/drawing/2014/main" id="{54797971-8CC8-37AB-A9E8-7E243D91B200}"/>
              </a:ext>
            </a:extLst>
          </p:cNvPr>
          <p:cNvSpPr txBox="1"/>
          <p:nvPr/>
        </p:nvSpPr>
        <p:spPr>
          <a:xfrm>
            <a:off x="2086463" y="2130903"/>
            <a:ext cx="1640585" cy="450400"/>
          </a:xfrm>
          <a:prstGeom prst="rect">
            <a:avLst/>
          </a:prstGeom>
          <a:solidFill>
            <a:schemeClr val="accent5"/>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...(1)...</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
        <p:nvSpPr>
          <p:cNvPr id="140" name="Google Shape;729;p17">
            <a:extLst>
              <a:ext uri="{FF2B5EF4-FFF2-40B4-BE49-F238E27FC236}">
                <a16:creationId xmlns:a16="http://schemas.microsoft.com/office/drawing/2014/main" id="{F08C20BE-2D55-EE7D-6986-37771AA7EFBB}"/>
              </a:ext>
            </a:extLst>
          </p:cNvPr>
          <p:cNvSpPr txBox="1"/>
          <p:nvPr/>
        </p:nvSpPr>
        <p:spPr>
          <a:xfrm>
            <a:off x="339718" y="2829027"/>
            <a:ext cx="9287628" cy="836457"/>
          </a:xfrm>
          <a:prstGeom prst="rect">
            <a:avLst/>
          </a:prstGeom>
          <a:noFill/>
          <a:ln>
            <a:noFill/>
          </a:ln>
        </p:spPr>
        <p:txBody>
          <a:bodyPr spcFirstLastPara="1" wrap="square" lIns="0" tIns="274320" rIns="0" bIns="0" anchor="ctr" anchorCtr="0">
            <a:noAutofit/>
          </a:bodyPr>
          <a:lstStyle/>
          <a:p>
            <a:pPr marL="0" marR="0" lvl="0" indent="0" defTabSz="1219170" rtl="0" eaLnBrk="1" fontAlgn="auto" latinLnBrk="0" hangingPunct="1">
              <a:lnSpc>
                <a:spcPct val="150000"/>
              </a:lnSpc>
              <a:spcBef>
                <a:spcPts val="0"/>
              </a:spcBef>
              <a:spcAft>
                <a:spcPts val="1600"/>
              </a:spcAft>
              <a:buClr>
                <a:srgbClr val="000000"/>
              </a:buClr>
              <a:buSzTx/>
              <a:buFontTx/>
              <a:buNone/>
              <a:tabLst/>
              <a:defRPr/>
            </a:pPr>
            <a:r>
              <a:rPr kumimoji="0" lang="vi-VN" sz="28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b. Vật liệu có tương tác từ với nam châm gọi là vật liệu có   </a:t>
            </a:r>
            <a:r>
              <a:rPr kumimoji="0" lang="vi-VN" sz="2800" b="0" i="0" u="none" strike="noStrike" kern="0" cap="none" spc="0" normalizeH="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              </a:t>
            </a:r>
            <a:endParaRPr kumimoji="0" sz="28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sp>
        <p:nvSpPr>
          <p:cNvPr id="141" name="Google Shape;728;p17">
            <a:extLst>
              <a:ext uri="{FF2B5EF4-FFF2-40B4-BE49-F238E27FC236}">
                <a16:creationId xmlns:a16="http://schemas.microsoft.com/office/drawing/2014/main" id="{2A97526A-2494-B05A-2A0F-A73904B8F342}"/>
              </a:ext>
            </a:extLst>
          </p:cNvPr>
          <p:cNvSpPr txBox="1"/>
          <p:nvPr/>
        </p:nvSpPr>
        <p:spPr>
          <a:xfrm>
            <a:off x="9627346" y="3021401"/>
            <a:ext cx="1640585" cy="450400"/>
          </a:xfrm>
          <a:prstGeom prst="rect">
            <a:avLst/>
          </a:prstGeom>
          <a:solidFill>
            <a:srgbClr val="D16847"/>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...(2)...</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
        <p:nvSpPr>
          <p:cNvPr id="142" name="Google Shape;729;p17">
            <a:extLst>
              <a:ext uri="{FF2B5EF4-FFF2-40B4-BE49-F238E27FC236}">
                <a16:creationId xmlns:a16="http://schemas.microsoft.com/office/drawing/2014/main" id="{398F34A3-7E71-5E96-31D1-A380278A235F}"/>
              </a:ext>
            </a:extLst>
          </p:cNvPr>
          <p:cNvSpPr txBox="1"/>
          <p:nvPr/>
        </p:nvSpPr>
        <p:spPr>
          <a:xfrm>
            <a:off x="1007477" y="3845753"/>
            <a:ext cx="10425883" cy="836457"/>
          </a:xfrm>
          <a:prstGeom prst="rect">
            <a:avLst/>
          </a:prstGeom>
          <a:noFill/>
          <a:ln>
            <a:noFill/>
          </a:ln>
        </p:spPr>
        <p:txBody>
          <a:bodyPr spcFirstLastPara="1" wrap="square" lIns="0" tIns="274320" rIns="0" bIns="0" anchor="ctr" anchorCtr="0">
            <a:noAutofit/>
          </a:bodyPr>
          <a:lstStyle/>
          <a:p>
            <a:pPr marL="0" marR="0" lvl="0" indent="0" defTabSz="1219170" rtl="0" eaLnBrk="1" fontAlgn="auto" latinLnBrk="0" hangingPunct="1">
              <a:lnSpc>
                <a:spcPct val="150000"/>
              </a:lnSpc>
              <a:spcBef>
                <a:spcPts val="0"/>
              </a:spcBef>
              <a:spcAft>
                <a:spcPts val="1600"/>
              </a:spcAft>
              <a:buClr>
                <a:srgbClr val="000000"/>
              </a:buClr>
              <a:buSzTx/>
              <a:buFontTx/>
              <a:buNone/>
              <a:tabLst/>
              <a:defRPr/>
            </a:pPr>
            <a:r>
              <a:rPr kumimoji="0" lang="vi-VN" sz="28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c. Cao su, giấy, vải là các vật liệu                                   từ tính</a:t>
            </a:r>
            <a:endParaRPr kumimoji="0" sz="28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sp>
        <p:nvSpPr>
          <p:cNvPr id="143" name="Google Shape;728;p17">
            <a:extLst>
              <a:ext uri="{FF2B5EF4-FFF2-40B4-BE49-F238E27FC236}">
                <a16:creationId xmlns:a16="http://schemas.microsoft.com/office/drawing/2014/main" id="{0782AB36-096B-6FEC-998F-A125C155FD9A}"/>
              </a:ext>
            </a:extLst>
          </p:cNvPr>
          <p:cNvSpPr txBox="1"/>
          <p:nvPr/>
        </p:nvSpPr>
        <p:spPr>
          <a:xfrm>
            <a:off x="6820948" y="4042086"/>
            <a:ext cx="1640585" cy="450400"/>
          </a:xfrm>
          <a:prstGeom prst="rect">
            <a:avLst/>
          </a:prstGeom>
          <a:solidFill>
            <a:srgbClr val="E0A3BE"/>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...(3)...</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
        <p:nvSpPr>
          <p:cNvPr id="144" name="Google Shape;729;p17">
            <a:extLst>
              <a:ext uri="{FF2B5EF4-FFF2-40B4-BE49-F238E27FC236}">
                <a16:creationId xmlns:a16="http://schemas.microsoft.com/office/drawing/2014/main" id="{AA91E91F-7556-4ACC-05B2-8A692F389C29}"/>
              </a:ext>
            </a:extLst>
          </p:cNvPr>
          <p:cNvSpPr txBox="1"/>
          <p:nvPr/>
        </p:nvSpPr>
        <p:spPr>
          <a:xfrm>
            <a:off x="1299042" y="4865019"/>
            <a:ext cx="10425883" cy="836457"/>
          </a:xfrm>
          <a:prstGeom prst="rect">
            <a:avLst/>
          </a:prstGeom>
          <a:noFill/>
          <a:ln>
            <a:noFill/>
          </a:ln>
        </p:spPr>
        <p:txBody>
          <a:bodyPr spcFirstLastPara="1" wrap="square" lIns="0" tIns="274320" rIns="0" bIns="0" anchor="ctr" anchorCtr="0">
            <a:noAutofit/>
          </a:bodyPr>
          <a:lstStyle/>
          <a:p>
            <a:pPr marL="0" marR="0" lvl="0" indent="0" defTabSz="1219170" rtl="0" eaLnBrk="1" fontAlgn="auto" latinLnBrk="0" hangingPunct="1">
              <a:lnSpc>
                <a:spcPct val="150000"/>
              </a:lnSpc>
              <a:spcBef>
                <a:spcPts val="0"/>
              </a:spcBef>
              <a:spcAft>
                <a:spcPts val="1600"/>
              </a:spcAft>
              <a:buClr>
                <a:srgbClr val="000000"/>
              </a:buClr>
              <a:buSzTx/>
              <a:buFontTx/>
              <a:buNone/>
              <a:tabLst/>
              <a:defRPr/>
            </a:pPr>
            <a:r>
              <a:rPr kumimoji="0" lang="vi-VN" sz="28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rPr>
              <a:t>d. Sắt, thép cobalt, nickel  là các vật liệu                          từ tính</a:t>
            </a:r>
            <a:endParaRPr kumimoji="0" sz="2800" b="0" i="0" u="none" strike="noStrike" kern="0" cap="none" spc="0" normalizeH="0" baseline="0" noProof="0" dirty="0">
              <a:ln>
                <a:noFill/>
              </a:ln>
              <a:solidFill>
                <a:srgbClr val="272021"/>
              </a:solidFill>
              <a:effectLst/>
              <a:uLnTx/>
              <a:uFillTx/>
              <a:latin typeface="#9Slide03 Arima Madurai Black" panose="00000A00000000000000" pitchFamily="2" charset="0"/>
              <a:ea typeface="Roboto"/>
              <a:cs typeface="#9Slide03 Arima Madurai Black" panose="00000A00000000000000" pitchFamily="2" charset="0"/>
              <a:sym typeface="Roboto"/>
            </a:endParaRPr>
          </a:p>
        </p:txBody>
      </p:sp>
      <p:sp>
        <p:nvSpPr>
          <p:cNvPr id="145" name="Google Shape;728;p17">
            <a:extLst>
              <a:ext uri="{FF2B5EF4-FFF2-40B4-BE49-F238E27FC236}">
                <a16:creationId xmlns:a16="http://schemas.microsoft.com/office/drawing/2014/main" id="{C919ADF6-900C-8A68-8411-EE132E6F36AE}"/>
              </a:ext>
            </a:extLst>
          </p:cNvPr>
          <p:cNvSpPr txBox="1"/>
          <p:nvPr/>
        </p:nvSpPr>
        <p:spPr>
          <a:xfrm>
            <a:off x="7871014" y="5063624"/>
            <a:ext cx="1640585" cy="450400"/>
          </a:xfrm>
          <a:prstGeom prst="rect">
            <a:avLst/>
          </a:prstGeom>
          <a:solidFill>
            <a:srgbClr val="96B4D9"/>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...(4)...</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
        <p:nvSpPr>
          <p:cNvPr id="146" name="Google Shape;728;p17">
            <a:extLst>
              <a:ext uri="{FF2B5EF4-FFF2-40B4-BE49-F238E27FC236}">
                <a16:creationId xmlns:a16="http://schemas.microsoft.com/office/drawing/2014/main" id="{C746F21A-55B0-6441-1191-928D212533FF}"/>
              </a:ext>
            </a:extLst>
          </p:cNvPr>
          <p:cNvSpPr txBox="1"/>
          <p:nvPr/>
        </p:nvSpPr>
        <p:spPr>
          <a:xfrm>
            <a:off x="2086463" y="2120861"/>
            <a:ext cx="1640585" cy="450400"/>
          </a:xfrm>
          <a:prstGeom prst="rect">
            <a:avLst/>
          </a:prstGeom>
          <a:solidFill>
            <a:schemeClr val="accent5"/>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hai</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
        <p:nvSpPr>
          <p:cNvPr id="147" name="Google Shape;728;p17">
            <a:extLst>
              <a:ext uri="{FF2B5EF4-FFF2-40B4-BE49-F238E27FC236}">
                <a16:creationId xmlns:a16="http://schemas.microsoft.com/office/drawing/2014/main" id="{86E4D94C-5369-4826-76CA-C3DD0725D052}"/>
              </a:ext>
            </a:extLst>
          </p:cNvPr>
          <p:cNvSpPr txBox="1"/>
          <p:nvPr/>
        </p:nvSpPr>
        <p:spPr>
          <a:xfrm>
            <a:off x="9624417" y="3034772"/>
            <a:ext cx="1640585" cy="450400"/>
          </a:xfrm>
          <a:prstGeom prst="rect">
            <a:avLst/>
          </a:prstGeom>
          <a:solidFill>
            <a:srgbClr val="D16847"/>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từ </a:t>
            </a: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tính</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
        <p:nvSpPr>
          <p:cNvPr id="148" name="Google Shape;728;p17">
            <a:extLst>
              <a:ext uri="{FF2B5EF4-FFF2-40B4-BE49-F238E27FC236}">
                <a16:creationId xmlns:a16="http://schemas.microsoft.com/office/drawing/2014/main" id="{9E25E26A-0AB5-6E7F-B954-68BA0060F82C}"/>
              </a:ext>
            </a:extLst>
          </p:cNvPr>
          <p:cNvSpPr txBox="1"/>
          <p:nvPr/>
        </p:nvSpPr>
        <p:spPr>
          <a:xfrm>
            <a:off x="6829123" y="4035708"/>
            <a:ext cx="1640585" cy="450400"/>
          </a:xfrm>
          <a:prstGeom prst="rect">
            <a:avLst/>
          </a:prstGeom>
          <a:solidFill>
            <a:srgbClr val="E0A3BE"/>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không có</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
        <p:nvSpPr>
          <p:cNvPr id="149" name="Google Shape;728;p17">
            <a:extLst>
              <a:ext uri="{FF2B5EF4-FFF2-40B4-BE49-F238E27FC236}">
                <a16:creationId xmlns:a16="http://schemas.microsoft.com/office/drawing/2014/main" id="{5F2CD8AF-39AE-C8BE-B93F-567B4788F443}"/>
              </a:ext>
            </a:extLst>
          </p:cNvPr>
          <p:cNvSpPr txBox="1"/>
          <p:nvPr/>
        </p:nvSpPr>
        <p:spPr>
          <a:xfrm>
            <a:off x="7871014" y="5059654"/>
            <a:ext cx="1640585" cy="450400"/>
          </a:xfrm>
          <a:prstGeom prst="rect">
            <a:avLst/>
          </a:prstGeom>
          <a:solidFill>
            <a:srgbClr val="96B4D9"/>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có</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136"/>
                                        </p:tgtEl>
                                        <p:attrNameLst>
                                          <p:attrName>style.visibility</p:attrName>
                                        </p:attrNameLst>
                                      </p:cBhvr>
                                      <p:to>
                                        <p:strVal val="visible"/>
                                      </p:to>
                                    </p:set>
                                    <p:animEffect transition="in" filter="wipe(left)">
                                      <p:cBhvr>
                                        <p:cTn id="7" dur="500"/>
                                        <p:tgtEl>
                                          <p:spTgt spid="13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38"/>
                                        </p:tgtEl>
                                        <p:attrNameLst>
                                          <p:attrName>style.visibility</p:attrName>
                                        </p:attrNameLst>
                                      </p:cBhvr>
                                      <p:to>
                                        <p:strVal val="visible"/>
                                      </p:to>
                                    </p:set>
                                    <p:animEffect transition="in" filter="wipe(up)">
                                      <p:cBhvr>
                                        <p:cTn id="12" dur="500"/>
                                        <p:tgtEl>
                                          <p:spTgt spid="138"/>
                                        </p:tgtEl>
                                      </p:cBhvr>
                                    </p:animEffect>
                                  </p:childTnLst>
                                </p:cTn>
                              </p:par>
                              <p:par>
                                <p:cTn id="13" presetID="22" presetClass="entr" presetSubtype="8" fill="hold" grpId="0" nodeType="withEffect">
                                  <p:stCondLst>
                                    <p:cond delay="1250"/>
                                  </p:stCondLst>
                                  <p:childTnLst>
                                    <p:set>
                                      <p:cBhvr>
                                        <p:cTn id="14" dur="1" fill="hold">
                                          <p:stCondLst>
                                            <p:cond delay="0"/>
                                          </p:stCondLst>
                                        </p:cTn>
                                        <p:tgtEl>
                                          <p:spTgt spid="139"/>
                                        </p:tgtEl>
                                        <p:attrNameLst>
                                          <p:attrName>style.visibility</p:attrName>
                                        </p:attrNameLst>
                                      </p:cBhvr>
                                      <p:to>
                                        <p:strVal val="visible"/>
                                      </p:to>
                                    </p:set>
                                    <p:animEffect transition="in" filter="wipe(left)">
                                      <p:cBhvr>
                                        <p:cTn id="15" dur="500"/>
                                        <p:tgtEl>
                                          <p:spTgt spid="139"/>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iterate type="lt">
                                    <p:tmPct val="5000"/>
                                  </p:iterate>
                                  <p:childTnLst>
                                    <p:set>
                                      <p:cBhvr>
                                        <p:cTn id="19" dur="1" fill="hold">
                                          <p:stCondLst>
                                            <p:cond delay="0"/>
                                          </p:stCondLst>
                                        </p:cTn>
                                        <p:tgtEl>
                                          <p:spTgt spid="140"/>
                                        </p:tgtEl>
                                        <p:attrNameLst>
                                          <p:attrName>style.visibility</p:attrName>
                                        </p:attrNameLst>
                                      </p:cBhvr>
                                      <p:to>
                                        <p:strVal val="visible"/>
                                      </p:to>
                                    </p:set>
                                    <p:animEffect transition="in" filter="wipe(up)">
                                      <p:cBhvr>
                                        <p:cTn id="20" dur="500"/>
                                        <p:tgtEl>
                                          <p:spTgt spid="140"/>
                                        </p:tgtEl>
                                      </p:cBhvr>
                                    </p:animEffect>
                                  </p:childTnLst>
                                </p:cTn>
                              </p:par>
                              <p:par>
                                <p:cTn id="21" presetID="22" presetClass="entr" presetSubtype="8" fill="hold" grpId="0" nodeType="withEffect">
                                  <p:stCondLst>
                                    <p:cond delay="1750"/>
                                  </p:stCondLst>
                                  <p:childTnLst>
                                    <p:set>
                                      <p:cBhvr>
                                        <p:cTn id="22" dur="1" fill="hold">
                                          <p:stCondLst>
                                            <p:cond delay="0"/>
                                          </p:stCondLst>
                                        </p:cTn>
                                        <p:tgtEl>
                                          <p:spTgt spid="141"/>
                                        </p:tgtEl>
                                        <p:attrNameLst>
                                          <p:attrName>style.visibility</p:attrName>
                                        </p:attrNameLst>
                                      </p:cBhvr>
                                      <p:to>
                                        <p:strVal val="visible"/>
                                      </p:to>
                                    </p:set>
                                    <p:animEffect transition="in" filter="wipe(left)">
                                      <p:cBhvr>
                                        <p:cTn id="23" dur="500"/>
                                        <p:tgtEl>
                                          <p:spTgt spid="14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iterate type="lt">
                                    <p:tmPct val="5000"/>
                                  </p:iterate>
                                  <p:childTnLst>
                                    <p:set>
                                      <p:cBhvr>
                                        <p:cTn id="27" dur="1" fill="hold">
                                          <p:stCondLst>
                                            <p:cond delay="0"/>
                                          </p:stCondLst>
                                        </p:cTn>
                                        <p:tgtEl>
                                          <p:spTgt spid="142"/>
                                        </p:tgtEl>
                                        <p:attrNameLst>
                                          <p:attrName>style.visibility</p:attrName>
                                        </p:attrNameLst>
                                      </p:cBhvr>
                                      <p:to>
                                        <p:strVal val="visible"/>
                                      </p:to>
                                    </p:set>
                                    <p:animEffect transition="in" filter="wipe(up)">
                                      <p:cBhvr>
                                        <p:cTn id="28" dur="500"/>
                                        <p:tgtEl>
                                          <p:spTgt spid="142"/>
                                        </p:tgtEl>
                                      </p:cBhvr>
                                    </p:animEffect>
                                  </p:childTnLst>
                                </p:cTn>
                              </p:par>
                              <p:par>
                                <p:cTn id="29" presetID="22" presetClass="entr" presetSubtype="8" fill="hold" grpId="0" nodeType="withEffect">
                                  <p:stCondLst>
                                    <p:cond delay="750"/>
                                  </p:stCondLst>
                                  <p:childTnLst>
                                    <p:set>
                                      <p:cBhvr>
                                        <p:cTn id="30" dur="1" fill="hold">
                                          <p:stCondLst>
                                            <p:cond delay="0"/>
                                          </p:stCondLst>
                                        </p:cTn>
                                        <p:tgtEl>
                                          <p:spTgt spid="143"/>
                                        </p:tgtEl>
                                        <p:attrNameLst>
                                          <p:attrName>style.visibility</p:attrName>
                                        </p:attrNameLst>
                                      </p:cBhvr>
                                      <p:to>
                                        <p:strVal val="visible"/>
                                      </p:to>
                                    </p:set>
                                    <p:animEffect transition="in" filter="wipe(left)">
                                      <p:cBhvr>
                                        <p:cTn id="31" dur="500"/>
                                        <p:tgtEl>
                                          <p:spTgt spid="143"/>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iterate type="lt">
                                    <p:tmPct val="5000"/>
                                  </p:iterate>
                                  <p:childTnLst>
                                    <p:set>
                                      <p:cBhvr>
                                        <p:cTn id="35" dur="1" fill="hold">
                                          <p:stCondLst>
                                            <p:cond delay="0"/>
                                          </p:stCondLst>
                                        </p:cTn>
                                        <p:tgtEl>
                                          <p:spTgt spid="144"/>
                                        </p:tgtEl>
                                        <p:attrNameLst>
                                          <p:attrName>style.visibility</p:attrName>
                                        </p:attrNameLst>
                                      </p:cBhvr>
                                      <p:to>
                                        <p:strVal val="visible"/>
                                      </p:to>
                                    </p:set>
                                    <p:animEffect transition="in" filter="wipe(up)">
                                      <p:cBhvr>
                                        <p:cTn id="36" dur="500"/>
                                        <p:tgtEl>
                                          <p:spTgt spid="144"/>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45"/>
                                        </p:tgtEl>
                                        <p:attrNameLst>
                                          <p:attrName>style.visibility</p:attrName>
                                        </p:attrNameLst>
                                      </p:cBhvr>
                                      <p:to>
                                        <p:strVal val="visible"/>
                                      </p:to>
                                    </p:set>
                                    <p:animEffect transition="in" filter="wipe(left)">
                                      <p:cBhvr>
                                        <p:cTn id="39" dur="500"/>
                                        <p:tgtEl>
                                          <p:spTgt spid="14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grpId="1" nodeType="clickEffect">
                                  <p:stCondLst>
                                    <p:cond delay="0"/>
                                  </p:stCondLst>
                                  <p:childTnLst>
                                    <p:animEffect transition="out" filter="fade">
                                      <p:cBhvr>
                                        <p:cTn id="43" dur="500"/>
                                        <p:tgtEl>
                                          <p:spTgt spid="139"/>
                                        </p:tgtEl>
                                      </p:cBhvr>
                                    </p:animEffect>
                                    <p:set>
                                      <p:cBhvr>
                                        <p:cTn id="44" dur="1" fill="hold">
                                          <p:stCondLst>
                                            <p:cond delay="499"/>
                                          </p:stCondLst>
                                        </p:cTn>
                                        <p:tgtEl>
                                          <p:spTgt spid="139"/>
                                        </p:tgtEl>
                                        <p:attrNameLst>
                                          <p:attrName>style.visibility</p:attrName>
                                        </p:attrNameLst>
                                      </p:cBhvr>
                                      <p:to>
                                        <p:strVal val="hidden"/>
                                      </p:to>
                                    </p:set>
                                  </p:childTnLst>
                                </p:cTn>
                              </p:par>
                              <p:par>
                                <p:cTn id="45" presetID="22" presetClass="entr" presetSubtype="8" fill="hold" grpId="0" nodeType="withEffect">
                                  <p:stCondLst>
                                    <p:cond delay="0"/>
                                  </p:stCondLst>
                                  <p:childTnLst>
                                    <p:set>
                                      <p:cBhvr>
                                        <p:cTn id="46" dur="1" fill="hold">
                                          <p:stCondLst>
                                            <p:cond delay="0"/>
                                          </p:stCondLst>
                                        </p:cTn>
                                        <p:tgtEl>
                                          <p:spTgt spid="146"/>
                                        </p:tgtEl>
                                        <p:attrNameLst>
                                          <p:attrName>style.visibility</p:attrName>
                                        </p:attrNameLst>
                                      </p:cBhvr>
                                      <p:to>
                                        <p:strVal val="visible"/>
                                      </p:to>
                                    </p:set>
                                    <p:animEffect transition="in" filter="wipe(left)">
                                      <p:cBhvr>
                                        <p:cTn id="47" dur="500"/>
                                        <p:tgtEl>
                                          <p:spTgt spid="146"/>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grpId="1" nodeType="clickEffect">
                                  <p:stCondLst>
                                    <p:cond delay="0"/>
                                  </p:stCondLst>
                                  <p:childTnLst>
                                    <p:animEffect transition="out" filter="fade">
                                      <p:cBhvr>
                                        <p:cTn id="51" dur="500"/>
                                        <p:tgtEl>
                                          <p:spTgt spid="141"/>
                                        </p:tgtEl>
                                      </p:cBhvr>
                                    </p:animEffect>
                                    <p:set>
                                      <p:cBhvr>
                                        <p:cTn id="52" dur="1" fill="hold">
                                          <p:stCondLst>
                                            <p:cond delay="499"/>
                                          </p:stCondLst>
                                        </p:cTn>
                                        <p:tgtEl>
                                          <p:spTgt spid="141"/>
                                        </p:tgtEl>
                                        <p:attrNameLst>
                                          <p:attrName>style.visibility</p:attrName>
                                        </p:attrNameLst>
                                      </p:cBhvr>
                                      <p:to>
                                        <p:strVal val="hidden"/>
                                      </p:to>
                                    </p:set>
                                  </p:childTnLst>
                                </p:cTn>
                              </p:par>
                              <p:par>
                                <p:cTn id="53" presetID="22" presetClass="entr" presetSubtype="8" fill="hold" grpId="0" nodeType="withEffect">
                                  <p:stCondLst>
                                    <p:cond delay="0"/>
                                  </p:stCondLst>
                                  <p:childTnLst>
                                    <p:set>
                                      <p:cBhvr>
                                        <p:cTn id="54" dur="1" fill="hold">
                                          <p:stCondLst>
                                            <p:cond delay="0"/>
                                          </p:stCondLst>
                                        </p:cTn>
                                        <p:tgtEl>
                                          <p:spTgt spid="147"/>
                                        </p:tgtEl>
                                        <p:attrNameLst>
                                          <p:attrName>style.visibility</p:attrName>
                                        </p:attrNameLst>
                                      </p:cBhvr>
                                      <p:to>
                                        <p:strVal val="visible"/>
                                      </p:to>
                                    </p:set>
                                    <p:animEffect transition="in" filter="wipe(left)">
                                      <p:cBhvr>
                                        <p:cTn id="55" dur="500"/>
                                        <p:tgtEl>
                                          <p:spTgt spid="147"/>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xit" presetSubtype="0" fill="hold" grpId="1" nodeType="clickEffect">
                                  <p:stCondLst>
                                    <p:cond delay="0"/>
                                  </p:stCondLst>
                                  <p:childTnLst>
                                    <p:animEffect transition="out" filter="fade">
                                      <p:cBhvr>
                                        <p:cTn id="59" dur="500"/>
                                        <p:tgtEl>
                                          <p:spTgt spid="143"/>
                                        </p:tgtEl>
                                      </p:cBhvr>
                                    </p:animEffect>
                                    <p:set>
                                      <p:cBhvr>
                                        <p:cTn id="60" dur="1" fill="hold">
                                          <p:stCondLst>
                                            <p:cond delay="499"/>
                                          </p:stCondLst>
                                        </p:cTn>
                                        <p:tgtEl>
                                          <p:spTgt spid="143"/>
                                        </p:tgtEl>
                                        <p:attrNameLst>
                                          <p:attrName>style.visibility</p:attrName>
                                        </p:attrNameLst>
                                      </p:cBhvr>
                                      <p:to>
                                        <p:strVal val="hidden"/>
                                      </p:to>
                                    </p:set>
                                  </p:childTnLst>
                                </p:cTn>
                              </p:par>
                              <p:par>
                                <p:cTn id="61" presetID="22" presetClass="entr" presetSubtype="8" fill="hold" grpId="0" nodeType="withEffect">
                                  <p:stCondLst>
                                    <p:cond delay="0"/>
                                  </p:stCondLst>
                                  <p:childTnLst>
                                    <p:set>
                                      <p:cBhvr>
                                        <p:cTn id="62" dur="1" fill="hold">
                                          <p:stCondLst>
                                            <p:cond delay="0"/>
                                          </p:stCondLst>
                                        </p:cTn>
                                        <p:tgtEl>
                                          <p:spTgt spid="148"/>
                                        </p:tgtEl>
                                        <p:attrNameLst>
                                          <p:attrName>style.visibility</p:attrName>
                                        </p:attrNameLst>
                                      </p:cBhvr>
                                      <p:to>
                                        <p:strVal val="visible"/>
                                      </p:to>
                                    </p:set>
                                    <p:animEffect transition="in" filter="wipe(left)">
                                      <p:cBhvr>
                                        <p:cTn id="63" dur="500"/>
                                        <p:tgtEl>
                                          <p:spTgt spid="14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grpId="1" nodeType="clickEffect">
                                  <p:stCondLst>
                                    <p:cond delay="0"/>
                                  </p:stCondLst>
                                  <p:childTnLst>
                                    <p:animEffect transition="out" filter="fade">
                                      <p:cBhvr>
                                        <p:cTn id="67" dur="500"/>
                                        <p:tgtEl>
                                          <p:spTgt spid="145"/>
                                        </p:tgtEl>
                                      </p:cBhvr>
                                    </p:animEffect>
                                    <p:set>
                                      <p:cBhvr>
                                        <p:cTn id="68" dur="1" fill="hold">
                                          <p:stCondLst>
                                            <p:cond delay="499"/>
                                          </p:stCondLst>
                                        </p:cTn>
                                        <p:tgtEl>
                                          <p:spTgt spid="145"/>
                                        </p:tgtEl>
                                        <p:attrNameLst>
                                          <p:attrName>style.visibility</p:attrName>
                                        </p:attrNameLst>
                                      </p:cBhvr>
                                      <p:to>
                                        <p:strVal val="hidden"/>
                                      </p:to>
                                    </p:set>
                                  </p:childTnLst>
                                </p:cTn>
                              </p:par>
                              <p:par>
                                <p:cTn id="69" presetID="22" presetClass="entr" presetSubtype="8" fill="hold" grpId="0" nodeType="withEffect">
                                  <p:stCondLst>
                                    <p:cond delay="0"/>
                                  </p:stCondLst>
                                  <p:childTnLst>
                                    <p:set>
                                      <p:cBhvr>
                                        <p:cTn id="70" dur="1" fill="hold">
                                          <p:stCondLst>
                                            <p:cond delay="0"/>
                                          </p:stCondLst>
                                        </p:cTn>
                                        <p:tgtEl>
                                          <p:spTgt spid="149"/>
                                        </p:tgtEl>
                                        <p:attrNameLst>
                                          <p:attrName>style.visibility</p:attrName>
                                        </p:attrNameLst>
                                      </p:cBhvr>
                                      <p:to>
                                        <p:strVal val="visible"/>
                                      </p:to>
                                    </p:set>
                                    <p:animEffect transition="in" filter="wipe(left)">
                                      <p:cBhvr>
                                        <p:cTn id="71"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38" grpId="0"/>
      <p:bldP spid="139" grpId="0" animBg="1"/>
      <p:bldP spid="139" grpId="1" animBg="1"/>
      <p:bldP spid="140" grpId="0"/>
      <p:bldP spid="141" grpId="0" animBg="1"/>
      <p:bldP spid="141" grpId="1" animBg="1"/>
      <p:bldP spid="142" grpId="0"/>
      <p:bldP spid="143" grpId="0" animBg="1"/>
      <p:bldP spid="143" grpId="1" animBg="1"/>
      <p:bldP spid="144" grpId="0"/>
      <p:bldP spid="145" grpId="0" animBg="1"/>
      <p:bldP spid="145" grpId="1" animBg="1"/>
      <p:bldP spid="146" grpId="0" animBg="1"/>
      <p:bldP spid="147" grpId="0" animBg="1"/>
      <p:bldP spid="148" grpId="0" animBg="1"/>
      <p:bldP spid="149"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661"/>
        <p:cNvGrpSpPr/>
        <p:nvPr/>
      </p:nvGrpSpPr>
      <p:grpSpPr>
        <a:xfrm>
          <a:off x="0" y="0"/>
          <a:ext cx="0" cy="0"/>
          <a:chOff x="0" y="0"/>
          <a:chExt cx="0" cy="0"/>
        </a:xfrm>
      </p:grpSpPr>
      <p:grpSp>
        <p:nvGrpSpPr>
          <p:cNvPr id="4" name="Group 3">
            <a:extLst>
              <a:ext uri="{FF2B5EF4-FFF2-40B4-BE49-F238E27FC236}">
                <a16:creationId xmlns:a16="http://schemas.microsoft.com/office/drawing/2014/main" id="{02A60A24-6FCA-F252-8AE7-B78D5FAF0170}"/>
              </a:ext>
            </a:extLst>
          </p:cNvPr>
          <p:cNvGrpSpPr/>
          <p:nvPr/>
        </p:nvGrpSpPr>
        <p:grpSpPr>
          <a:xfrm>
            <a:off x="224225" y="3813629"/>
            <a:ext cx="1255831" cy="2884989"/>
            <a:chOff x="6885648" y="2085617"/>
            <a:chExt cx="1558400" cy="3580074"/>
          </a:xfrm>
        </p:grpSpPr>
        <p:sp>
          <p:nvSpPr>
            <p:cNvPr id="1667" name="Google Shape;1667;p22"/>
            <p:cNvSpPr/>
            <p:nvPr/>
          </p:nvSpPr>
          <p:spPr>
            <a:xfrm>
              <a:off x="6885648" y="5317691"/>
              <a:ext cx="1558400" cy="34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735" name="Google Shape;1735;p22"/>
            <p:cNvGrpSpPr/>
            <p:nvPr/>
          </p:nvGrpSpPr>
          <p:grpSpPr>
            <a:xfrm>
              <a:off x="6986699" y="2085617"/>
              <a:ext cx="1225576" cy="3459808"/>
              <a:chOff x="3683129" y="1500875"/>
              <a:chExt cx="789540" cy="2228875"/>
            </a:xfrm>
          </p:grpSpPr>
          <p:sp>
            <p:nvSpPr>
              <p:cNvPr id="1736" name="Google Shape;1736;p22"/>
              <p:cNvSpPr/>
              <p:nvPr/>
            </p:nvSpPr>
            <p:spPr>
              <a:xfrm>
                <a:off x="4105314" y="3187852"/>
                <a:ext cx="151642" cy="152389"/>
              </a:xfrm>
              <a:custGeom>
                <a:avLst/>
                <a:gdLst/>
                <a:ahLst/>
                <a:cxnLst/>
                <a:rect l="l" t="t" r="r" b="b"/>
                <a:pathLst>
                  <a:path w="2232" h="2243" extrusionOk="0">
                    <a:moveTo>
                      <a:pt x="2232" y="1"/>
                    </a:moveTo>
                    <a:lnTo>
                      <a:pt x="1" y="629"/>
                    </a:lnTo>
                    <a:cubicBezTo>
                      <a:pt x="12" y="657"/>
                      <a:pt x="117" y="1503"/>
                      <a:pt x="215" y="2243"/>
                    </a:cubicBezTo>
                    <a:cubicBezTo>
                      <a:pt x="776" y="1828"/>
                      <a:pt x="1418" y="1551"/>
                      <a:pt x="2095" y="1415"/>
                    </a:cubicBezTo>
                    <a:lnTo>
                      <a:pt x="2232" y="1"/>
                    </a:ln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22"/>
              <p:cNvSpPr/>
              <p:nvPr/>
            </p:nvSpPr>
            <p:spPr>
              <a:xfrm>
                <a:off x="4119853" y="3283989"/>
                <a:ext cx="127863" cy="380532"/>
              </a:xfrm>
              <a:custGeom>
                <a:avLst/>
                <a:gdLst/>
                <a:ahLst/>
                <a:cxnLst/>
                <a:rect l="l" t="t" r="r" b="b"/>
                <a:pathLst>
                  <a:path w="1882" h="5601" extrusionOk="0">
                    <a:moveTo>
                      <a:pt x="1881" y="0"/>
                    </a:moveTo>
                    <a:cubicBezTo>
                      <a:pt x="1204" y="136"/>
                      <a:pt x="562" y="413"/>
                      <a:pt x="1" y="828"/>
                    </a:cubicBezTo>
                    <a:cubicBezTo>
                      <a:pt x="67" y="1315"/>
                      <a:pt x="130" y="1757"/>
                      <a:pt x="162" y="1876"/>
                    </a:cubicBezTo>
                    <a:cubicBezTo>
                      <a:pt x="236" y="2178"/>
                      <a:pt x="370" y="4991"/>
                      <a:pt x="580" y="5545"/>
                    </a:cubicBezTo>
                    <a:cubicBezTo>
                      <a:pt x="580" y="5545"/>
                      <a:pt x="766" y="5601"/>
                      <a:pt x="975" y="5601"/>
                    </a:cubicBezTo>
                    <a:cubicBezTo>
                      <a:pt x="1141" y="5601"/>
                      <a:pt x="1320" y="5566"/>
                      <a:pt x="1432" y="5440"/>
                    </a:cubicBezTo>
                    <a:cubicBezTo>
                      <a:pt x="1432" y="5440"/>
                      <a:pt x="1657" y="3083"/>
                      <a:pt x="1674" y="2248"/>
                    </a:cubicBezTo>
                    <a:lnTo>
                      <a:pt x="1674" y="2178"/>
                    </a:lnTo>
                    <a:cubicBezTo>
                      <a:pt x="1674" y="2178"/>
                      <a:pt x="1674" y="2170"/>
                      <a:pt x="1675" y="2156"/>
                    </a:cubicBezTo>
                    <a:lnTo>
                      <a:pt x="1675" y="2156"/>
                    </a:lnTo>
                    <a:lnTo>
                      <a:pt x="1881" y="0"/>
                    </a:ln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22"/>
              <p:cNvSpPr/>
              <p:nvPr/>
            </p:nvSpPr>
            <p:spPr>
              <a:xfrm>
                <a:off x="4233586" y="3410155"/>
                <a:ext cx="476" cy="21809"/>
              </a:xfrm>
              <a:custGeom>
                <a:avLst/>
                <a:gdLst/>
                <a:ahLst/>
                <a:cxnLst/>
                <a:rect l="l" t="t" r="r" b="b"/>
                <a:pathLst>
                  <a:path w="7" h="321" extrusionOk="0">
                    <a:moveTo>
                      <a:pt x="6" y="1"/>
                    </a:moveTo>
                    <a:cubicBezTo>
                      <a:pt x="6" y="1"/>
                      <a:pt x="5" y="77"/>
                      <a:pt x="0" y="303"/>
                    </a:cubicBezTo>
                    <a:lnTo>
                      <a:pt x="0" y="321"/>
                    </a:lnTo>
                    <a:cubicBezTo>
                      <a:pt x="0" y="321"/>
                      <a:pt x="6" y="1"/>
                      <a:pt x="6"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22"/>
              <p:cNvSpPr/>
              <p:nvPr/>
            </p:nvSpPr>
            <p:spPr>
              <a:xfrm>
                <a:off x="3971946" y="3211292"/>
                <a:ext cx="167064" cy="81800"/>
              </a:xfrm>
              <a:custGeom>
                <a:avLst/>
                <a:gdLst/>
                <a:ahLst/>
                <a:cxnLst/>
                <a:rect l="l" t="t" r="r" b="b"/>
                <a:pathLst>
                  <a:path w="2459" h="1204" extrusionOk="0">
                    <a:moveTo>
                      <a:pt x="0" y="0"/>
                    </a:moveTo>
                    <a:cubicBezTo>
                      <a:pt x="0" y="0"/>
                      <a:pt x="179" y="779"/>
                      <a:pt x="274" y="1203"/>
                    </a:cubicBezTo>
                    <a:cubicBezTo>
                      <a:pt x="836" y="1177"/>
                      <a:pt x="1433" y="1076"/>
                      <a:pt x="2009" y="1076"/>
                    </a:cubicBezTo>
                    <a:cubicBezTo>
                      <a:pt x="2130" y="1076"/>
                      <a:pt x="2249" y="1081"/>
                      <a:pt x="2367" y="1091"/>
                    </a:cubicBezTo>
                    <a:cubicBezTo>
                      <a:pt x="2434" y="572"/>
                      <a:pt x="2459" y="270"/>
                      <a:pt x="2459" y="270"/>
                    </a:cubicBezTo>
                    <a:lnTo>
                      <a:pt x="0" y="0"/>
                    </a:ln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22"/>
              <p:cNvSpPr/>
              <p:nvPr/>
            </p:nvSpPr>
            <p:spPr>
              <a:xfrm>
                <a:off x="3782934" y="3284396"/>
                <a:ext cx="349891" cy="152321"/>
              </a:xfrm>
              <a:custGeom>
                <a:avLst/>
                <a:gdLst/>
                <a:ahLst/>
                <a:cxnLst/>
                <a:rect l="l" t="t" r="r" b="b"/>
                <a:pathLst>
                  <a:path w="5150" h="2242" extrusionOk="0">
                    <a:moveTo>
                      <a:pt x="4791" y="0"/>
                    </a:moveTo>
                    <a:cubicBezTo>
                      <a:pt x="4215" y="0"/>
                      <a:pt x="3618" y="101"/>
                      <a:pt x="3056" y="127"/>
                    </a:cubicBezTo>
                    <a:cubicBezTo>
                      <a:pt x="3073" y="211"/>
                      <a:pt x="3090" y="281"/>
                      <a:pt x="3101" y="331"/>
                    </a:cubicBezTo>
                    <a:lnTo>
                      <a:pt x="375" y="331"/>
                    </a:lnTo>
                    <a:lnTo>
                      <a:pt x="1" y="1123"/>
                    </a:lnTo>
                    <a:cubicBezTo>
                      <a:pt x="1" y="1123"/>
                      <a:pt x="2305" y="2021"/>
                      <a:pt x="3221" y="2172"/>
                    </a:cubicBezTo>
                    <a:cubicBezTo>
                      <a:pt x="3466" y="2211"/>
                      <a:pt x="3691" y="2242"/>
                      <a:pt x="3893" y="2242"/>
                    </a:cubicBezTo>
                    <a:cubicBezTo>
                      <a:pt x="4440" y="2242"/>
                      <a:pt x="4817" y="2019"/>
                      <a:pt x="4971" y="1155"/>
                    </a:cubicBezTo>
                    <a:cubicBezTo>
                      <a:pt x="5047" y="710"/>
                      <a:pt x="5107" y="323"/>
                      <a:pt x="5149" y="15"/>
                    </a:cubicBezTo>
                    <a:cubicBezTo>
                      <a:pt x="5031" y="5"/>
                      <a:pt x="4912" y="0"/>
                      <a:pt x="4791"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22"/>
              <p:cNvSpPr/>
              <p:nvPr/>
            </p:nvSpPr>
            <p:spPr>
              <a:xfrm>
                <a:off x="4258793" y="2691474"/>
                <a:ext cx="4620" cy="15830"/>
              </a:xfrm>
              <a:custGeom>
                <a:avLst/>
                <a:gdLst/>
                <a:ahLst/>
                <a:cxnLst/>
                <a:rect l="l" t="t" r="r" b="b"/>
                <a:pathLst>
                  <a:path w="68" h="233" extrusionOk="0">
                    <a:moveTo>
                      <a:pt x="1" y="1"/>
                    </a:moveTo>
                    <a:lnTo>
                      <a:pt x="1" y="1"/>
                    </a:lnTo>
                    <a:cubicBezTo>
                      <a:pt x="5" y="18"/>
                      <a:pt x="11" y="39"/>
                      <a:pt x="18" y="62"/>
                    </a:cubicBezTo>
                    <a:lnTo>
                      <a:pt x="18" y="62"/>
                    </a:lnTo>
                    <a:cubicBezTo>
                      <a:pt x="12" y="41"/>
                      <a:pt x="6" y="20"/>
                      <a:pt x="1" y="1"/>
                    </a:cubicBezTo>
                    <a:close/>
                    <a:moveTo>
                      <a:pt x="18" y="62"/>
                    </a:moveTo>
                    <a:cubicBezTo>
                      <a:pt x="39" y="141"/>
                      <a:pt x="60" y="225"/>
                      <a:pt x="60" y="225"/>
                    </a:cubicBezTo>
                    <a:cubicBezTo>
                      <a:pt x="60" y="225"/>
                      <a:pt x="64" y="229"/>
                      <a:pt x="68" y="232"/>
                    </a:cubicBezTo>
                    <a:cubicBezTo>
                      <a:pt x="49" y="169"/>
                      <a:pt x="31" y="110"/>
                      <a:pt x="18" y="62"/>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22"/>
              <p:cNvSpPr/>
              <p:nvPr/>
            </p:nvSpPr>
            <p:spPr>
              <a:xfrm>
                <a:off x="4258589" y="2690795"/>
                <a:ext cx="68" cy="68"/>
              </a:xfrm>
              <a:custGeom>
                <a:avLst/>
                <a:gdLst/>
                <a:ahLst/>
                <a:cxnLst/>
                <a:rect l="l" t="t" r="r" b="b"/>
                <a:pathLst>
                  <a:path w="1" h="1" extrusionOk="0">
                    <a:moveTo>
                      <a:pt x="0" y="1"/>
                    </a:move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22"/>
              <p:cNvSpPr/>
              <p:nvPr/>
            </p:nvSpPr>
            <p:spPr>
              <a:xfrm>
                <a:off x="4257909" y="2687738"/>
                <a:ext cx="68" cy="68"/>
              </a:xfrm>
              <a:custGeom>
                <a:avLst/>
                <a:gdLst/>
                <a:ahLst/>
                <a:cxnLst/>
                <a:rect l="l" t="t" r="r" b="b"/>
                <a:pathLst>
                  <a:path w="1" h="1" extrusionOk="0">
                    <a:moveTo>
                      <a:pt x="0" y="0"/>
                    </a:move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22"/>
              <p:cNvSpPr/>
              <p:nvPr/>
            </p:nvSpPr>
            <p:spPr>
              <a:xfrm>
                <a:off x="4258317" y="2689164"/>
                <a:ext cx="340" cy="1699"/>
              </a:xfrm>
              <a:custGeom>
                <a:avLst/>
                <a:gdLst/>
                <a:ahLst/>
                <a:cxnLst/>
                <a:rect l="l" t="t" r="r" b="b"/>
                <a:pathLst>
                  <a:path w="5" h="25" extrusionOk="0">
                    <a:moveTo>
                      <a:pt x="1" y="0"/>
                    </a:moveTo>
                    <a:cubicBezTo>
                      <a:pt x="1" y="7"/>
                      <a:pt x="4" y="14"/>
                      <a:pt x="4" y="25"/>
                    </a:cubicBezTo>
                    <a:cubicBezTo>
                      <a:pt x="4" y="14"/>
                      <a:pt x="1" y="7"/>
                      <a:pt x="1" y="0"/>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22"/>
              <p:cNvSpPr/>
              <p:nvPr/>
            </p:nvSpPr>
            <p:spPr>
              <a:xfrm>
                <a:off x="4257909" y="2688145"/>
                <a:ext cx="10938" cy="23643"/>
              </a:xfrm>
              <a:custGeom>
                <a:avLst/>
                <a:gdLst/>
                <a:ahLst/>
                <a:cxnLst/>
                <a:rect l="l" t="t" r="r" b="b"/>
                <a:pathLst>
                  <a:path w="161" h="348" extrusionOk="0">
                    <a:moveTo>
                      <a:pt x="0" y="1"/>
                    </a:moveTo>
                    <a:lnTo>
                      <a:pt x="0" y="1"/>
                    </a:lnTo>
                    <a:cubicBezTo>
                      <a:pt x="2" y="5"/>
                      <a:pt x="4" y="9"/>
                      <a:pt x="6" y="13"/>
                    </a:cubicBezTo>
                    <a:lnTo>
                      <a:pt x="6" y="13"/>
                    </a:lnTo>
                    <a:cubicBezTo>
                      <a:pt x="3" y="7"/>
                      <a:pt x="3" y="4"/>
                      <a:pt x="0" y="1"/>
                    </a:cubicBezTo>
                    <a:close/>
                    <a:moveTo>
                      <a:pt x="6" y="13"/>
                    </a:moveTo>
                    <a:lnTo>
                      <a:pt x="6" y="13"/>
                    </a:lnTo>
                    <a:cubicBezTo>
                      <a:pt x="6" y="13"/>
                      <a:pt x="6" y="14"/>
                      <a:pt x="7" y="15"/>
                    </a:cubicBezTo>
                    <a:cubicBezTo>
                      <a:pt x="7" y="22"/>
                      <a:pt x="10" y="29"/>
                      <a:pt x="10" y="40"/>
                    </a:cubicBezTo>
                    <a:cubicBezTo>
                      <a:pt x="14" y="43"/>
                      <a:pt x="14" y="46"/>
                      <a:pt x="14" y="50"/>
                    </a:cubicBezTo>
                    <a:cubicBezTo>
                      <a:pt x="28" y="103"/>
                      <a:pt x="52" y="187"/>
                      <a:pt x="81" y="281"/>
                    </a:cubicBezTo>
                    <a:cubicBezTo>
                      <a:pt x="94" y="292"/>
                      <a:pt x="123" y="313"/>
                      <a:pt x="161" y="348"/>
                    </a:cubicBezTo>
                    <a:cubicBezTo>
                      <a:pt x="114" y="236"/>
                      <a:pt x="59" y="124"/>
                      <a:pt x="6" y="13"/>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22"/>
              <p:cNvSpPr/>
              <p:nvPr/>
            </p:nvSpPr>
            <p:spPr>
              <a:xfrm>
                <a:off x="4010740" y="2089516"/>
                <a:ext cx="243633" cy="115838"/>
              </a:xfrm>
              <a:custGeom>
                <a:avLst/>
                <a:gdLst/>
                <a:ahLst/>
                <a:cxnLst/>
                <a:rect l="l" t="t" r="r" b="b"/>
                <a:pathLst>
                  <a:path w="3586" h="1705" extrusionOk="0">
                    <a:moveTo>
                      <a:pt x="1" y="1"/>
                    </a:moveTo>
                    <a:lnTo>
                      <a:pt x="1" y="1"/>
                    </a:lnTo>
                    <a:cubicBezTo>
                      <a:pt x="603" y="978"/>
                      <a:pt x="1958" y="1704"/>
                      <a:pt x="3228" y="1704"/>
                    </a:cubicBezTo>
                    <a:cubicBezTo>
                      <a:pt x="3348" y="1704"/>
                      <a:pt x="3467" y="1698"/>
                      <a:pt x="3585" y="1684"/>
                    </a:cubicBezTo>
                    <a:cubicBezTo>
                      <a:pt x="3540" y="1130"/>
                      <a:pt x="3455" y="580"/>
                      <a:pt x="3245" y="117"/>
                    </a:cubicBezTo>
                    <a:cubicBezTo>
                      <a:pt x="2940" y="181"/>
                      <a:pt x="2619" y="206"/>
                      <a:pt x="2290" y="206"/>
                    </a:cubicBezTo>
                    <a:cubicBezTo>
                      <a:pt x="1529" y="206"/>
                      <a:pt x="728" y="74"/>
                      <a:pt x="1" y="1"/>
                    </a:cubicBezTo>
                    <a:close/>
                  </a:path>
                </a:pathLst>
              </a:custGeom>
              <a:solidFill>
                <a:srgbClr val="DF9A2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22"/>
              <p:cNvSpPr/>
              <p:nvPr/>
            </p:nvSpPr>
            <p:spPr>
              <a:xfrm>
                <a:off x="3733133" y="2017635"/>
                <a:ext cx="638704" cy="780495"/>
              </a:xfrm>
              <a:custGeom>
                <a:avLst/>
                <a:gdLst/>
                <a:ahLst/>
                <a:cxnLst/>
                <a:rect l="l" t="t" r="r" b="b"/>
                <a:pathLst>
                  <a:path w="9401" h="11488" extrusionOk="0">
                    <a:moveTo>
                      <a:pt x="5475" y="0"/>
                    </a:moveTo>
                    <a:cubicBezTo>
                      <a:pt x="4771" y="0"/>
                      <a:pt x="4091" y="294"/>
                      <a:pt x="3757" y="617"/>
                    </a:cubicBezTo>
                    <a:cubicBezTo>
                      <a:pt x="3757" y="617"/>
                      <a:pt x="2455" y="691"/>
                      <a:pt x="2007" y="1473"/>
                    </a:cubicBezTo>
                    <a:cubicBezTo>
                      <a:pt x="1558" y="2258"/>
                      <a:pt x="1996" y="3524"/>
                      <a:pt x="1895" y="4202"/>
                    </a:cubicBezTo>
                    <a:cubicBezTo>
                      <a:pt x="1796" y="4875"/>
                      <a:pt x="1723" y="6194"/>
                      <a:pt x="1168" y="6941"/>
                    </a:cubicBezTo>
                    <a:cubicBezTo>
                      <a:pt x="614" y="7691"/>
                      <a:pt x="0" y="8547"/>
                      <a:pt x="271" y="9347"/>
                    </a:cubicBezTo>
                    <a:cubicBezTo>
                      <a:pt x="540" y="10143"/>
                      <a:pt x="256" y="10799"/>
                      <a:pt x="256" y="10799"/>
                    </a:cubicBezTo>
                    <a:cubicBezTo>
                      <a:pt x="256" y="10799"/>
                      <a:pt x="921" y="11487"/>
                      <a:pt x="1824" y="11487"/>
                    </a:cubicBezTo>
                    <a:cubicBezTo>
                      <a:pt x="1898" y="11487"/>
                      <a:pt x="1974" y="11483"/>
                      <a:pt x="2052" y="11473"/>
                    </a:cubicBezTo>
                    <a:lnTo>
                      <a:pt x="2262" y="10845"/>
                    </a:lnTo>
                    <a:cubicBezTo>
                      <a:pt x="2270" y="10789"/>
                      <a:pt x="2280" y="10729"/>
                      <a:pt x="2291" y="10670"/>
                    </a:cubicBezTo>
                    <a:cubicBezTo>
                      <a:pt x="2740" y="8154"/>
                      <a:pt x="2470" y="5731"/>
                      <a:pt x="3729" y="3574"/>
                    </a:cubicBezTo>
                    <a:cubicBezTo>
                      <a:pt x="3819" y="3455"/>
                      <a:pt x="4037" y="3405"/>
                      <a:pt x="4299" y="3405"/>
                    </a:cubicBezTo>
                    <a:cubicBezTo>
                      <a:pt x="4824" y="3405"/>
                      <a:pt x="5523" y="3605"/>
                      <a:pt x="5704" y="3844"/>
                    </a:cubicBezTo>
                    <a:cubicBezTo>
                      <a:pt x="6780" y="5370"/>
                      <a:pt x="6510" y="7615"/>
                      <a:pt x="7499" y="9410"/>
                    </a:cubicBezTo>
                    <a:cubicBezTo>
                      <a:pt x="7577" y="9564"/>
                      <a:pt x="7650" y="9716"/>
                      <a:pt x="7724" y="9870"/>
                    </a:cubicBezTo>
                    <a:cubicBezTo>
                      <a:pt x="7780" y="9985"/>
                      <a:pt x="7836" y="10101"/>
                      <a:pt x="7885" y="10217"/>
                    </a:cubicBezTo>
                    <a:cubicBezTo>
                      <a:pt x="8043" y="10351"/>
                      <a:pt x="8355" y="10645"/>
                      <a:pt x="8327" y="10848"/>
                    </a:cubicBezTo>
                    <a:cubicBezTo>
                      <a:pt x="8321" y="10892"/>
                      <a:pt x="8338" y="10911"/>
                      <a:pt x="8371" y="10911"/>
                    </a:cubicBezTo>
                    <a:cubicBezTo>
                      <a:pt x="8544" y="10911"/>
                      <a:pt x="9162" y="10377"/>
                      <a:pt x="9400" y="9877"/>
                    </a:cubicBezTo>
                    <a:cubicBezTo>
                      <a:pt x="9400" y="9877"/>
                      <a:pt x="9057" y="9098"/>
                      <a:pt x="8773" y="8288"/>
                    </a:cubicBezTo>
                    <a:cubicBezTo>
                      <a:pt x="8488" y="7481"/>
                      <a:pt x="7857" y="5520"/>
                      <a:pt x="7755" y="4279"/>
                    </a:cubicBezTo>
                    <a:cubicBezTo>
                      <a:pt x="7713" y="3812"/>
                      <a:pt x="7710" y="3276"/>
                      <a:pt x="7671" y="2742"/>
                    </a:cubicBezTo>
                    <a:cubicBezTo>
                      <a:pt x="7553" y="2756"/>
                      <a:pt x="7434" y="2762"/>
                      <a:pt x="7314" y="2762"/>
                    </a:cubicBezTo>
                    <a:cubicBezTo>
                      <a:pt x="6044" y="2762"/>
                      <a:pt x="4689" y="2036"/>
                      <a:pt x="4087" y="1059"/>
                    </a:cubicBezTo>
                    <a:lnTo>
                      <a:pt x="4087" y="1059"/>
                    </a:lnTo>
                    <a:cubicBezTo>
                      <a:pt x="4814" y="1132"/>
                      <a:pt x="5615" y="1264"/>
                      <a:pt x="6376" y="1264"/>
                    </a:cubicBezTo>
                    <a:cubicBezTo>
                      <a:pt x="6705" y="1264"/>
                      <a:pt x="7026" y="1239"/>
                      <a:pt x="7331" y="1175"/>
                    </a:cubicBezTo>
                    <a:cubicBezTo>
                      <a:pt x="7208" y="901"/>
                      <a:pt x="7040" y="655"/>
                      <a:pt x="6812" y="463"/>
                    </a:cubicBezTo>
                    <a:cubicBezTo>
                      <a:pt x="6418" y="129"/>
                      <a:pt x="5941" y="0"/>
                      <a:pt x="5475" y="0"/>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22"/>
              <p:cNvSpPr/>
              <p:nvPr/>
            </p:nvSpPr>
            <p:spPr>
              <a:xfrm>
                <a:off x="3886816" y="2248974"/>
                <a:ext cx="393508" cy="573821"/>
              </a:xfrm>
              <a:custGeom>
                <a:avLst/>
                <a:gdLst/>
                <a:ahLst/>
                <a:cxnLst/>
                <a:rect l="l" t="t" r="r" b="b"/>
                <a:pathLst>
                  <a:path w="5792" h="8446" extrusionOk="0">
                    <a:moveTo>
                      <a:pt x="2037" y="0"/>
                    </a:moveTo>
                    <a:cubicBezTo>
                      <a:pt x="1775" y="0"/>
                      <a:pt x="1557" y="50"/>
                      <a:pt x="1467" y="169"/>
                    </a:cubicBezTo>
                    <a:cubicBezTo>
                      <a:pt x="208" y="2326"/>
                      <a:pt x="478" y="4749"/>
                      <a:pt x="29" y="7265"/>
                    </a:cubicBezTo>
                    <a:cubicBezTo>
                      <a:pt x="18" y="7324"/>
                      <a:pt x="8" y="7384"/>
                      <a:pt x="0" y="7440"/>
                    </a:cubicBezTo>
                    <a:lnTo>
                      <a:pt x="15" y="7394"/>
                    </a:lnTo>
                    <a:lnTo>
                      <a:pt x="88" y="8176"/>
                    </a:lnTo>
                    <a:cubicBezTo>
                      <a:pt x="88" y="8176"/>
                      <a:pt x="764" y="8445"/>
                      <a:pt x="1807" y="8445"/>
                    </a:cubicBezTo>
                    <a:cubicBezTo>
                      <a:pt x="1997" y="8445"/>
                      <a:pt x="2199" y="8436"/>
                      <a:pt x="2411" y="8415"/>
                    </a:cubicBezTo>
                    <a:cubicBezTo>
                      <a:pt x="3785" y="8282"/>
                      <a:pt x="5223" y="7836"/>
                      <a:pt x="5493" y="7752"/>
                    </a:cubicBezTo>
                    <a:cubicBezTo>
                      <a:pt x="5760" y="7668"/>
                      <a:pt x="5791" y="7548"/>
                      <a:pt x="5791" y="7548"/>
                    </a:cubicBezTo>
                    <a:cubicBezTo>
                      <a:pt x="5791" y="7548"/>
                      <a:pt x="5641" y="7068"/>
                      <a:pt x="5543" y="6745"/>
                    </a:cubicBezTo>
                    <a:cubicBezTo>
                      <a:pt x="5539" y="6742"/>
                      <a:pt x="5535" y="6738"/>
                      <a:pt x="5535" y="6738"/>
                    </a:cubicBezTo>
                    <a:cubicBezTo>
                      <a:pt x="5535" y="6738"/>
                      <a:pt x="5501" y="6601"/>
                      <a:pt x="5476" y="6514"/>
                    </a:cubicBezTo>
                    <a:cubicBezTo>
                      <a:pt x="5476" y="6510"/>
                      <a:pt x="5476" y="6507"/>
                      <a:pt x="5472" y="6504"/>
                    </a:cubicBezTo>
                    <a:cubicBezTo>
                      <a:pt x="5472" y="6493"/>
                      <a:pt x="5469" y="6486"/>
                      <a:pt x="5469" y="6479"/>
                    </a:cubicBezTo>
                    <a:cubicBezTo>
                      <a:pt x="5465" y="6472"/>
                      <a:pt x="5465" y="6468"/>
                      <a:pt x="5462" y="6465"/>
                    </a:cubicBezTo>
                    <a:cubicBezTo>
                      <a:pt x="5388" y="6311"/>
                      <a:pt x="5315" y="6159"/>
                      <a:pt x="5237" y="6005"/>
                    </a:cubicBezTo>
                    <a:cubicBezTo>
                      <a:pt x="4248" y="4210"/>
                      <a:pt x="4518" y="1965"/>
                      <a:pt x="3442" y="439"/>
                    </a:cubicBezTo>
                    <a:cubicBezTo>
                      <a:pt x="3261" y="200"/>
                      <a:pt x="2562" y="0"/>
                      <a:pt x="2037" y="0"/>
                    </a:cubicBezTo>
                    <a:close/>
                  </a:path>
                </a:pathLst>
              </a:custGeom>
              <a:solidFill>
                <a:srgbClr val="DF9A2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22"/>
              <p:cNvSpPr/>
              <p:nvPr/>
            </p:nvSpPr>
            <p:spPr>
              <a:xfrm>
                <a:off x="3751953" y="2116014"/>
                <a:ext cx="747" cy="3125"/>
              </a:xfrm>
              <a:custGeom>
                <a:avLst/>
                <a:gdLst/>
                <a:ahLst/>
                <a:cxnLst/>
                <a:rect l="l" t="t" r="r" b="b"/>
                <a:pathLst>
                  <a:path w="11" h="46" extrusionOk="0">
                    <a:moveTo>
                      <a:pt x="0" y="0"/>
                    </a:moveTo>
                    <a:lnTo>
                      <a:pt x="0" y="0"/>
                    </a:lnTo>
                    <a:cubicBezTo>
                      <a:pt x="7" y="31"/>
                      <a:pt x="11" y="46"/>
                      <a:pt x="11" y="46"/>
                    </a:cubicBezTo>
                    <a:cubicBezTo>
                      <a:pt x="11" y="42"/>
                      <a:pt x="7" y="28"/>
                      <a:pt x="0"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22"/>
              <p:cNvSpPr/>
              <p:nvPr/>
            </p:nvSpPr>
            <p:spPr>
              <a:xfrm>
                <a:off x="3685439" y="2059419"/>
                <a:ext cx="314155" cy="572802"/>
              </a:xfrm>
              <a:custGeom>
                <a:avLst/>
                <a:gdLst/>
                <a:ahLst/>
                <a:cxnLst/>
                <a:rect l="l" t="t" r="r" b="b"/>
                <a:pathLst>
                  <a:path w="4624" h="8431" extrusionOk="0">
                    <a:moveTo>
                      <a:pt x="698" y="0"/>
                    </a:moveTo>
                    <a:cubicBezTo>
                      <a:pt x="696" y="0"/>
                      <a:pt x="694" y="1"/>
                      <a:pt x="692" y="2"/>
                    </a:cubicBezTo>
                    <a:cubicBezTo>
                      <a:pt x="586" y="40"/>
                      <a:pt x="692" y="918"/>
                      <a:pt x="692" y="918"/>
                    </a:cubicBezTo>
                    <a:cubicBezTo>
                      <a:pt x="692" y="918"/>
                      <a:pt x="520" y="157"/>
                      <a:pt x="410" y="157"/>
                    </a:cubicBezTo>
                    <a:cubicBezTo>
                      <a:pt x="404" y="157"/>
                      <a:pt x="399" y="159"/>
                      <a:pt x="394" y="163"/>
                    </a:cubicBezTo>
                    <a:cubicBezTo>
                      <a:pt x="288" y="247"/>
                      <a:pt x="436" y="1068"/>
                      <a:pt x="436" y="1068"/>
                    </a:cubicBezTo>
                    <a:cubicBezTo>
                      <a:pt x="436" y="1068"/>
                      <a:pt x="265" y="298"/>
                      <a:pt x="145" y="298"/>
                    </a:cubicBezTo>
                    <a:cubicBezTo>
                      <a:pt x="137" y="298"/>
                      <a:pt x="128" y="302"/>
                      <a:pt x="120" y="311"/>
                    </a:cubicBezTo>
                    <a:cubicBezTo>
                      <a:pt x="0" y="440"/>
                      <a:pt x="324" y="1468"/>
                      <a:pt x="468" y="1994"/>
                    </a:cubicBezTo>
                    <a:cubicBezTo>
                      <a:pt x="615" y="2520"/>
                      <a:pt x="1376" y="4397"/>
                      <a:pt x="2063" y="5428"/>
                    </a:cubicBezTo>
                    <a:cubicBezTo>
                      <a:pt x="2747" y="6463"/>
                      <a:pt x="3733" y="7270"/>
                      <a:pt x="3757" y="7417"/>
                    </a:cubicBezTo>
                    <a:cubicBezTo>
                      <a:pt x="3778" y="7560"/>
                      <a:pt x="3821" y="8431"/>
                      <a:pt x="3838" y="8431"/>
                    </a:cubicBezTo>
                    <a:cubicBezTo>
                      <a:pt x="4252" y="8410"/>
                      <a:pt x="4497" y="8107"/>
                      <a:pt x="4624" y="7701"/>
                    </a:cubicBezTo>
                    <a:cubicBezTo>
                      <a:pt x="4459" y="6547"/>
                      <a:pt x="4020" y="5498"/>
                      <a:pt x="3262" y="4397"/>
                    </a:cubicBezTo>
                    <a:cubicBezTo>
                      <a:pt x="3252" y="4369"/>
                      <a:pt x="3246" y="4345"/>
                      <a:pt x="3235" y="4316"/>
                    </a:cubicBezTo>
                    <a:cubicBezTo>
                      <a:pt x="2765" y="3797"/>
                      <a:pt x="2302" y="3250"/>
                      <a:pt x="2134" y="2966"/>
                    </a:cubicBezTo>
                    <a:cubicBezTo>
                      <a:pt x="1797" y="2387"/>
                      <a:pt x="1467" y="1384"/>
                      <a:pt x="1467" y="1384"/>
                    </a:cubicBezTo>
                    <a:cubicBezTo>
                      <a:pt x="1467" y="1384"/>
                      <a:pt x="1702" y="581"/>
                      <a:pt x="1607" y="563"/>
                    </a:cubicBezTo>
                    <a:cubicBezTo>
                      <a:pt x="1606" y="563"/>
                      <a:pt x="1604" y="563"/>
                      <a:pt x="1602" y="563"/>
                    </a:cubicBezTo>
                    <a:cubicBezTo>
                      <a:pt x="1503" y="563"/>
                      <a:pt x="1242" y="1040"/>
                      <a:pt x="1242" y="1040"/>
                    </a:cubicBezTo>
                    <a:cubicBezTo>
                      <a:pt x="1242" y="1040"/>
                      <a:pt x="1099" y="1"/>
                      <a:pt x="967" y="1"/>
                    </a:cubicBezTo>
                    <a:cubicBezTo>
                      <a:pt x="965" y="1"/>
                      <a:pt x="963" y="1"/>
                      <a:pt x="962" y="2"/>
                    </a:cubicBezTo>
                    <a:cubicBezTo>
                      <a:pt x="842" y="23"/>
                      <a:pt x="947" y="662"/>
                      <a:pt x="979" y="833"/>
                    </a:cubicBezTo>
                    <a:cubicBezTo>
                      <a:pt x="945" y="658"/>
                      <a:pt x="791" y="0"/>
                      <a:pt x="698"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22"/>
              <p:cNvSpPr/>
              <p:nvPr/>
            </p:nvSpPr>
            <p:spPr>
              <a:xfrm>
                <a:off x="3905160" y="2352584"/>
                <a:ext cx="111150" cy="230045"/>
              </a:xfrm>
              <a:custGeom>
                <a:avLst/>
                <a:gdLst/>
                <a:ahLst/>
                <a:cxnLst/>
                <a:rect l="l" t="t" r="r" b="b"/>
                <a:pathLst>
                  <a:path w="1636" h="3386" extrusionOk="0">
                    <a:moveTo>
                      <a:pt x="1" y="1"/>
                    </a:moveTo>
                    <a:cubicBezTo>
                      <a:pt x="12" y="30"/>
                      <a:pt x="18" y="54"/>
                      <a:pt x="28" y="82"/>
                    </a:cubicBezTo>
                    <a:cubicBezTo>
                      <a:pt x="786" y="1183"/>
                      <a:pt x="1225" y="2232"/>
                      <a:pt x="1390" y="3386"/>
                    </a:cubicBezTo>
                    <a:cubicBezTo>
                      <a:pt x="1635" y="2611"/>
                      <a:pt x="1443" y="1456"/>
                      <a:pt x="1179" y="1222"/>
                    </a:cubicBezTo>
                    <a:cubicBezTo>
                      <a:pt x="980" y="1040"/>
                      <a:pt x="485" y="535"/>
                      <a:pt x="1" y="1"/>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22"/>
              <p:cNvSpPr/>
              <p:nvPr/>
            </p:nvSpPr>
            <p:spPr>
              <a:xfrm>
                <a:off x="4136771" y="2404084"/>
                <a:ext cx="63456" cy="193357"/>
              </a:xfrm>
              <a:custGeom>
                <a:avLst/>
                <a:gdLst/>
                <a:ahLst/>
                <a:cxnLst/>
                <a:rect l="l" t="t" r="r" b="b"/>
                <a:pathLst>
                  <a:path w="934" h="2846" extrusionOk="0">
                    <a:moveTo>
                      <a:pt x="934" y="1"/>
                    </a:moveTo>
                    <a:cubicBezTo>
                      <a:pt x="720" y="232"/>
                      <a:pt x="541" y="421"/>
                      <a:pt x="440" y="517"/>
                    </a:cubicBezTo>
                    <a:cubicBezTo>
                      <a:pt x="166" y="776"/>
                      <a:pt x="1" y="2087"/>
                      <a:pt x="355" y="2845"/>
                    </a:cubicBezTo>
                    <a:cubicBezTo>
                      <a:pt x="461" y="1874"/>
                      <a:pt x="611" y="909"/>
                      <a:pt x="934" y="1"/>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22"/>
              <p:cNvSpPr/>
              <p:nvPr/>
            </p:nvSpPr>
            <p:spPr>
              <a:xfrm>
                <a:off x="4160890" y="2056361"/>
                <a:ext cx="296015" cy="578509"/>
              </a:xfrm>
              <a:custGeom>
                <a:avLst/>
                <a:gdLst/>
                <a:ahLst/>
                <a:cxnLst/>
                <a:rect l="l" t="t" r="r" b="b"/>
                <a:pathLst>
                  <a:path w="4357" h="8515" extrusionOk="0">
                    <a:moveTo>
                      <a:pt x="3649" y="0"/>
                    </a:moveTo>
                    <a:cubicBezTo>
                      <a:pt x="3558" y="0"/>
                      <a:pt x="3423" y="664"/>
                      <a:pt x="3389" y="843"/>
                    </a:cubicBezTo>
                    <a:cubicBezTo>
                      <a:pt x="3416" y="668"/>
                      <a:pt x="3504" y="29"/>
                      <a:pt x="3385" y="8"/>
                    </a:cubicBezTo>
                    <a:cubicBezTo>
                      <a:pt x="3384" y="8"/>
                      <a:pt x="3382" y="7"/>
                      <a:pt x="3381" y="7"/>
                    </a:cubicBezTo>
                    <a:cubicBezTo>
                      <a:pt x="3249" y="7"/>
                      <a:pt x="3133" y="1053"/>
                      <a:pt x="3133" y="1053"/>
                    </a:cubicBezTo>
                    <a:cubicBezTo>
                      <a:pt x="3133" y="1053"/>
                      <a:pt x="2862" y="587"/>
                      <a:pt x="2763" y="587"/>
                    </a:cubicBezTo>
                    <a:cubicBezTo>
                      <a:pt x="2761" y="587"/>
                      <a:pt x="2759" y="587"/>
                      <a:pt x="2757" y="587"/>
                    </a:cubicBezTo>
                    <a:cubicBezTo>
                      <a:pt x="2662" y="608"/>
                      <a:pt x="2919" y="1404"/>
                      <a:pt x="2919" y="1404"/>
                    </a:cubicBezTo>
                    <a:cubicBezTo>
                      <a:pt x="2919" y="1404"/>
                      <a:pt x="2613" y="2415"/>
                      <a:pt x="2294" y="3004"/>
                    </a:cubicBezTo>
                    <a:cubicBezTo>
                      <a:pt x="2056" y="3435"/>
                      <a:pt x="1179" y="4463"/>
                      <a:pt x="579" y="5119"/>
                    </a:cubicBezTo>
                    <a:cubicBezTo>
                      <a:pt x="256" y="6027"/>
                      <a:pt x="106" y="6992"/>
                      <a:pt x="0" y="7963"/>
                    </a:cubicBezTo>
                    <a:cubicBezTo>
                      <a:pt x="144" y="8283"/>
                      <a:pt x="383" y="8504"/>
                      <a:pt x="740" y="8514"/>
                    </a:cubicBezTo>
                    <a:cubicBezTo>
                      <a:pt x="758" y="8514"/>
                      <a:pt x="776" y="7641"/>
                      <a:pt x="793" y="7497"/>
                    </a:cubicBezTo>
                    <a:cubicBezTo>
                      <a:pt x="810" y="7349"/>
                      <a:pt x="1778" y="6515"/>
                      <a:pt x="2435" y="5463"/>
                    </a:cubicBezTo>
                    <a:cubicBezTo>
                      <a:pt x="3091" y="4414"/>
                      <a:pt x="3803" y="2520"/>
                      <a:pt x="3932" y="1986"/>
                    </a:cubicBezTo>
                    <a:cubicBezTo>
                      <a:pt x="4066" y="1457"/>
                      <a:pt x="4357" y="422"/>
                      <a:pt x="4237" y="296"/>
                    </a:cubicBezTo>
                    <a:cubicBezTo>
                      <a:pt x="4229" y="287"/>
                      <a:pt x="4221" y="284"/>
                      <a:pt x="4212" y="284"/>
                    </a:cubicBezTo>
                    <a:cubicBezTo>
                      <a:pt x="4092" y="284"/>
                      <a:pt x="3943" y="1060"/>
                      <a:pt x="3943" y="1060"/>
                    </a:cubicBezTo>
                    <a:cubicBezTo>
                      <a:pt x="3943" y="1060"/>
                      <a:pt x="4066" y="236"/>
                      <a:pt x="3957" y="155"/>
                    </a:cubicBezTo>
                    <a:cubicBezTo>
                      <a:pt x="3952" y="152"/>
                      <a:pt x="3947" y="150"/>
                      <a:pt x="3942" y="150"/>
                    </a:cubicBezTo>
                    <a:cubicBezTo>
                      <a:pt x="3833" y="150"/>
                      <a:pt x="3680" y="917"/>
                      <a:pt x="3680" y="917"/>
                    </a:cubicBezTo>
                    <a:cubicBezTo>
                      <a:pt x="3680" y="917"/>
                      <a:pt x="3764" y="37"/>
                      <a:pt x="3656" y="1"/>
                    </a:cubicBezTo>
                    <a:cubicBezTo>
                      <a:pt x="3654" y="0"/>
                      <a:pt x="3651" y="0"/>
                      <a:pt x="3649"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22"/>
              <p:cNvSpPr/>
              <p:nvPr/>
            </p:nvSpPr>
            <p:spPr>
              <a:xfrm>
                <a:off x="4390598" y="2113568"/>
                <a:ext cx="544" cy="2989"/>
              </a:xfrm>
              <a:custGeom>
                <a:avLst/>
                <a:gdLst/>
                <a:ahLst/>
                <a:cxnLst/>
                <a:rect l="l" t="t" r="r" b="b"/>
                <a:pathLst>
                  <a:path w="8" h="44" extrusionOk="0">
                    <a:moveTo>
                      <a:pt x="8" y="1"/>
                    </a:moveTo>
                    <a:lnTo>
                      <a:pt x="8" y="1"/>
                    </a:lnTo>
                    <a:cubicBezTo>
                      <a:pt x="4" y="25"/>
                      <a:pt x="1" y="40"/>
                      <a:pt x="1" y="43"/>
                    </a:cubicBezTo>
                    <a:cubicBezTo>
                      <a:pt x="1" y="43"/>
                      <a:pt x="1" y="43"/>
                      <a:pt x="1" y="43"/>
                    </a:cubicBezTo>
                    <a:cubicBezTo>
                      <a:pt x="2" y="43"/>
                      <a:pt x="5" y="26"/>
                      <a:pt x="8"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22"/>
              <p:cNvSpPr/>
              <p:nvPr/>
            </p:nvSpPr>
            <p:spPr>
              <a:xfrm>
                <a:off x="4018893" y="2367124"/>
                <a:ext cx="100347" cy="53944"/>
              </a:xfrm>
              <a:custGeom>
                <a:avLst/>
                <a:gdLst/>
                <a:ahLst/>
                <a:cxnLst/>
                <a:rect l="l" t="t" r="r" b="b"/>
                <a:pathLst>
                  <a:path w="1477" h="794" extrusionOk="0">
                    <a:moveTo>
                      <a:pt x="214" y="1"/>
                    </a:moveTo>
                    <a:cubicBezTo>
                      <a:pt x="193" y="327"/>
                      <a:pt x="98" y="598"/>
                      <a:pt x="0" y="794"/>
                    </a:cubicBezTo>
                    <a:cubicBezTo>
                      <a:pt x="515" y="779"/>
                      <a:pt x="1010" y="622"/>
                      <a:pt x="1477" y="387"/>
                    </a:cubicBezTo>
                    <a:cubicBezTo>
                      <a:pt x="1403" y="169"/>
                      <a:pt x="1375" y="1"/>
                      <a:pt x="1375" y="1"/>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22"/>
              <p:cNvSpPr/>
              <p:nvPr/>
            </p:nvSpPr>
            <p:spPr>
              <a:xfrm>
                <a:off x="4002383" y="2393417"/>
                <a:ext cx="148109" cy="77112"/>
              </a:xfrm>
              <a:custGeom>
                <a:avLst/>
                <a:gdLst/>
                <a:ahLst/>
                <a:cxnLst/>
                <a:rect l="l" t="t" r="r" b="b"/>
                <a:pathLst>
                  <a:path w="2180" h="1135" extrusionOk="0">
                    <a:moveTo>
                      <a:pt x="1720" y="0"/>
                    </a:moveTo>
                    <a:cubicBezTo>
                      <a:pt x="1253" y="235"/>
                      <a:pt x="758" y="392"/>
                      <a:pt x="243" y="407"/>
                    </a:cubicBezTo>
                    <a:cubicBezTo>
                      <a:pt x="124" y="642"/>
                      <a:pt x="1" y="771"/>
                      <a:pt x="1" y="771"/>
                    </a:cubicBezTo>
                    <a:cubicBezTo>
                      <a:pt x="441" y="1044"/>
                      <a:pt x="831" y="1134"/>
                      <a:pt x="1156" y="1134"/>
                    </a:cubicBezTo>
                    <a:cubicBezTo>
                      <a:pt x="1796" y="1134"/>
                      <a:pt x="2179" y="782"/>
                      <a:pt x="2179" y="782"/>
                    </a:cubicBezTo>
                    <a:cubicBezTo>
                      <a:pt x="1948" y="575"/>
                      <a:pt x="1804" y="253"/>
                      <a:pt x="1720"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22"/>
              <p:cNvSpPr/>
              <p:nvPr/>
            </p:nvSpPr>
            <p:spPr>
              <a:xfrm>
                <a:off x="3899521" y="2107181"/>
                <a:ext cx="322647" cy="274342"/>
              </a:xfrm>
              <a:custGeom>
                <a:avLst/>
                <a:gdLst/>
                <a:ahLst/>
                <a:cxnLst/>
                <a:rect l="l" t="t" r="r" b="b"/>
                <a:pathLst>
                  <a:path w="4749" h="4038" extrusionOk="0">
                    <a:moveTo>
                      <a:pt x="1999" y="1"/>
                    </a:moveTo>
                    <a:cubicBezTo>
                      <a:pt x="1999" y="1"/>
                      <a:pt x="1280" y="1638"/>
                      <a:pt x="652" y="1817"/>
                    </a:cubicBezTo>
                    <a:cubicBezTo>
                      <a:pt x="652" y="1817"/>
                      <a:pt x="615" y="1812"/>
                      <a:pt x="559" y="1812"/>
                    </a:cubicBezTo>
                    <a:cubicBezTo>
                      <a:pt x="379" y="1812"/>
                      <a:pt x="0" y="1869"/>
                      <a:pt x="35" y="2358"/>
                    </a:cubicBezTo>
                    <a:cubicBezTo>
                      <a:pt x="38" y="2449"/>
                      <a:pt x="56" y="2522"/>
                      <a:pt x="80" y="2589"/>
                    </a:cubicBezTo>
                    <a:cubicBezTo>
                      <a:pt x="221" y="2962"/>
                      <a:pt x="615" y="2975"/>
                      <a:pt x="833" y="2975"/>
                    </a:cubicBezTo>
                    <a:cubicBezTo>
                      <a:pt x="848" y="2975"/>
                      <a:pt x="863" y="2975"/>
                      <a:pt x="877" y="2975"/>
                    </a:cubicBezTo>
                    <a:cubicBezTo>
                      <a:pt x="877" y="2975"/>
                      <a:pt x="1308" y="4016"/>
                      <a:pt x="2588" y="4037"/>
                    </a:cubicBezTo>
                    <a:cubicBezTo>
                      <a:pt x="2602" y="4037"/>
                      <a:pt x="2616" y="4038"/>
                      <a:pt x="2630" y="4038"/>
                    </a:cubicBezTo>
                    <a:cubicBezTo>
                      <a:pt x="3884" y="4038"/>
                      <a:pt x="4748" y="3103"/>
                      <a:pt x="4693" y="2379"/>
                    </a:cubicBezTo>
                    <a:cubicBezTo>
                      <a:pt x="4633" y="1550"/>
                      <a:pt x="4331" y="726"/>
                      <a:pt x="4331" y="527"/>
                    </a:cubicBezTo>
                    <a:cubicBezTo>
                      <a:pt x="4331" y="527"/>
                      <a:pt x="3276" y="516"/>
                      <a:pt x="2234" y="102"/>
                    </a:cubicBezTo>
                    <a:cubicBezTo>
                      <a:pt x="2153" y="71"/>
                      <a:pt x="2076" y="35"/>
                      <a:pt x="1999"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22"/>
              <p:cNvSpPr/>
              <p:nvPr/>
            </p:nvSpPr>
            <p:spPr>
              <a:xfrm>
                <a:off x="3914672" y="2242384"/>
                <a:ext cx="46811" cy="58700"/>
              </a:xfrm>
              <a:custGeom>
                <a:avLst/>
                <a:gdLst/>
                <a:ahLst/>
                <a:cxnLst/>
                <a:rect l="l" t="t" r="r" b="b"/>
                <a:pathLst>
                  <a:path w="689" h="864" extrusionOk="0">
                    <a:moveTo>
                      <a:pt x="253" y="0"/>
                    </a:moveTo>
                    <a:cubicBezTo>
                      <a:pt x="158" y="0"/>
                      <a:pt x="66" y="47"/>
                      <a:pt x="8" y="146"/>
                    </a:cubicBezTo>
                    <a:cubicBezTo>
                      <a:pt x="0" y="160"/>
                      <a:pt x="12" y="171"/>
                      <a:pt x="25" y="171"/>
                    </a:cubicBezTo>
                    <a:cubicBezTo>
                      <a:pt x="29" y="171"/>
                      <a:pt x="32" y="170"/>
                      <a:pt x="36" y="167"/>
                    </a:cubicBezTo>
                    <a:cubicBezTo>
                      <a:pt x="117" y="97"/>
                      <a:pt x="188" y="67"/>
                      <a:pt x="250" y="67"/>
                    </a:cubicBezTo>
                    <a:cubicBezTo>
                      <a:pt x="507" y="67"/>
                      <a:pt x="602" y="582"/>
                      <a:pt x="562" y="820"/>
                    </a:cubicBezTo>
                    <a:cubicBezTo>
                      <a:pt x="556" y="845"/>
                      <a:pt x="578" y="863"/>
                      <a:pt x="598" y="863"/>
                    </a:cubicBezTo>
                    <a:cubicBezTo>
                      <a:pt x="612" y="863"/>
                      <a:pt x="625" y="855"/>
                      <a:pt x="629" y="838"/>
                    </a:cubicBezTo>
                    <a:cubicBezTo>
                      <a:pt x="688" y="641"/>
                      <a:pt x="646" y="273"/>
                      <a:pt x="499" y="115"/>
                    </a:cubicBezTo>
                    <a:cubicBezTo>
                      <a:pt x="431" y="41"/>
                      <a:pt x="341" y="0"/>
                      <a:pt x="253"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22"/>
              <p:cNvSpPr/>
              <p:nvPr/>
            </p:nvSpPr>
            <p:spPr>
              <a:xfrm>
                <a:off x="3923776" y="2266571"/>
                <a:ext cx="32407" cy="16781"/>
              </a:xfrm>
              <a:custGeom>
                <a:avLst/>
                <a:gdLst/>
                <a:ahLst/>
                <a:cxnLst/>
                <a:rect l="l" t="t" r="r" b="b"/>
                <a:pathLst>
                  <a:path w="477" h="247" extrusionOk="0">
                    <a:moveTo>
                      <a:pt x="213" y="0"/>
                    </a:moveTo>
                    <a:cubicBezTo>
                      <a:pt x="155" y="0"/>
                      <a:pt x="0" y="11"/>
                      <a:pt x="21" y="57"/>
                    </a:cubicBezTo>
                    <a:cubicBezTo>
                      <a:pt x="25" y="67"/>
                      <a:pt x="32" y="71"/>
                      <a:pt x="39" y="71"/>
                    </a:cubicBezTo>
                    <a:cubicBezTo>
                      <a:pt x="46" y="71"/>
                      <a:pt x="53" y="72"/>
                      <a:pt x="60" y="72"/>
                    </a:cubicBezTo>
                    <a:cubicBezTo>
                      <a:pt x="98" y="72"/>
                      <a:pt x="144" y="63"/>
                      <a:pt x="180" y="61"/>
                    </a:cubicBezTo>
                    <a:cubicBezTo>
                      <a:pt x="184" y="60"/>
                      <a:pt x="188" y="60"/>
                      <a:pt x="192" y="60"/>
                    </a:cubicBezTo>
                    <a:cubicBezTo>
                      <a:pt x="263" y="60"/>
                      <a:pt x="318" y="88"/>
                      <a:pt x="358" y="148"/>
                    </a:cubicBezTo>
                    <a:cubicBezTo>
                      <a:pt x="382" y="180"/>
                      <a:pt x="390" y="215"/>
                      <a:pt x="418" y="239"/>
                    </a:cubicBezTo>
                    <a:cubicBezTo>
                      <a:pt x="424" y="245"/>
                      <a:pt x="431" y="247"/>
                      <a:pt x="438" y="247"/>
                    </a:cubicBezTo>
                    <a:cubicBezTo>
                      <a:pt x="459" y="247"/>
                      <a:pt x="476" y="228"/>
                      <a:pt x="463" y="205"/>
                    </a:cubicBezTo>
                    <a:cubicBezTo>
                      <a:pt x="403" y="99"/>
                      <a:pt x="361" y="15"/>
                      <a:pt x="232" y="1"/>
                    </a:cubicBezTo>
                    <a:cubicBezTo>
                      <a:pt x="228" y="0"/>
                      <a:pt x="222" y="0"/>
                      <a:pt x="213"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22"/>
              <p:cNvSpPr/>
              <p:nvPr/>
            </p:nvSpPr>
            <p:spPr>
              <a:xfrm>
                <a:off x="4032210" y="2202231"/>
                <a:ext cx="45588" cy="50276"/>
              </a:xfrm>
              <a:custGeom>
                <a:avLst/>
                <a:gdLst/>
                <a:ahLst/>
                <a:cxnLst/>
                <a:rect l="l" t="t" r="r" b="b"/>
                <a:pathLst>
                  <a:path w="671" h="740" extrusionOk="0">
                    <a:moveTo>
                      <a:pt x="320" y="0"/>
                    </a:moveTo>
                    <a:cubicBezTo>
                      <a:pt x="201" y="0"/>
                      <a:pt x="118" y="130"/>
                      <a:pt x="74" y="222"/>
                    </a:cubicBezTo>
                    <a:cubicBezTo>
                      <a:pt x="11" y="356"/>
                      <a:pt x="10" y="519"/>
                      <a:pt x="5" y="666"/>
                    </a:cubicBezTo>
                    <a:lnTo>
                      <a:pt x="5" y="666"/>
                    </a:lnTo>
                    <a:cubicBezTo>
                      <a:pt x="1" y="674"/>
                      <a:pt x="0" y="684"/>
                      <a:pt x="4" y="695"/>
                    </a:cubicBezTo>
                    <a:cubicBezTo>
                      <a:pt x="4" y="699"/>
                      <a:pt x="4" y="702"/>
                      <a:pt x="7" y="706"/>
                    </a:cubicBezTo>
                    <a:cubicBezTo>
                      <a:pt x="13" y="729"/>
                      <a:pt x="30" y="739"/>
                      <a:pt x="48" y="739"/>
                    </a:cubicBezTo>
                    <a:cubicBezTo>
                      <a:pt x="70" y="739"/>
                      <a:pt x="93" y="723"/>
                      <a:pt x="95" y="695"/>
                    </a:cubicBezTo>
                    <a:cubicBezTo>
                      <a:pt x="106" y="506"/>
                      <a:pt x="91" y="180"/>
                      <a:pt x="309" y="96"/>
                    </a:cubicBezTo>
                    <a:cubicBezTo>
                      <a:pt x="325" y="90"/>
                      <a:pt x="340" y="87"/>
                      <a:pt x="355" y="87"/>
                    </a:cubicBezTo>
                    <a:cubicBezTo>
                      <a:pt x="515" y="87"/>
                      <a:pt x="583" y="439"/>
                      <a:pt x="628" y="562"/>
                    </a:cubicBezTo>
                    <a:lnTo>
                      <a:pt x="628" y="562"/>
                    </a:lnTo>
                    <a:cubicBezTo>
                      <a:pt x="626" y="567"/>
                      <a:pt x="627" y="574"/>
                      <a:pt x="632" y="580"/>
                    </a:cubicBezTo>
                    <a:cubicBezTo>
                      <a:pt x="635" y="580"/>
                      <a:pt x="635" y="583"/>
                      <a:pt x="638" y="583"/>
                    </a:cubicBezTo>
                    <a:cubicBezTo>
                      <a:pt x="642" y="588"/>
                      <a:pt x="647" y="590"/>
                      <a:pt x="651" y="590"/>
                    </a:cubicBezTo>
                    <a:cubicBezTo>
                      <a:pt x="661" y="590"/>
                      <a:pt x="670" y="582"/>
                      <a:pt x="670" y="572"/>
                    </a:cubicBezTo>
                    <a:cubicBezTo>
                      <a:pt x="656" y="365"/>
                      <a:pt x="586" y="22"/>
                      <a:pt x="334" y="1"/>
                    </a:cubicBezTo>
                    <a:cubicBezTo>
                      <a:pt x="329" y="0"/>
                      <a:pt x="325" y="0"/>
                      <a:pt x="320"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22"/>
              <p:cNvSpPr/>
              <p:nvPr/>
            </p:nvSpPr>
            <p:spPr>
              <a:xfrm>
                <a:off x="4168975" y="2198426"/>
                <a:ext cx="34446" cy="43753"/>
              </a:xfrm>
              <a:custGeom>
                <a:avLst/>
                <a:gdLst/>
                <a:ahLst/>
                <a:cxnLst/>
                <a:rect l="l" t="t" r="r" b="b"/>
                <a:pathLst>
                  <a:path w="507" h="644" extrusionOk="0">
                    <a:moveTo>
                      <a:pt x="224" y="0"/>
                    </a:moveTo>
                    <a:cubicBezTo>
                      <a:pt x="28" y="0"/>
                      <a:pt x="4" y="339"/>
                      <a:pt x="1" y="481"/>
                    </a:cubicBezTo>
                    <a:cubicBezTo>
                      <a:pt x="1" y="491"/>
                      <a:pt x="9" y="496"/>
                      <a:pt x="17" y="496"/>
                    </a:cubicBezTo>
                    <a:cubicBezTo>
                      <a:pt x="24" y="496"/>
                      <a:pt x="31" y="492"/>
                      <a:pt x="32" y="484"/>
                    </a:cubicBezTo>
                    <a:cubicBezTo>
                      <a:pt x="52" y="412"/>
                      <a:pt x="123" y="88"/>
                      <a:pt x="227" y="88"/>
                    </a:cubicBezTo>
                    <a:cubicBezTo>
                      <a:pt x="254" y="88"/>
                      <a:pt x="282" y="109"/>
                      <a:pt x="312" y="159"/>
                    </a:cubicBezTo>
                    <a:cubicBezTo>
                      <a:pt x="397" y="292"/>
                      <a:pt x="401" y="471"/>
                      <a:pt x="439" y="618"/>
                    </a:cubicBezTo>
                    <a:cubicBezTo>
                      <a:pt x="442" y="636"/>
                      <a:pt x="455" y="644"/>
                      <a:pt x="469" y="644"/>
                    </a:cubicBezTo>
                    <a:cubicBezTo>
                      <a:pt x="486" y="644"/>
                      <a:pt x="504" y="632"/>
                      <a:pt x="506" y="611"/>
                    </a:cubicBezTo>
                    <a:cubicBezTo>
                      <a:pt x="506" y="478"/>
                      <a:pt x="471" y="345"/>
                      <a:pt x="432" y="218"/>
                    </a:cubicBezTo>
                    <a:cubicBezTo>
                      <a:pt x="408" y="144"/>
                      <a:pt x="362" y="32"/>
                      <a:pt x="278" y="8"/>
                    </a:cubicBezTo>
                    <a:cubicBezTo>
                      <a:pt x="259" y="3"/>
                      <a:pt x="241" y="0"/>
                      <a:pt x="224"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22"/>
              <p:cNvSpPr/>
              <p:nvPr/>
            </p:nvSpPr>
            <p:spPr>
              <a:xfrm>
                <a:off x="4012575" y="2129330"/>
                <a:ext cx="40017" cy="52993"/>
              </a:xfrm>
              <a:custGeom>
                <a:avLst/>
                <a:gdLst/>
                <a:ahLst/>
                <a:cxnLst/>
                <a:rect l="l" t="t" r="r" b="b"/>
                <a:pathLst>
                  <a:path w="589" h="780" extrusionOk="0">
                    <a:moveTo>
                      <a:pt x="549" y="1"/>
                    </a:moveTo>
                    <a:cubicBezTo>
                      <a:pt x="543" y="1"/>
                      <a:pt x="537" y="3"/>
                      <a:pt x="531" y="7"/>
                    </a:cubicBezTo>
                    <a:cubicBezTo>
                      <a:pt x="302" y="202"/>
                      <a:pt x="152" y="478"/>
                      <a:pt x="14" y="739"/>
                    </a:cubicBezTo>
                    <a:lnTo>
                      <a:pt x="14" y="739"/>
                    </a:lnTo>
                    <a:cubicBezTo>
                      <a:pt x="12" y="741"/>
                      <a:pt x="12" y="741"/>
                      <a:pt x="9" y="744"/>
                    </a:cubicBezTo>
                    <a:cubicBezTo>
                      <a:pt x="10" y="744"/>
                      <a:pt x="10" y="745"/>
                      <a:pt x="11" y="745"/>
                    </a:cubicBezTo>
                    <a:lnTo>
                      <a:pt x="11" y="745"/>
                    </a:lnTo>
                    <a:cubicBezTo>
                      <a:pt x="10" y="746"/>
                      <a:pt x="10" y="747"/>
                      <a:pt x="9" y="748"/>
                    </a:cubicBezTo>
                    <a:cubicBezTo>
                      <a:pt x="1" y="764"/>
                      <a:pt x="12" y="779"/>
                      <a:pt x="24" y="779"/>
                    </a:cubicBezTo>
                    <a:cubicBezTo>
                      <a:pt x="27" y="779"/>
                      <a:pt x="30" y="778"/>
                      <a:pt x="33" y="776"/>
                    </a:cubicBezTo>
                    <a:lnTo>
                      <a:pt x="33" y="776"/>
                    </a:lnTo>
                    <a:cubicBezTo>
                      <a:pt x="41" y="775"/>
                      <a:pt x="49" y="769"/>
                      <a:pt x="51" y="758"/>
                    </a:cubicBezTo>
                    <a:lnTo>
                      <a:pt x="51" y="751"/>
                    </a:lnTo>
                    <a:cubicBezTo>
                      <a:pt x="51" y="751"/>
                      <a:pt x="51" y="751"/>
                      <a:pt x="51" y="750"/>
                    </a:cubicBezTo>
                    <a:lnTo>
                      <a:pt x="51" y="750"/>
                    </a:lnTo>
                    <a:cubicBezTo>
                      <a:pt x="202" y="491"/>
                      <a:pt x="364" y="262"/>
                      <a:pt x="570" y="46"/>
                    </a:cubicBezTo>
                    <a:cubicBezTo>
                      <a:pt x="589" y="27"/>
                      <a:pt x="572" y="1"/>
                      <a:pt x="549"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22"/>
              <p:cNvSpPr/>
              <p:nvPr/>
            </p:nvSpPr>
            <p:spPr>
              <a:xfrm>
                <a:off x="4172032" y="2133271"/>
                <a:ext cx="33630" cy="33562"/>
              </a:xfrm>
              <a:custGeom>
                <a:avLst/>
                <a:gdLst/>
                <a:ahLst/>
                <a:cxnLst/>
                <a:rect l="l" t="t" r="r" b="b"/>
                <a:pathLst>
                  <a:path w="495" h="494" extrusionOk="0">
                    <a:moveTo>
                      <a:pt x="30" y="0"/>
                    </a:moveTo>
                    <a:cubicBezTo>
                      <a:pt x="11" y="0"/>
                      <a:pt x="1" y="25"/>
                      <a:pt x="19" y="38"/>
                    </a:cubicBezTo>
                    <a:cubicBezTo>
                      <a:pt x="191" y="146"/>
                      <a:pt x="317" y="321"/>
                      <a:pt x="440" y="483"/>
                    </a:cubicBezTo>
                    <a:cubicBezTo>
                      <a:pt x="445" y="490"/>
                      <a:pt x="453" y="494"/>
                      <a:pt x="460" y="494"/>
                    </a:cubicBezTo>
                    <a:cubicBezTo>
                      <a:pt x="477" y="494"/>
                      <a:pt x="495" y="477"/>
                      <a:pt x="485" y="454"/>
                    </a:cubicBezTo>
                    <a:cubicBezTo>
                      <a:pt x="436" y="360"/>
                      <a:pt x="359" y="279"/>
                      <a:pt x="285" y="206"/>
                    </a:cubicBezTo>
                    <a:cubicBezTo>
                      <a:pt x="215" y="132"/>
                      <a:pt x="131" y="48"/>
                      <a:pt x="40" y="2"/>
                    </a:cubicBezTo>
                    <a:cubicBezTo>
                      <a:pt x="37" y="1"/>
                      <a:pt x="33" y="0"/>
                      <a:pt x="30"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22"/>
              <p:cNvSpPr/>
              <p:nvPr/>
            </p:nvSpPr>
            <p:spPr>
              <a:xfrm>
                <a:off x="4116524" y="2153789"/>
                <a:ext cx="51770" cy="106802"/>
              </a:xfrm>
              <a:custGeom>
                <a:avLst/>
                <a:gdLst/>
                <a:ahLst/>
                <a:cxnLst/>
                <a:rect l="l" t="t" r="r" b="b"/>
                <a:pathLst>
                  <a:path w="762" h="1572" extrusionOk="0">
                    <a:moveTo>
                      <a:pt x="105" y="0"/>
                    </a:moveTo>
                    <a:cubicBezTo>
                      <a:pt x="91" y="0"/>
                      <a:pt x="78" y="7"/>
                      <a:pt x="74" y="23"/>
                    </a:cubicBezTo>
                    <a:cubicBezTo>
                      <a:pt x="25" y="244"/>
                      <a:pt x="25" y="468"/>
                      <a:pt x="25" y="696"/>
                    </a:cubicBezTo>
                    <a:cubicBezTo>
                      <a:pt x="25" y="830"/>
                      <a:pt x="1" y="1012"/>
                      <a:pt x="61" y="1141"/>
                    </a:cubicBezTo>
                    <a:cubicBezTo>
                      <a:pt x="79" y="1176"/>
                      <a:pt x="115" y="1243"/>
                      <a:pt x="164" y="1243"/>
                    </a:cubicBezTo>
                    <a:cubicBezTo>
                      <a:pt x="170" y="1243"/>
                      <a:pt x="177" y="1242"/>
                      <a:pt x="184" y="1240"/>
                    </a:cubicBezTo>
                    <a:cubicBezTo>
                      <a:pt x="275" y="1209"/>
                      <a:pt x="254" y="1219"/>
                      <a:pt x="334" y="1167"/>
                    </a:cubicBezTo>
                    <a:cubicBezTo>
                      <a:pt x="492" y="1268"/>
                      <a:pt x="499" y="1359"/>
                      <a:pt x="359" y="1447"/>
                    </a:cubicBezTo>
                    <a:cubicBezTo>
                      <a:pt x="317" y="1478"/>
                      <a:pt x="275" y="1510"/>
                      <a:pt x="236" y="1541"/>
                    </a:cubicBezTo>
                    <a:cubicBezTo>
                      <a:pt x="223" y="1551"/>
                      <a:pt x="233" y="1571"/>
                      <a:pt x="245" y="1571"/>
                    </a:cubicBezTo>
                    <a:cubicBezTo>
                      <a:pt x="247" y="1571"/>
                      <a:pt x="248" y="1571"/>
                      <a:pt x="250" y="1570"/>
                    </a:cubicBezTo>
                    <a:cubicBezTo>
                      <a:pt x="380" y="1517"/>
                      <a:pt x="762" y="1201"/>
                      <a:pt x="516" y="1061"/>
                    </a:cubicBezTo>
                    <a:cubicBezTo>
                      <a:pt x="499" y="1051"/>
                      <a:pt x="480" y="1048"/>
                      <a:pt x="459" y="1048"/>
                    </a:cubicBezTo>
                    <a:cubicBezTo>
                      <a:pt x="386" y="1048"/>
                      <a:pt x="293" y="1093"/>
                      <a:pt x="222" y="1093"/>
                    </a:cubicBezTo>
                    <a:cubicBezTo>
                      <a:pt x="167" y="1093"/>
                      <a:pt x="125" y="1067"/>
                      <a:pt x="113" y="973"/>
                    </a:cubicBezTo>
                    <a:cubicBezTo>
                      <a:pt x="71" y="665"/>
                      <a:pt x="121" y="338"/>
                      <a:pt x="137" y="34"/>
                    </a:cubicBezTo>
                    <a:cubicBezTo>
                      <a:pt x="140" y="12"/>
                      <a:pt x="122" y="0"/>
                      <a:pt x="105"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22"/>
              <p:cNvSpPr/>
              <p:nvPr/>
            </p:nvSpPr>
            <p:spPr>
              <a:xfrm>
                <a:off x="4075080" y="2263106"/>
                <a:ext cx="85876" cy="42598"/>
              </a:xfrm>
              <a:custGeom>
                <a:avLst/>
                <a:gdLst/>
                <a:ahLst/>
                <a:cxnLst/>
                <a:rect l="l" t="t" r="r" b="b"/>
                <a:pathLst>
                  <a:path w="1264" h="627" extrusionOk="0">
                    <a:moveTo>
                      <a:pt x="271" y="0"/>
                    </a:moveTo>
                    <a:cubicBezTo>
                      <a:pt x="151" y="0"/>
                      <a:pt x="19" y="56"/>
                      <a:pt x="4" y="210"/>
                    </a:cubicBezTo>
                    <a:cubicBezTo>
                      <a:pt x="1" y="269"/>
                      <a:pt x="4" y="332"/>
                      <a:pt x="22" y="395"/>
                    </a:cubicBezTo>
                    <a:cubicBezTo>
                      <a:pt x="140" y="371"/>
                      <a:pt x="256" y="358"/>
                      <a:pt x="366" y="358"/>
                    </a:cubicBezTo>
                    <a:cubicBezTo>
                      <a:pt x="664" y="358"/>
                      <a:pt x="926" y="448"/>
                      <a:pt x="1113" y="627"/>
                    </a:cubicBezTo>
                    <a:cubicBezTo>
                      <a:pt x="1242" y="494"/>
                      <a:pt x="1263" y="315"/>
                      <a:pt x="1194" y="241"/>
                    </a:cubicBezTo>
                    <a:cubicBezTo>
                      <a:pt x="1157" y="204"/>
                      <a:pt x="1116" y="192"/>
                      <a:pt x="1073" y="192"/>
                    </a:cubicBezTo>
                    <a:cubicBezTo>
                      <a:pt x="979" y="192"/>
                      <a:pt x="872" y="249"/>
                      <a:pt x="774" y="249"/>
                    </a:cubicBezTo>
                    <a:cubicBezTo>
                      <a:pt x="739" y="249"/>
                      <a:pt x="706" y="242"/>
                      <a:pt x="674" y="224"/>
                    </a:cubicBezTo>
                    <a:cubicBezTo>
                      <a:pt x="614" y="189"/>
                      <a:pt x="551" y="154"/>
                      <a:pt x="453" y="55"/>
                    </a:cubicBezTo>
                    <a:cubicBezTo>
                      <a:pt x="417" y="22"/>
                      <a:pt x="346" y="0"/>
                      <a:pt x="271"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22"/>
              <p:cNvSpPr/>
              <p:nvPr/>
            </p:nvSpPr>
            <p:spPr>
              <a:xfrm>
                <a:off x="4076507" y="2287429"/>
                <a:ext cx="74190" cy="29554"/>
              </a:xfrm>
              <a:custGeom>
                <a:avLst/>
                <a:gdLst/>
                <a:ahLst/>
                <a:cxnLst/>
                <a:rect l="l" t="t" r="r" b="b"/>
                <a:pathLst>
                  <a:path w="1092" h="435" extrusionOk="0">
                    <a:moveTo>
                      <a:pt x="345" y="0"/>
                    </a:moveTo>
                    <a:cubicBezTo>
                      <a:pt x="235" y="0"/>
                      <a:pt x="119" y="13"/>
                      <a:pt x="1" y="37"/>
                    </a:cubicBezTo>
                    <a:cubicBezTo>
                      <a:pt x="53" y="234"/>
                      <a:pt x="225" y="413"/>
                      <a:pt x="600" y="434"/>
                    </a:cubicBezTo>
                    <a:cubicBezTo>
                      <a:pt x="615" y="435"/>
                      <a:pt x="630" y="435"/>
                      <a:pt x="645" y="435"/>
                    </a:cubicBezTo>
                    <a:cubicBezTo>
                      <a:pt x="853" y="435"/>
                      <a:pt x="1000" y="364"/>
                      <a:pt x="1092" y="269"/>
                    </a:cubicBezTo>
                    <a:cubicBezTo>
                      <a:pt x="905" y="90"/>
                      <a:pt x="643" y="0"/>
                      <a:pt x="345" y="0"/>
                    </a:cubicBezTo>
                    <a:close/>
                  </a:path>
                </a:pathLst>
              </a:custGeom>
              <a:solidFill>
                <a:srgbClr val="CB5F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22"/>
              <p:cNvSpPr/>
              <p:nvPr/>
            </p:nvSpPr>
            <p:spPr>
              <a:xfrm>
                <a:off x="4000957" y="2270851"/>
                <a:ext cx="62301" cy="35669"/>
              </a:xfrm>
              <a:custGeom>
                <a:avLst/>
                <a:gdLst/>
                <a:ahLst/>
                <a:cxnLst/>
                <a:rect l="l" t="t" r="r" b="b"/>
                <a:pathLst>
                  <a:path w="917" h="525" extrusionOk="0">
                    <a:moveTo>
                      <a:pt x="354" y="1"/>
                    </a:moveTo>
                    <a:cubicBezTo>
                      <a:pt x="187" y="1"/>
                      <a:pt x="54" y="65"/>
                      <a:pt x="33" y="169"/>
                    </a:cubicBezTo>
                    <a:cubicBezTo>
                      <a:pt x="1" y="302"/>
                      <a:pt x="169" y="457"/>
                      <a:pt x="404" y="506"/>
                    </a:cubicBezTo>
                    <a:cubicBezTo>
                      <a:pt x="459" y="518"/>
                      <a:pt x="513" y="524"/>
                      <a:pt x="564" y="524"/>
                    </a:cubicBezTo>
                    <a:cubicBezTo>
                      <a:pt x="732" y="524"/>
                      <a:pt x="863" y="460"/>
                      <a:pt x="885" y="355"/>
                    </a:cubicBezTo>
                    <a:cubicBezTo>
                      <a:pt x="917" y="222"/>
                      <a:pt x="748" y="67"/>
                      <a:pt x="512" y="19"/>
                    </a:cubicBezTo>
                    <a:cubicBezTo>
                      <a:pt x="458" y="6"/>
                      <a:pt x="405" y="1"/>
                      <a:pt x="354" y="1"/>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22"/>
              <p:cNvSpPr/>
              <p:nvPr/>
            </p:nvSpPr>
            <p:spPr>
              <a:xfrm>
                <a:off x="4166801" y="2254138"/>
                <a:ext cx="54692" cy="38454"/>
              </a:xfrm>
              <a:custGeom>
                <a:avLst/>
                <a:gdLst/>
                <a:ahLst/>
                <a:cxnLst/>
                <a:rect l="l" t="t" r="r" b="b"/>
                <a:pathLst>
                  <a:path w="805" h="566" extrusionOk="0">
                    <a:moveTo>
                      <a:pt x="519" y="1"/>
                    </a:moveTo>
                    <a:cubicBezTo>
                      <a:pt x="447" y="1"/>
                      <a:pt x="366" y="20"/>
                      <a:pt x="289" y="61"/>
                    </a:cubicBezTo>
                    <a:cubicBezTo>
                      <a:pt x="103" y="156"/>
                      <a:pt x="1" y="331"/>
                      <a:pt x="64" y="457"/>
                    </a:cubicBezTo>
                    <a:cubicBezTo>
                      <a:pt x="101" y="529"/>
                      <a:pt x="185" y="566"/>
                      <a:pt x="285" y="566"/>
                    </a:cubicBezTo>
                    <a:cubicBezTo>
                      <a:pt x="357" y="566"/>
                      <a:pt x="439" y="546"/>
                      <a:pt x="517" y="506"/>
                    </a:cubicBezTo>
                    <a:cubicBezTo>
                      <a:pt x="702" y="412"/>
                      <a:pt x="804" y="233"/>
                      <a:pt x="741" y="111"/>
                    </a:cubicBezTo>
                    <a:cubicBezTo>
                      <a:pt x="704" y="39"/>
                      <a:pt x="620" y="1"/>
                      <a:pt x="519" y="1"/>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22"/>
              <p:cNvSpPr/>
              <p:nvPr/>
            </p:nvSpPr>
            <p:spPr>
              <a:xfrm>
                <a:off x="4159667" y="3693334"/>
                <a:ext cx="118555" cy="36076"/>
              </a:xfrm>
              <a:custGeom>
                <a:avLst/>
                <a:gdLst/>
                <a:ahLst/>
                <a:cxnLst/>
                <a:rect l="l" t="t" r="r" b="b"/>
                <a:pathLst>
                  <a:path w="1745" h="531" extrusionOk="0">
                    <a:moveTo>
                      <a:pt x="1" y="1"/>
                    </a:moveTo>
                    <a:lnTo>
                      <a:pt x="1" y="1"/>
                    </a:lnTo>
                    <a:cubicBezTo>
                      <a:pt x="18" y="82"/>
                      <a:pt x="50" y="151"/>
                      <a:pt x="106" y="187"/>
                    </a:cubicBezTo>
                    <a:cubicBezTo>
                      <a:pt x="243" y="274"/>
                      <a:pt x="1088" y="499"/>
                      <a:pt x="1737" y="530"/>
                    </a:cubicBezTo>
                    <a:cubicBezTo>
                      <a:pt x="1737" y="474"/>
                      <a:pt x="1737" y="418"/>
                      <a:pt x="1744" y="365"/>
                    </a:cubicBezTo>
                    <a:lnTo>
                      <a:pt x="1744" y="365"/>
                    </a:lnTo>
                    <a:cubicBezTo>
                      <a:pt x="1724" y="366"/>
                      <a:pt x="1704" y="366"/>
                      <a:pt x="1684" y="366"/>
                    </a:cubicBezTo>
                    <a:cubicBezTo>
                      <a:pt x="1121" y="366"/>
                      <a:pt x="505" y="177"/>
                      <a:pt x="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22"/>
              <p:cNvSpPr/>
              <p:nvPr/>
            </p:nvSpPr>
            <p:spPr>
              <a:xfrm>
                <a:off x="4156609" y="3654743"/>
                <a:ext cx="130852" cy="63524"/>
              </a:xfrm>
              <a:custGeom>
                <a:avLst/>
                <a:gdLst/>
                <a:ahLst/>
                <a:cxnLst/>
                <a:rect l="l" t="t" r="r" b="b"/>
                <a:pathLst>
                  <a:path w="1926" h="935" extrusionOk="0">
                    <a:moveTo>
                      <a:pt x="877" y="1"/>
                    </a:moveTo>
                    <a:cubicBezTo>
                      <a:pt x="877" y="1"/>
                      <a:pt x="734" y="131"/>
                      <a:pt x="398" y="131"/>
                    </a:cubicBezTo>
                    <a:cubicBezTo>
                      <a:pt x="296" y="131"/>
                      <a:pt x="177" y="119"/>
                      <a:pt x="39" y="88"/>
                    </a:cubicBezTo>
                    <a:lnTo>
                      <a:pt x="39" y="88"/>
                    </a:lnTo>
                    <a:cubicBezTo>
                      <a:pt x="39" y="88"/>
                      <a:pt x="0" y="365"/>
                      <a:pt x="46" y="569"/>
                    </a:cubicBezTo>
                    <a:cubicBezTo>
                      <a:pt x="550" y="745"/>
                      <a:pt x="1166" y="934"/>
                      <a:pt x="1729" y="934"/>
                    </a:cubicBezTo>
                    <a:cubicBezTo>
                      <a:pt x="1749" y="934"/>
                      <a:pt x="1769" y="934"/>
                      <a:pt x="1789" y="933"/>
                    </a:cubicBezTo>
                    <a:cubicBezTo>
                      <a:pt x="1807" y="765"/>
                      <a:pt x="1856" y="600"/>
                      <a:pt x="1925" y="443"/>
                    </a:cubicBezTo>
                    <a:cubicBezTo>
                      <a:pt x="1880" y="428"/>
                      <a:pt x="1841" y="411"/>
                      <a:pt x="1807" y="400"/>
                    </a:cubicBezTo>
                    <a:cubicBezTo>
                      <a:pt x="1498" y="305"/>
                      <a:pt x="877" y="1"/>
                      <a:pt x="877" y="1"/>
                    </a:cubicBez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22"/>
              <p:cNvSpPr/>
              <p:nvPr/>
            </p:nvSpPr>
            <p:spPr>
              <a:xfrm>
                <a:off x="4278156" y="3684773"/>
                <a:ext cx="47422" cy="33426"/>
              </a:xfrm>
              <a:custGeom>
                <a:avLst/>
                <a:gdLst/>
                <a:ahLst/>
                <a:cxnLst/>
                <a:rect l="l" t="t" r="r" b="b"/>
                <a:pathLst>
                  <a:path w="698" h="492" extrusionOk="0">
                    <a:moveTo>
                      <a:pt x="136" y="1"/>
                    </a:moveTo>
                    <a:cubicBezTo>
                      <a:pt x="67" y="158"/>
                      <a:pt x="18" y="323"/>
                      <a:pt x="0" y="491"/>
                    </a:cubicBezTo>
                    <a:cubicBezTo>
                      <a:pt x="249" y="485"/>
                      <a:pt x="488" y="439"/>
                      <a:pt x="698" y="337"/>
                    </a:cubicBezTo>
                    <a:cubicBezTo>
                      <a:pt x="593" y="208"/>
                      <a:pt x="333" y="78"/>
                      <a:pt x="13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22"/>
              <p:cNvSpPr/>
              <p:nvPr/>
            </p:nvSpPr>
            <p:spPr>
              <a:xfrm>
                <a:off x="4277680" y="3707669"/>
                <a:ext cx="53401" cy="22081"/>
              </a:xfrm>
              <a:custGeom>
                <a:avLst/>
                <a:gdLst/>
                <a:ahLst/>
                <a:cxnLst/>
                <a:rect l="l" t="t" r="r" b="b"/>
                <a:pathLst>
                  <a:path w="786" h="325" extrusionOk="0">
                    <a:moveTo>
                      <a:pt x="705" y="0"/>
                    </a:moveTo>
                    <a:lnTo>
                      <a:pt x="705" y="0"/>
                    </a:lnTo>
                    <a:cubicBezTo>
                      <a:pt x="495" y="102"/>
                      <a:pt x="256" y="148"/>
                      <a:pt x="7" y="154"/>
                    </a:cubicBezTo>
                    <a:cubicBezTo>
                      <a:pt x="0" y="207"/>
                      <a:pt x="0" y="263"/>
                      <a:pt x="0" y="319"/>
                    </a:cubicBezTo>
                    <a:cubicBezTo>
                      <a:pt x="56" y="323"/>
                      <a:pt x="110" y="325"/>
                      <a:pt x="162" y="325"/>
                    </a:cubicBezTo>
                    <a:cubicBezTo>
                      <a:pt x="319" y="325"/>
                      <a:pt x="458" y="308"/>
                      <a:pt x="561" y="274"/>
                    </a:cubicBezTo>
                    <a:cubicBezTo>
                      <a:pt x="771" y="200"/>
                      <a:pt x="786" y="102"/>
                      <a:pt x="70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22"/>
              <p:cNvSpPr/>
              <p:nvPr/>
            </p:nvSpPr>
            <p:spPr>
              <a:xfrm>
                <a:off x="4218368" y="3660110"/>
                <a:ext cx="18208" cy="24730"/>
              </a:xfrm>
              <a:custGeom>
                <a:avLst/>
                <a:gdLst/>
                <a:ahLst/>
                <a:cxnLst/>
                <a:rect l="l" t="t" r="r" b="b"/>
                <a:pathLst>
                  <a:path w="268" h="364" extrusionOk="0">
                    <a:moveTo>
                      <a:pt x="240" y="0"/>
                    </a:moveTo>
                    <a:cubicBezTo>
                      <a:pt x="237" y="0"/>
                      <a:pt x="234" y="1"/>
                      <a:pt x="231" y="2"/>
                    </a:cubicBezTo>
                    <a:cubicBezTo>
                      <a:pt x="105" y="48"/>
                      <a:pt x="21" y="205"/>
                      <a:pt x="3" y="332"/>
                    </a:cubicBezTo>
                    <a:cubicBezTo>
                      <a:pt x="1" y="351"/>
                      <a:pt x="18" y="364"/>
                      <a:pt x="33" y="364"/>
                    </a:cubicBezTo>
                    <a:cubicBezTo>
                      <a:pt x="42" y="364"/>
                      <a:pt x="51" y="358"/>
                      <a:pt x="53" y="346"/>
                    </a:cubicBezTo>
                    <a:cubicBezTo>
                      <a:pt x="77" y="209"/>
                      <a:pt x="158" y="129"/>
                      <a:pt x="255" y="41"/>
                    </a:cubicBezTo>
                    <a:cubicBezTo>
                      <a:pt x="268" y="26"/>
                      <a:pt x="256" y="0"/>
                      <a:pt x="240"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22"/>
              <p:cNvSpPr/>
              <p:nvPr/>
            </p:nvSpPr>
            <p:spPr>
              <a:xfrm>
                <a:off x="4235625" y="3669282"/>
                <a:ext cx="18480" cy="19431"/>
              </a:xfrm>
              <a:custGeom>
                <a:avLst/>
                <a:gdLst/>
                <a:ahLst/>
                <a:cxnLst/>
                <a:rect l="l" t="t" r="r" b="b"/>
                <a:pathLst>
                  <a:path w="272" h="286" extrusionOk="0">
                    <a:moveTo>
                      <a:pt x="236" y="0"/>
                    </a:moveTo>
                    <a:cubicBezTo>
                      <a:pt x="119" y="0"/>
                      <a:pt x="59" y="123"/>
                      <a:pt x="28" y="225"/>
                    </a:cubicBezTo>
                    <a:lnTo>
                      <a:pt x="28" y="225"/>
                    </a:lnTo>
                    <a:cubicBezTo>
                      <a:pt x="14" y="226"/>
                      <a:pt x="0" y="246"/>
                      <a:pt x="9" y="260"/>
                    </a:cubicBezTo>
                    <a:cubicBezTo>
                      <a:pt x="16" y="267"/>
                      <a:pt x="19" y="274"/>
                      <a:pt x="26" y="281"/>
                    </a:cubicBezTo>
                    <a:cubicBezTo>
                      <a:pt x="31" y="284"/>
                      <a:pt x="36" y="286"/>
                      <a:pt x="42" y="286"/>
                    </a:cubicBezTo>
                    <a:cubicBezTo>
                      <a:pt x="53" y="286"/>
                      <a:pt x="63" y="279"/>
                      <a:pt x="68" y="267"/>
                    </a:cubicBezTo>
                    <a:cubicBezTo>
                      <a:pt x="79" y="222"/>
                      <a:pt x="97" y="175"/>
                      <a:pt x="124" y="133"/>
                    </a:cubicBezTo>
                    <a:cubicBezTo>
                      <a:pt x="156" y="85"/>
                      <a:pt x="202" y="70"/>
                      <a:pt x="251" y="42"/>
                    </a:cubicBezTo>
                    <a:cubicBezTo>
                      <a:pt x="272" y="32"/>
                      <a:pt x="262" y="0"/>
                      <a:pt x="236"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22"/>
              <p:cNvSpPr/>
              <p:nvPr/>
            </p:nvSpPr>
            <p:spPr>
              <a:xfrm>
                <a:off x="4223327" y="3629469"/>
                <a:ext cx="30573" cy="40560"/>
              </a:xfrm>
              <a:custGeom>
                <a:avLst/>
                <a:gdLst/>
                <a:ahLst/>
                <a:cxnLst/>
                <a:rect l="l" t="t" r="r" b="b"/>
                <a:pathLst>
                  <a:path w="450" h="597" extrusionOk="0">
                    <a:moveTo>
                      <a:pt x="99" y="71"/>
                    </a:moveTo>
                    <a:cubicBezTo>
                      <a:pt x="102" y="71"/>
                      <a:pt x="106" y="73"/>
                      <a:pt x="109" y="78"/>
                    </a:cubicBezTo>
                    <a:cubicBezTo>
                      <a:pt x="164" y="151"/>
                      <a:pt x="168" y="271"/>
                      <a:pt x="160" y="372"/>
                    </a:cubicBezTo>
                    <a:lnTo>
                      <a:pt x="160" y="372"/>
                    </a:lnTo>
                    <a:cubicBezTo>
                      <a:pt x="155" y="394"/>
                      <a:pt x="152" y="416"/>
                      <a:pt x="150" y="437"/>
                    </a:cubicBezTo>
                    <a:lnTo>
                      <a:pt x="150" y="437"/>
                    </a:lnTo>
                    <a:cubicBezTo>
                      <a:pt x="115" y="388"/>
                      <a:pt x="91" y="339"/>
                      <a:pt x="77" y="274"/>
                    </a:cubicBezTo>
                    <a:cubicBezTo>
                      <a:pt x="71" y="243"/>
                      <a:pt x="67" y="211"/>
                      <a:pt x="64" y="176"/>
                    </a:cubicBezTo>
                    <a:cubicBezTo>
                      <a:pt x="64" y="170"/>
                      <a:pt x="77" y="71"/>
                      <a:pt x="99" y="71"/>
                    </a:cubicBezTo>
                    <a:close/>
                    <a:moveTo>
                      <a:pt x="359" y="189"/>
                    </a:moveTo>
                    <a:cubicBezTo>
                      <a:pt x="374" y="189"/>
                      <a:pt x="361" y="227"/>
                      <a:pt x="354" y="243"/>
                    </a:cubicBezTo>
                    <a:cubicBezTo>
                      <a:pt x="344" y="264"/>
                      <a:pt x="330" y="285"/>
                      <a:pt x="320" y="306"/>
                    </a:cubicBezTo>
                    <a:cubicBezTo>
                      <a:pt x="288" y="354"/>
                      <a:pt x="253" y="399"/>
                      <a:pt x="215" y="443"/>
                    </a:cubicBezTo>
                    <a:lnTo>
                      <a:pt x="215" y="443"/>
                    </a:lnTo>
                    <a:cubicBezTo>
                      <a:pt x="216" y="432"/>
                      <a:pt x="217" y="419"/>
                      <a:pt x="218" y="406"/>
                    </a:cubicBezTo>
                    <a:lnTo>
                      <a:pt x="218" y="406"/>
                    </a:lnTo>
                    <a:cubicBezTo>
                      <a:pt x="229" y="339"/>
                      <a:pt x="255" y="279"/>
                      <a:pt x="305" y="229"/>
                    </a:cubicBezTo>
                    <a:cubicBezTo>
                      <a:pt x="334" y="200"/>
                      <a:pt x="350" y="189"/>
                      <a:pt x="359" y="189"/>
                    </a:cubicBezTo>
                    <a:close/>
                    <a:moveTo>
                      <a:pt x="105" y="0"/>
                    </a:moveTo>
                    <a:cubicBezTo>
                      <a:pt x="97" y="0"/>
                      <a:pt x="89" y="1"/>
                      <a:pt x="81" y="4"/>
                    </a:cubicBezTo>
                    <a:cubicBezTo>
                      <a:pt x="1" y="25"/>
                      <a:pt x="1" y="141"/>
                      <a:pt x="7" y="204"/>
                    </a:cubicBezTo>
                    <a:cubicBezTo>
                      <a:pt x="22" y="324"/>
                      <a:pt x="64" y="418"/>
                      <a:pt x="151" y="506"/>
                    </a:cubicBezTo>
                    <a:cubicBezTo>
                      <a:pt x="151" y="506"/>
                      <a:pt x="151" y="506"/>
                      <a:pt x="152" y="506"/>
                    </a:cubicBezTo>
                    <a:lnTo>
                      <a:pt x="152" y="506"/>
                    </a:lnTo>
                    <a:cubicBezTo>
                      <a:pt x="151" y="506"/>
                      <a:pt x="150" y="506"/>
                      <a:pt x="150" y="506"/>
                    </a:cubicBezTo>
                    <a:cubicBezTo>
                      <a:pt x="137" y="506"/>
                      <a:pt x="125" y="513"/>
                      <a:pt x="123" y="527"/>
                    </a:cubicBezTo>
                    <a:cubicBezTo>
                      <a:pt x="119" y="538"/>
                      <a:pt x="119" y="551"/>
                      <a:pt x="116" y="565"/>
                    </a:cubicBezTo>
                    <a:cubicBezTo>
                      <a:pt x="116" y="584"/>
                      <a:pt x="133" y="596"/>
                      <a:pt x="150" y="596"/>
                    </a:cubicBezTo>
                    <a:cubicBezTo>
                      <a:pt x="158" y="596"/>
                      <a:pt x="167" y="593"/>
                      <a:pt x="172" y="586"/>
                    </a:cubicBezTo>
                    <a:cubicBezTo>
                      <a:pt x="228" y="530"/>
                      <a:pt x="281" y="467"/>
                      <a:pt x="326" y="404"/>
                    </a:cubicBezTo>
                    <a:cubicBezTo>
                      <a:pt x="365" y="358"/>
                      <a:pt x="449" y="261"/>
                      <a:pt x="428" y="190"/>
                    </a:cubicBezTo>
                    <a:cubicBezTo>
                      <a:pt x="418" y="153"/>
                      <a:pt x="389" y="139"/>
                      <a:pt x="357" y="139"/>
                    </a:cubicBezTo>
                    <a:cubicBezTo>
                      <a:pt x="332" y="139"/>
                      <a:pt x="305" y="148"/>
                      <a:pt x="284" y="162"/>
                    </a:cubicBezTo>
                    <a:cubicBezTo>
                      <a:pt x="257" y="179"/>
                      <a:pt x="235" y="202"/>
                      <a:pt x="217" y="228"/>
                    </a:cubicBezTo>
                    <a:lnTo>
                      <a:pt x="217" y="228"/>
                    </a:lnTo>
                    <a:cubicBezTo>
                      <a:pt x="208" y="111"/>
                      <a:pt x="180" y="0"/>
                      <a:pt x="105"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22"/>
              <p:cNvSpPr/>
              <p:nvPr/>
            </p:nvSpPr>
            <p:spPr>
              <a:xfrm>
                <a:off x="3698823" y="3293093"/>
                <a:ext cx="84653" cy="96203"/>
              </a:xfrm>
              <a:custGeom>
                <a:avLst/>
                <a:gdLst/>
                <a:ahLst/>
                <a:cxnLst/>
                <a:rect l="l" t="t" r="r" b="b"/>
                <a:pathLst>
                  <a:path w="1246" h="1416" extrusionOk="0">
                    <a:moveTo>
                      <a:pt x="1137" y="0"/>
                    </a:moveTo>
                    <a:cubicBezTo>
                      <a:pt x="1097" y="0"/>
                      <a:pt x="1061" y="7"/>
                      <a:pt x="1032" y="23"/>
                    </a:cubicBezTo>
                    <a:cubicBezTo>
                      <a:pt x="891" y="108"/>
                      <a:pt x="316" y="767"/>
                      <a:pt x="0" y="1335"/>
                    </a:cubicBezTo>
                    <a:cubicBezTo>
                      <a:pt x="53" y="1360"/>
                      <a:pt x="102" y="1385"/>
                      <a:pt x="148" y="1416"/>
                    </a:cubicBezTo>
                    <a:cubicBezTo>
                      <a:pt x="393" y="890"/>
                      <a:pt x="849" y="399"/>
                      <a:pt x="1245" y="13"/>
                    </a:cubicBezTo>
                    <a:cubicBezTo>
                      <a:pt x="1208" y="5"/>
                      <a:pt x="1171" y="0"/>
                      <a:pt x="1137"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22"/>
              <p:cNvSpPr/>
              <p:nvPr/>
            </p:nvSpPr>
            <p:spPr>
              <a:xfrm>
                <a:off x="3708811" y="3293976"/>
                <a:ext cx="104220" cy="118216"/>
              </a:xfrm>
              <a:custGeom>
                <a:avLst/>
                <a:gdLst/>
                <a:ahLst/>
                <a:cxnLst/>
                <a:rect l="l" t="t" r="r" b="b"/>
                <a:pathLst>
                  <a:path w="1534" h="1740" extrusionOk="0">
                    <a:moveTo>
                      <a:pt x="1098" y="0"/>
                    </a:moveTo>
                    <a:cubicBezTo>
                      <a:pt x="702" y="386"/>
                      <a:pt x="246" y="877"/>
                      <a:pt x="1" y="1403"/>
                    </a:cubicBezTo>
                    <a:cubicBezTo>
                      <a:pt x="145" y="1490"/>
                      <a:pt x="271" y="1607"/>
                      <a:pt x="380" y="1740"/>
                    </a:cubicBezTo>
                    <a:cubicBezTo>
                      <a:pt x="414" y="1708"/>
                      <a:pt x="446" y="1676"/>
                      <a:pt x="470" y="1652"/>
                    </a:cubicBezTo>
                    <a:cubicBezTo>
                      <a:pt x="692" y="1417"/>
                      <a:pt x="1242" y="996"/>
                      <a:pt x="1242" y="996"/>
                    </a:cubicBezTo>
                    <a:cubicBezTo>
                      <a:pt x="1242" y="996"/>
                      <a:pt x="1147" y="684"/>
                      <a:pt x="1534" y="207"/>
                    </a:cubicBezTo>
                    <a:cubicBezTo>
                      <a:pt x="1534" y="207"/>
                      <a:pt x="1298" y="49"/>
                      <a:pt x="1098" y="0"/>
                    </a:cubicBez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8" name="Google Shape;1778;p22"/>
              <p:cNvSpPr/>
              <p:nvPr/>
            </p:nvSpPr>
            <p:spPr>
              <a:xfrm>
                <a:off x="3697125" y="3389229"/>
                <a:ext cx="37503" cy="47014"/>
              </a:xfrm>
              <a:custGeom>
                <a:avLst/>
                <a:gdLst/>
                <a:ahLst/>
                <a:cxnLst/>
                <a:rect l="l" t="t" r="r" b="b"/>
                <a:pathLst>
                  <a:path w="552" h="692" extrusionOk="0">
                    <a:moveTo>
                      <a:pt x="173" y="1"/>
                    </a:moveTo>
                    <a:cubicBezTo>
                      <a:pt x="67" y="226"/>
                      <a:pt x="4" y="460"/>
                      <a:pt x="1" y="692"/>
                    </a:cubicBezTo>
                    <a:cubicBezTo>
                      <a:pt x="162" y="657"/>
                      <a:pt x="397" y="482"/>
                      <a:pt x="552" y="338"/>
                    </a:cubicBezTo>
                    <a:cubicBezTo>
                      <a:pt x="443" y="205"/>
                      <a:pt x="317" y="88"/>
                      <a:pt x="17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9" name="Google Shape;1779;p22"/>
              <p:cNvSpPr/>
              <p:nvPr/>
            </p:nvSpPr>
            <p:spPr>
              <a:xfrm>
                <a:off x="3683129" y="3383794"/>
                <a:ext cx="25749" cy="52925"/>
              </a:xfrm>
              <a:custGeom>
                <a:avLst/>
                <a:gdLst/>
                <a:ahLst/>
                <a:cxnLst/>
                <a:rect l="l" t="t" r="r" b="b"/>
                <a:pathLst>
                  <a:path w="379" h="779" extrusionOk="0">
                    <a:moveTo>
                      <a:pt x="231" y="0"/>
                    </a:moveTo>
                    <a:cubicBezTo>
                      <a:pt x="123" y="197"/>
                      <a:pt x="45" y="379"/>
                      <a:pt x="24" y="523"/>
                    </a:cubicBezTo>
                    <a:cubicBezTo>
                      <a:pt x="1" y="710"/>
                      <a:pt x="57" y="779"/>
                      <a:pt x="152" y="779"/>
                    </a:cubicBezTo>
                    <a:cubicBezTo>
                      <a:pt x="169" y="779"/>
                      <a:pt x="187" y="776"/>
                      <a:pt x="207" y="772"/>
                    </a:cubicBezTo>
                    <a:cubicBezTo>
                      <a:pt x="210" y="540"/>
                      <a:pt x="273" y="306"/>
                      <a:pt x="379" y="81"/>
                    </a:cubicBezTo>
                    <a:cubicBezTo>
                      <a:pt x="333" y="50"/>
                      <a:pt x="284" y="25"/>
                      <a:pt x="23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0" name="Google Shape;1780;p22"/>
              <p:cNvSpPr/>
              <p:nvPr/>
            </p:nvSpPr>
            <p:spPr>
              <a:xfrm>
                <a:off x="3747605" y="3361238"/>
                <a:ext cx="21877" cy="26700"/>
              </a:xfrm>
              <a:custGeom>
                <a:avLst/>
                <a:gdLst/>
                <a:ahLst/>
                <a:cxnLst/>
                <a:rect l="l" t="t" r="r" b="b"/>
                <a:pathLst>
                  <a:path w="322" h="393" extrusionOk="0">
                    <a:moveTo>
                      <a:pt x="27" y="0"/>
                    </a:moveTo>
                    <a:cubicBezTo>
                      <a:pt x="14" y="0"/>
                      <a:pt x="1" y="11"/>
                      <a:pt x="5" y="27"/>
                    </a:cubicBezTo>
                    <a:cubicBezTo>
                      <a:pt x="47" y="160"/>
                      <a:pt x="131" y="346"/>
                      <a:pt x="275" y="392"/>
                    </a:cubicBezTo>
                    <a:cubicBezTo>
                      <a:pt x="277" y="393"/>
                      <a:pt x="279" y="393"/>
                      <a:pt x="282" y="393"/>
                    </a:cubicBezTo>
                    <a:cubicBezTo>
                      <a:pt x="303" y="393"/>
                      <a:pt x="322" y="362"/>
                      <a:pt x="303" y="346"/>
                    </a:cubicBezTo>
                    <a:cubicBezTo>
                      <a:pt x="254" y="308"/>
                      <a:pt x="208" y="276"/>
                      <a:pt x="166" y="227"/>
                    </a:cubicBezTo>
                    <a:cubicBezTo>
                      <a:pt x="117" y="168"/>
                      <a:pt x="79" y="90"/>
                      <a:pt x="50" y="16"/>
                    </a:cubicBezTo>
                    <a:cubicBezTo>
                      <a:pt x="46" y="5"/>
                      <a:pt x="37" y="0"/>
                      <a:pt x="27"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1" name="Google Shape;1781;p22"/>
              <p:cNvSpPr/>
              <p:nvPr/>
            </p:nvSpPr>
            <p:spPr>
              <a:xfrm>
                <a:off x="3762824" y="3343845"/>
                <a:ext cx="15898" cy="23983"/>
              </a:xfrm>
              <a:custGeom>
                <a:avLst/>
                <a:gdLst/>
                <a:ahLst/>
                <a:cxnLst/>
                <a:rect l="l" t="t" r="r" b="b"/>
                <a:pathLst>
                  <a:path w="234" h="353" extrusionOk="0">
                    <a:moveTo>
                      <a:pt x="30" y="0"/>
                    </a:moveTo>
                    <a:cubicBezTo>
                      <a:pt x="16" y="0"/>
                      <a:pt x="1" y="12"/>
                      <a:pt x="5" y="31"/>
                    </a:cubicBezTo>
                    <a:cubicBezTo>
                      <a:pt x="33" y="150"/>
                      <a:pt x="86" y="256"/>
                      <a:pt x="174" y="343"/>
                    </a:cubicBezTo>
                    <a:cubicBezTo>
                      <a:pt x="179" y="350"/>
                      <a:pt x="186" y="352"/>
                      <a:pt x="193" y="352"/>
                    </a:cubicBezTo>
                    <a:cubicBezTo>
                      <a:pt x="214" y="352"/>
                      <a:pt x="234" y="323"/>
                      <a:pt x="213" y="304"/>
                    </a:cubicBezTo>
                    <a:cubicBezTo>
                      <a:pt x="135" y="217"/>
                      <a:pt x="82" y="129"/>
                      <a:pt x="51" y="16"/>
                    </a:cubicBezTo>
                    <a:cubicBezTo>
                      <a:pt x="48" y="5"/>
                      <a:pt x="39" y="0"/>
                      <a:pt x="30"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2" name="Google Shape;1782;p22"/>
              <p:cNvSpPr/>
              <p:nvPr/>
            </p:nvSpPr>
            <p:spPr>
              <a:xfrm>
                <a:off x="3769822" y="3364499"/>
                <a:ext cx="35533" cy="38114"/>
              </a:xfrm>
              <a:custGeom>
                <a:avLst/>
                <a:gdLst/>
                <a:ahLst/>
                <a:cxnLst/>
                <a:rect l="l" t="t" r="r" b="b"/>
                <a:pathLst>
                  <a:path w="523" h="561" extrusionOk="0">
                    <a:moveTo>
                      <a:pt x="112" y="174"/>
                    </a:moveTo>
                    <a:lnTo>
                      <a:pt x="112" y="174"/>
                    </a:lnTo>
                    <a:cubicBezTo>
                      <a:pt x="152" y="210"/>
                      <a:pt x="187" y="251"/>
                      <a:pt x="215" y="298"/>
                    </a:cubicBezTo>
                    <a:cubicBezTo>
                      <a:pt x="236" y="340"/>
                      <a:pt x="243" y="393"/>
                      <a:pt x="236" y="442"/>
                    </a:cubicBezTo>
                    <a:cubicBezTo>
                      <a:pt x="233" y="465"/>
                      <a:pt x="224" y="475"/>
                      <a:pt x="207" y="475"/>
                    </a:cubicBezTo>
                    <a:cubicBezTo>
                      <a:pt x="195" y="475"/>
                      <a:pt x="179" y="470"/>
                      <a:pt x="158" y="460"/>
                    </a:cubicBezTo>
                    <a:cubicBezTo>
                      <a:pt x="144" y="439"/>
                      <a:pt x="134" y="415"/>
                      <a:pt x="123" y="389"/>
                    </a:cubicBezTo>
                    <a:cubicBezTo>
                      <a:pt x="102" y="330"/>
                      <a:pt x="113" y="267"/>
                      <a:pt x="116" y="204"/>
                    </a:cubicBezTo>
                    <a:cubicBezTo>
                      <a:pt x="116" y="193"/>
                      <a:pt x="115" y="182"/>
                      <a:pt x="112" y="174"/>
                    </a:cubicBezTo>
                    <a:close/>
                    <a:moveTo>
                      <a:pt x="43" y="0"/>
                    </a:moveTo>
                    <a:cubicBezTo>
                      <a:pt x="7" y="0"/>
                      <a:pt x="1" y="60"/>
                      <a:pt x="35" y="63"/>
                    </a:cubicBezTo>
                    <a:cubicBezTo>
                      <a:pt x="102" y="74"/>
                      <a:pt x="168" y="109"/>
                      <a:pt x="232" y="130"/>
                    </a:cubicBezTo>
                    <a:cubicBezTo>
                      <a:pt x="288" y="149"/>
                      <a:pt x="348" y="173"/>
                      <a:pt x="402" y="201"/>
                    </a:cubicBezTo>
                    <a:lnTo>
                      <a:pt x="402" y="201"/>
                    </a:lnTo>
                    <a:cubicBezTo>
                      <a:pt x="395" y="200"/>
                      <a:pt x="389" y="198"/>
                      <a:pt x="383" y="196"/>
                    </a:cubicBezTo>
                    <a:cubicBezTo>
                      <a:pt x="365" y="196"/>
                      <a:pt x="354" y="186"/>
                      <a:pt x="337" y="183"/>
                    </a:cubicBezTo>
                    <a:cubicBezTo>
                      <a:pt x="260" y="169"/>
                      <a:pt x="189" y="137"/>
                      <a:pt x="120" y="95"/>
                    </a:cubicBezTo>
                    <a:cubicBezTo>
                      <a:pt x="115" y="92"/>
                      <a:pt x="111" y="91"/>
                      <a:pt x="107" y="91"/>
                    </a:cubicBezTo>
                    <a:cubicBezTo>
                      <a:pt x="82" y="91"/>
                      <a:pt x="57" y="127"/>
                      <a:pt x="81" y="148"/>
                    </a:cubicBezTo>
                    <a:cubicBezTo>
                      <a:pt x="83" y="149"/>
                      <a:pt x="84" y="150"/>
                      <a:pt x="86" y="152"/>
                    </a:cubicBezTo>
                    <a:lnTo>
                      <a:pt x="86" y="152"/>
                    </a:lnTo>
                    <a:cubicBezTo>
                      <a:pt x="84" y="152"/>
                      <a:pt x="83" y="151"/>
                      <a:pt x="81" y="151"/>
                    </a:cubicBezTo>
                    <a:cubicBezTo>
                      <a:pt x="80" y="151"/>
                      <a:pt x="78" y="151"/>
                      <a:pt x="77" y="151"/>
                    </a:cubicBezTo>
                    <a:cubicBezTo>
                      <a:pt x="59" y="151"/>
                      <a:pt x="51" y="173"/>
                      <a:pt x="67" y="183"/>
                    </a:cubicBezTo>
                    <a:cubicBezTo>
                      <a:pt x="81" y="193"/>
                      <a:pt x="60" y="298"/>
                      <a:pt x="60" y="316"/>
                    </a:cubicBezTo>
                    <a:cubicBezTo>
                      <a:pt x="60" y="368"/>
                      <a:pt x="74" y="418"/>
                      <a:pt x="95" y="463"/>
                    </a:cubicBezTo>
                    <a:cubicBezTo>
                      <a:pt x="114" y="510"/>
                      <a:pt x="157" y="561"/>
                      <a:pt x="205" y="561"/>
                    </a:cubicBezTo>
                    <a:cubicBezTo>
                      <a:pt x="218" y="561"/>
                      <a:pt x="232" y="557"/>
                      <a:pt x="246" y="548"/>
                    </a:cubicBezTo>
                    <a:cubicBezTo>
                      <a:pt x="309" y="509"/>
                      <a:pt x="302" y="407"/>
                      <a:pt x="295" y="347"/>
                    </a:cubicBezTo>
                    <a:cubicBezTo>
                      <a:pt x="289" y="301"/>
                      <a:pt x="268" y="259"/>
                      <a:pt x="241" y="221"/>
                    </a:cubicBezTo>
                    <a:lnTo>
                      <a:pt x="241" y="221"/>
                    </a:lnTo>
                    <a:cubicBezTo>
                      <a:pt x="276" y="234"/>
                      <a:pt x="313" y="245"/>
                      <a:pt x="351" y="256"/>
                    </a:cubicBezTo>
                    <a:cubicBezTo>
                      <a:pt x="368" y="262"/>
                      <a:pt x="392" y="267"/>
                      <a:pt x="415" y="267"/>
                    </a:cubicBezTo>
                    <a:cubicBezTo>
                      <a:pt x="448" y="267"/>
                      <a:pt x="481" y="257"/>
                      <a:pt x="495" y="228"/>
                    </a:cubicBezTo>
                    <a:cubicBezTo>
                      <a:pt x="523" y="162"/>
                      <a:pt x="418" y="137"/>
                      <a:pt x="376" y="116"/>
                    </a:cubicBezTo>
                    <a:cubicBezTo>
                      <a:pt x="327" y="95"/>
                      <a:pt x="270" y="74"/>
                      <a:pt x="218" y="57"/>
                    </a:cubicBezTo>
                    <a:cubicBezTo>
                      <a:pt x="162" y="36"/>
                      <a:pt x="105" y="7"/>
                      <a:pt x="46" y="0"/>
                    </a:cubicBezTo>
                    <a:cubicBezTo>
                      <a:pt x="45" y="0"/>
                      <a:pt x="44" y="0"/>
                      <a:pt x="43"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3" name="Google Shape;1783;p22"/>
              <p:cNvSpPr/>
              <p:nvPr/>
            </p:nvSpPr>
            <p:spPr>
              <a:xfrm>
                <a:off x="3936888" y="2432415"/>
                <a:ext cx="281475" cy="343165"/>
              </a:xfrm>
              <a:custGeom>
                <a:avLst/>
                <a:gdLst/>
                <a:ahLst/>
                <a:cxnLst/>
                <a:rect l="l" t="t" r="r" b="b"/>
                <a:pathLst>
                  <a:path w="4143" h="5051" extrusionOk="0">
                    <a:moveTo>
                      <a:pt x="3358" y="1"/>
                    </a:moveTo>
                    <a:cubicBezTo>
                      <a:pt x="3254" y="1"/>
                      <a:pt x="2996" y="96"/>
                      <a:pt x="2996" y="96"/>
                    </a:cubicBezTo>
                    <a:lnTo>
                      <a:pt x="3143" y="208"/>
                    </a:lnTo>
                    <a:cubicBezTo>
                      <a:pt x="3143" y="208"/>
                      <a:pt x="2852" y="454"/>
                      <a:pt x="2255" y="478"/>
                    </a:cubicBezTo>
                    <a:cubicBezTo>
                      <a:pt x="2214" y="480"/>
                      <a:pt x="2173" y="481"/>
                      <a:pt x="2133" y="481"/>
                    </a:cubicBezTo>
                    <a:cubicBezTo>
                      <a:pt x="1602" y="481"/>
                      <a:pt x="1225" y="354"/>
                      <a:pt x="965" y="197"/>
                    </a:cubicBezTo>
                    <a:lnTo>
                      <a:pt x="684" y="29"/>
                    </a:lnTo>
                    <a:lnTo>
                      <a:pt x="684" y="29"/>
                    </a:lnTo>
                    <a:cubicBezTo>
                      <a:pt x="684" y="29"/>
                      <a:pt x="1133" y="1590"/>
                      <a:pt x="684" y="2218"/>
                    </a:cubicBezTo>
                    <a:cubicBezTo>
                      <a:pt x="235" y="2846"/>
                      <a:pt x="0" y="3106"/>
                      <a:pt x="0" y="3106"/>
                    </a:cubicBezTo>
                    <a:cubicBezTo>
                      <a:pt x="0" y="3106"/>
                      <a:pt x="77" y="3632"/>
                      <a:pt x="88" y="3958"/>
                    </a:cubicBezTo>
                    <a:cubicBezTo>
                      <a:pt x="102" y="4284"/>
                      <a:pt x="123" y="4666"/>
                      <a:pt x="583" y="4877"/>
                    </a:cubicBezTo>
                    <a:cubicBezTo>
                      <a:pt x="881" y="5016"/>
                      <a:pt x="1388" y="5051"/>
                      <a:pt x="1852" y="5051"/>
                    </a:cubicBezTo>
                    <a:cubicBezTo>
                      <a:pt x="2102" y="5051"/>
                      <a:pt x="2340" y="5041"/>
                      <a:pt x="2525" y="5031"/>
                    </a:cubicBezTo>
                    <a:cubicBezTo>
                      <a:pt x="3052" y="5003"/>
                      <a:pt x="3480" y="5003"/>
                      <a:pt x="3694" y="4427"/>
                    </a:cubicBezTo>
                    <a:cubicBezTo>
                      <a:pt x="3904" y="3856"/>
                      <a:pt x="3862" y="3632"/>
                      <a:pt x="3950" y="3274"/>
                    </a:cubicBezTo>
                    <a:cubicBezTo>
                      <a:pt x="4041" y="2912"/>
                      <a:pt x="4143" y="2386"/>
                      <a:pt x="4031" y="1759"/>
                    </a:cubicBezTo>
                    <a:cubicBezTo>
                      <a:pt x="3925" y="1183"/>
                      <a:pt x="3466" y="286"/>
                      <a:pt x="3406" y="71"/>
                    </a:cubicBezTo>
                    <a:cubicBezTo>
                      <a:pt x="3399" y="50"/>
                      <a:pt x="3399" y="36"/>
                      <a:pt x="3399" y="29"/>
                    </a:cubicBezTo>
                    <a:cubicBezTo>
                      <a:pt x="3405" y="9"/>
                      <a:pt x="3388" y="1"/>
                      <a:pt x="3358" y="1"/>
                    </a:cubicBez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4" name="Google Shape;1784;p22"/>
              <p:cNvSpPr/>
              <p:nvPr/>
            </p:nvSpPr>
            <p:spPr>
              <a:xfrm>
                <a:off x="4040702" y="2675304"/>
                <a:ext cx="125417" cy="71813"/>
              </a:xfrm>
              <a:custGeom>
                <a:avLst/>
                <a:gdLst/>
                <a:ahLst/>
                <a:cxnLst/>
                <a:rect l="l" t="t" r="r" b="b"/>
                <a:pathLst>
                  <a:path w="1846" h="1057" extrusionOk="0">
                    <a:moveTo>
                      <a:pt x="1794" y="1"/>
                    </a:moveTo>
                    <a:cubicBezTo>
                      <a:pt x="1786" y="1"/>
                      <a:pt x="1777" y="4"/>
                      <a:pt x="1769" y="11"/>
                    </a:cubicBezTo>
                    <a:cubicBezTo>
                      <a:pt x="1226" y="474"/>
                      <a:pt x="724" y="807"/>
                      <a:pt x="26" y="1011"/>
                    </a:cubicBezTo>
                    <a:cubicBezTo>
                      <a:pt x="0" y="1020"/>
                      <a:pt x="7" y="1057"/>
                      <a:pt x="31" y="1057"/>
                    </a:cubicBezTo>
                    <a:cubicBezTo>
                      <a:pt x="33" y="1057"/>
                      <a:pt x="35" y="1057"/>
                      <a:pt x="37" y="1056"/>
                    </a:cubicBezTo>
                    <a:cubicBezTo>
                      <a:pt x="731" y="878"/>
                      <a:pt x="1310" y="562"/>
                      <a:pt x="1818" y="60"/>
                    </a:cubicBezTo>
                    <a:cubicBezTo>
                      <a:pt x="1846" y="35"/>
                      <a:pt x="1822" y="1"/>
                      <a:pt x="1794"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5" name="Google Shape;1785;p22"/>
              <p:cNvSpPr/>
              <p:nvPr/>
            </p:nvSpPr>
            <p:spPr>
              <a:xfrm>
                <a:off x="4073450" y="2625504"/>
                <a:ext cx="69503" cy="93757"/>
              </a:xfrm>
              <a:custGeom>
                <a:avLst/>
                <a:gdLst/>
                <a:ahLst/>
                <a:cxnLst/>
                <a:rect l="l" t="t" r="r" b="b"/>
                <a:pathLst>
                  <a:path w="1023" h="1380" extrusionOk="0">
                    <a:moveTo>
                      <a:pt x="987" y="0"/>
                    </a:moveTo>
                    <a:cubicBezTo>
                      <a:pt x="978" y="0"/>
                      <a:pt x="970" y="5"/>
                      <a:pt x="965" y="15"/>
                    </a:cubicBezTo>
                    <a:cubicBezTo>
                      <a:pt x="842" y="217"/>
                      <a:pt x="747" y="439"/>
                      <a:pt x="624" y="643"/>
                    </a:cubicBezTo>
                    <a:cubicBezTo>
                      <a:pt x="544" y="772"/>
                      <a:pt x="442" y="888"/>
                      <a:pt x="344" y="1007"/>
                    </a:cubicBezTo>
                    <a:cubicBezTo>
                      <a:pt x="295" y="1067"/>
                      <a:pt x="98" y="1344"/>
                      <a:pt x="21" y="1347"/>
                    </a:cubicBezTo>
                    <a:cubicBezTo>
                      <a:pt x="0" y="1347"/>
                      <a:pt x="0" y="1379"/>
                      <a:pt x="21" y="1379"/>
                    </a:cubicBezTo>
                    <a:cubicBezTo>
                      <a:pt x="22" y="1379"/>
                      <a:pt x="22" y="1379"/>
                      <a:pt x="23" y="1379"/>
                    </a:cubicBezTo>
                    <a:cubicBezTo>
                      <a:pt x="157" y="1379"/>
                      <a:pt x="418" y="996"/>
                      <a:pt x="498" y="898"/>
                    </a:cubicBezTo>
                    <a:cubicBezTo>
                      <a:pt x="716" y="638"/>
                      <a:pt x="852" y="337"/>
                      <a:pt x="1010" y="39"/>
                    </a:cubicBezTo>
                    <a:cubicBezTo>
                      <a:pt x="1023" y="20"/>
                      <a:pt x="1005" y="0"/>
                      <a:pt x="987"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6" name="Google Shape;1786;p22"/>
              <p:cNvSpPr/>
              <p:nvPr/>
            </p:nvSpPr>
            <p:spPr>
              <a:xfrm>
                <a:off x="4048991" y="2450487"/>
                <a:ext cx="112916" cy="30301"/>
              </a:xfrm>
              <a:custGeom>
                <a:avLst/>
                <a:gdLst/>
                <a:ahLst/>
                <a:cxnLst/>
                <a:rect l="l" t="t" r="r" b="b"/>
                <a:pathLst>
                  <a:path w="1662" h="446" extrusionOk="0">
                    <a:moveTo>
                      <a:pt x="1639" y="1"/>
                    </a:moveTo>
                    <a:cubicBezTo>
                      <a:pt x="1635" y="1"/>
                      <a:pt x="1630" y="2"/>
                      <a:pt x="1626" y="5"/>
                    </a:cubicBezTo>
                    <a:cubicBezTo>
                      <a:pt x="1313" y="266"/>
                      <a:pt x="910" y="389"/>
                      <a:pt x="506" y="389"/>
                    </a:cubicBezTo>
                    <a:cubicBezTo>
                      <a:pt x="344" y="389"/>
                      <a:pt x="183" y="369"/>
                      <a:pt x="27" y="331"/>
                    </a:cubicBezTo>
                    <a:cubicBezTo>
                      <a:pt x="25" y="330"/>
                      <a:pt x="23" y="330"/>
                      <a:pt x="21" y="330"/>
                    </a:cubicBezTo>
                    <a:cubicBezTo>
                      <a:pt x="5" y="330"/>
                      <a:pt x="1" y="357"/>
                      <a:pt x="16" y="363"/>
                    </a:cubicBezTo>
                    <a:cubicBezTo>
                      <a:pt x="183" y="416"/>
                      <a:pt x="373" y="445"/>
                      <a:pt x="567" y="445"/>
                    </a:cubicBezTo>
                    <a:cubicBezTo>
                      <a:pt x="974" y="445"/>
                      <a:pt x="1397" y="319"/>
                      <a:pt x="1651" y="30"/>
                    </a:cubicBezTo>
                    <a:cubicBezTo>
                      <a:pt x="1662" y="16"/>
                      <a:pt x="1652" y="1"/>
                      <a:pt x="1639"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7" name="Google Shape;1787;p22"/>
              <p:cNvSpPr/>
              <p:nvPr/>
            </p:nvSpPr>
            <p:spPr>
              <a:xfrm>
                <a:off x="3850603" y="2751331"/>
                <a:ext cx="488081" cy="497049"/>
              </a:xfrm>
              <a:custGeom>
                <a:avLst/>
                <a:gdLst/>
                <a:ahLst/>
                <a:cxnLst/>
                <a:rect l="l" t="t" r="r" b="b"/>
                <a:pathLst>
                  <a:path w="7184" h="7316" extrusionOk="0">
                    <a:moveTo>
                      <a:pt x="4820" y="0"/>
                    </a:moveTo>
                    <a:cubicBezTo>
                      <a:pt x="4820" y="0"/>
                      <a:pt x="4265" y="326"/>
                      <a:pt x="3174" y="326"/>
                    </a:cubicBezTo>
                    <a:cubicBezTo>
                      <a:pt x="2797" y="326"/>
                      <a:pt x="2356" y="287"/>
                      <a:pt x="1853" y="183"/>
                    </a:cubicBezTo>
                    <a:cubicBezTo>
                      <a:pt x="1853" y="183"/>
                      <a:pt x="225" y="5325"/>
                      <a:pt x="113" y="5998"/>
                    </a:cubicBezTo>
                    <a:cubicBezTo>
                      <a:pt x="1" y="6672"/>
                      <a:pt x="629" y="7029"/>
                      <a:pt x="1663" y="7120"/>
                    </a:cubicBezTo>
                    <a:cubicBezTo>
                      <a:pt x="2231" y="7171"/>
                      <a:pt x="3167" y="7316"/>
                      <a:pt x="4081" y="7316"/>
                    </a:cubicBezTo>
                    <a:cubicBezTo>
                      <a:pt x="4827" y="7316"/>
                      <a:pt x="5557" y="7219"/>
                      <a:pt x="6062" y="6896"/>
                    </a:cubicBezTo>
                    <a:cubicBezTo>
                      <a:pt x="7184" y="6177"/>
                      <a:pt x="7174" y="5637"/>
                      <a:pt x="7135" y="5483"/>
                    </a:cubicBezTo>
                    <a:cubicBezTo>
                      <a:pt x="6724" y="3771"/>
                      <a:pt x="4820" y="0"/>
                      <a:pt x="4820" y="0"/>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22"/>
              <p:cNvSpPr/>
              <p:nvPr/>
            </p:nvSpPr>
            <p:spPr>
              <a:xfrm>
                <a:off x="3922077" y="2829327"/>
                <a:ext cx="86624" cy="338137"/>
              </a:xfrm>
              <a:custGeom>
                <a:avLst/>
                <a:gdLst/>
                <a:ahLst/>
                <a:cxnLst/>
                <a:rect l="l" t="t" r="r" b="b"/>
                <a:pathLst>
                  <a:path w="1275" h="4977" extrusionOk="0">
                    <a:moveTo>
                      <a:pt x="1246" y="1"/>
                    </a:moveTo>
                    <a:cubicBezTo>
                      <a:pt x="1236" y="1"/>
                      <a:pt x="1227" y="5"/>
                      <a:pt x="1225" y="16"/>
                    </a:cubicBezTo>
                    <a:cubicBezTo>
                      <a:pt x="993" y="795"/>
                      <a:pt x="874" y="1595"/>
                      <a:pt x="695" y="2388"/>
                    </a:cubicBezTo>
                    <a:cubicBezTo>
                      <a:pt x="600" y="2820"/>
                      <a:pt x="485" y="3251"/>
                      <a:pt x="359" y="3675"/>
                    </a:cubicBezTo>
                    <a:cubicBezTo>
                      <a:pt x="327" y="3791"/>
                      <a:pt x="57" y="4949"/>
                      <a:pt x="18" y="4949"/>
                    </a:cubicBezTo>
                    <a:cubicBezTo>
                      <a:pt x="1" y="4949"/>
                      <a:pt x="1" y="4976"/>
                      <a:pt x="18" y="4976"/>
                    </a:cubicBezTo>
                    <a:lnTo>
                      <a:pt x="36" y="4976"/>
                    </a:lnTo>
                    <a:cubicBezTo>
                      <a:pt x="40" y="4976"/>
                      <a:pt x="46" y="4973"/>
                      <a:pt x="46" y="4966"/>
                    </a:cubicBezTo>
                    <a:cubicBezTo>
                      <a:pt x="260" y="4162"/>
                      <a:pt x="509" y="3370"/>
                      <a:pt x="705" y="2563"/>
                    </a:cubicBezTo>
                    <a:cubicBezTo>
                      <a:pt x="913" y="1721"/>
                      <a:pt x="1050" y="869"/>
                      <a:pt x="1270" y="31"/>
                    </a:cubicBezTo>
                    <a:cubicBezTo>
                      <a:pt x="1275" y="12"/>
                      <a:pt x="1260" y="1"/>
                      <a:pt x="1246"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9" name="Google Shape;1789;p22"/>
              <p:cNvSpPr/>
              <p:nvPr/>
            </p:nvSpPr>
            <p:spPr>
              <a:xfrm>
                <a:off x="4029560" y="2814652"/>
                <a:ext cx="35397" cy="322579"/>
              </a:xfrm>
              <a:custGeom>
                <a:avLst/>
                <a:gdLst/>
                <a:ahLst/>
                <a:cxnLst/>
                <a:rect l="l" t="t" r="r" b="b"/>
                <a:pathLst>
                  <a:path w="521" h="4748" extrusionOk="0">
                    <a:moveTo>
                      <a:pt x="466" y="1"/>
                    </a:moveTo>
                    <a:cubicBezTo>
                      <a:pt x="448" y="1"/>
                      <a:pt x="433" y="11"/>
                      <a:pt x="428" y="33"/>
                    </a:cubicBezTo>
                    <a:cubicBezTo>
                      <a:pt x="352" y="472"/>
                      <a:pt x="70" y="4712"/>
                      <a:pt x="25" y="4712"/>
                    </a:cubicBezTo>
                    <a:cubicBezTo>
                      <a:pt x="1" y="4712"/>
                      <a:pt x="1" y="4747"/>
                      <a:pt x="25" y="4747"/>
                    </a:cubicBezTo>
                    <a:lnTo>
                      <a:pt x="39" y="4747"/>
                    </a:lnTo>
                    <a:cubicBezTo>
                      <a:pt x="49" y="4747"/>
                      <a:pt x="57" y="4740"/>
                      <a:pt x="57" y="4729"/>
                    </a:cubicBezTo>
                    <a:cubicBezTo>
                      <a:pt x="232" y="3175"/>
                      <a:pt x="281" y="1600"/>
                      <a:pt x="517" y="57"/>
                    </a:cubicBezTo>
                    <a:cubicBezTo>
                      <a:pt x="521" y="23"/>
                      <a:pt x="492" y="1"/>
                      <a:pt x="466"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0" name="Google Shape;1790;p22"/>
              <p:cNvSpPr/>
              <p:nvPr/>
            </p:nvSpPr>
            <p:spPr>
              <a:xfrm>
                <a:off x="4110613" y="2824299"/>
                <a:ext cx="16849" cy="374825"/>
              </a:xfrm>
              <a:custGeom>
                <a:avLst/>
                <a:gdLst/>
                <a:ahLst/>
                <a:cxnLst/>
                <a:rect l="l" t="t" r="r" b="b"/>
                <a:pathLst>
                  <a:path w="248" h="5517" extrusionOk="0">
                    <a:moveTo>
                      <a:pt x="206" y="1"/>
                    </a:moveTo>
                    <a:cubicBezTo>
                      <a:pt x="190" y="1"/>
                      <a:pt x="175" y="9"/>
                      <a:pt x="172" y="27"/>
                    </a:cubicBezTo>
                    <a:cubicBezTo>
                      <a:pt x="95" y="546"/>
                      <a:pt x="1" y="5480"/>
                      <a:pt x="88" y="5482"/>
                    </a:cubicBezTo>
                    <a:lnTo>
                      <a:pt x="88" y="5482"/>
                    </a:lnTo>
                    <a:cubicBezTo>
                      <a:pt x="67" y="5482"/>
                      <a:pt x="67" y="5517"/>
                      <a:pt x="88" y="5517"/>
                    </a:cubicBezTo>
                    <a:lnTo>
                      <a:pt x="102" y="5517"/>
                    </a:lnTo>
                    <a:cubicBezTo>
                      <a:pt x="112" y="5517"/>
                      <a:pt x="119" y="5510"/>
                      <a:pt x="119" y="5499"/>
                    </a:cubicBezTo>
                    <a:cubicBezTo>
                      <a:pt x="158" y="3682"/>
                      <a:pt x="56" y="1852"/>
                      <a:pt x="245" y="38"/>
                    </a:cubicBezTo>
                    <a:cubicBezTo>
                      <a:pt x="248" y="15"/>
                      <a:pt x="226" y="1"/>
                      <a:pt x="206"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1" name="Google Shape;1791;p22"/>
              <p:cNvSpPr/>
              <p:nvPr/>
            </p:nvSpPr>
            <p:spPr>
              <a:xfrm>
                <a:off x="4152329" y="2843798"/>
                <a:ext cx="73851" cy="276312"/>
              </a:xfrm>
              <a:custGeom>
                <a:avLst/>
                <a:gdLst/>
                <a:ahLst/>
                <a:cxnLst/>
                <a:rect l="l" t="t" r="r" b="b"/>
                <a:pathLst>
                  <a:path w="1087" h="4067" extrusionOk="0">
                    <a:moveTo>
                      <a:pt x="44" y="1"/>
                    </a:moveTo>
                    <a:cubicBezTo>
                      <a:pt x="23" y="1"/>
                      <a:pt x="1" y="18"/>
                      <a:pt x="7" y="46"/>
                    </a:cubicBezTo>
                    <a:cubicBezTo>
                      <a:pt x="190" y="768"/>
                      <a:pt x="386" y="1487"/>
                      <a:pt x="565" y="2210"/>
                    </a:cubicBezTo>
                    <a:cubicBezTo>
                      <a:pt x="663" y="2596"/>
                      <a:pt x="758" y="2986"/>
                      <a:pt x="852" y="3374"/>
                    </a:cubicBezTo>
                    <a:cubicBezTo>
                      <a:pt x="894" y="3539"/>
                      <a:pt x="923" y="3939"/>
                      <a:pt x="1046" y="4059"/>
                    </a:cubicBezTo>
                    <a:cubicBezTo>
                      <a:pt x="1050" y="4064"/>
                      <a:pt x="1055" y="4066"/>
                      <a:pt x="1059" y="4066"/>
                    </a:cubicBezTo>
                    <a:cubicBezTo>
                      <a:pt x="1074" y="4066"/>
                      <a:pt x="1087" y="4046"/>
                      <a:pt x="1073" y="4030"/>
                    </a:cubicBezTo>
                    <a:cubicBezTo>
                      <a:pt x="996" y="3954"/>
                      <a:pt x="975" y="3634"/>
                      <a:pt x="951" y="3525"/>
                    </a:cubicBezTo>
                    <a:cubicBezTo>
                      <a:pt x="912" y="3357"/>
                      <a:pt x="873" y="3188"/>
                      <a:pt x="835" y="3023"/>
                    </a:cubicBezTo>
                    <a:cubicBezTo>
                      <a:pt x="754" y="2691"/>
                      <a:pt x="677" y="2358"/>
                      <a:pt x="596" y="2024"/>
                    </a:cubicBezTo>
                    <a:cubicBezTo>
                      <a:pt x="435" y="1354"/>
                      <a:pt x="277" y="684"/>
                      <a:pt x="78" y="25"/>
                    </a:cubicBezTo>
                    <a:cubicBezTo>
                      <a:pt x="72" y="8"/>
                      <a:pt x="58" y="1"/>
                      <a:pt x="44"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2" name="Google Shape;1792;p22"/>
              <p:cNvSpPr/>
              <p:nvPr/>
            </p:nvSpPr>
            <p:spPr>
              <a:xfrm>
                <a:off x="4185552" y="2813700"/>
                <a:ext cx="90768" cy="240643"/>
              </a:xfrm>
              <a:custGeom>
                <a:avLst/>
                <a:gdLst/>
                <a:ahLst/>
                <a:cxnLst/>
                <a:rect l="l" t="t" r="r" b="b"/>
                <a:pathLst>
                  <a:path w="1336" h="3542" extrusionOk="0">
                    <a:moveTo>
                      <a:pt x="16" y="1"/>
                    </a:moveTo>
                    <a:cubicBezTo>
                      <a:pt x="8" y="1"/>
                      <a:pt x="1" y="8"/>
                      <a:pt x="5" y="19"/>
                    </a:cubicBezTo>
                    <a:cubicBezTo>
                      <a:pt x="9" y="29"/>
                      <a:pt x="13" y="40"/>
                      <a:pt x="16" y="50"/>
                    </a:cubicBezTo>
                    <a:cubicBezTo>
                      <a:pt x="18" y="58"/>
                      <a:pt x="25" y="62"/>
                      <a:pt x="32" y="62"/>
                    </a:cubicBezTo>
                    <a:cubicBezTo>
                      <a:pt x="41" y="62"/>
                      <a:pt x="51" y="56"/>
                      <a:pt x="51" y="45"/>
                    </a:cubicBezTo>
                    <a:lnTo>
                      <a:pt x="51" y="45"/>
                    </a:lnTo>
                    <a:cubicBezTo>
                      <a:pt x="41" y="283"/>
                      <a:pt x="213" y="605"/>
                      <a:pt x="283" y="832"/>
                    </a:cubicBezTo>
                    <a:cubicBezTo>
                      <a:pt x="388" y="1172"/>
                      <a:pt x="521" y="1499"/>
                      <a:pt x="658" y="1829"/>
                    </a:cubicBezTo>
                    <a:cubicBezTo>
                      <a:pt x="889" y="2383"/>
                      <a:pt x="1012" y="2997"/>
                      <a:pt x="1282" y="3530"/>
                    </a:cubicBezTo>
                    <a:cubicBezTo>
                      <a:pt x="1287" y="3538"/>
                      <a:pt x="1295" y="3542"/>
                      <a:pt x="1303" y="3542"/>
                    </a:cubicBezTo>
                    <a:cubicBezTo>
                      <a:pt x="1319" y="3542"/>
                      <a:pt x="1335" y="3527"/>
                      <a:pt x="1328" y="3508"/>
                    </a:cubicBezTo>
                    <a:cubicBezTo>
                      <a:pt x="957" y="2334"/>
                      <a:pt x="525" y="1166"/>
                      <a:pt x="52" y="26"/>
                    </a:cubicBezTo>
                    <a:cubicBezTo>
                      <a:pt x="48" y="16"/>
                      <a:pt x="39" y="11"/>
                      <a:pt x="30" y="11"/>
                    </a:cubicBezTo>
                    <a:cubicBezTo>
                      <a:pt x="30" y="11"/>
                      <a:pt x="29" y="11"/>
                      <a:pt x="28" y="11"/>
                    </a:cubicBezTo>
                    <a:lnTo>
                      <a:pt x="28" y="11"/>
                    </a:lnTo>
                    <a:cubicBezTo>
                      <a:pt x="29" y="10"/>
                      <a:pt x="30" y="9"/>
                      <a:pt x="31" y="8"/>
                    </a:cubicBezTo>
                    <a:cubicBezTo>
                      <a:pt x="27" y="3"/>
                      <a:pt x="21" y="1"/>
                      <a:pt x="16"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3" name="Google Shape;1793;p22"/>
              <p:cNvSpPr/>
              <p:nvPr/>
            </p:nvSpPr>
            <p:spPr>
              <a:xfrm>
                <a:off x="4152737" y="1638660"/>
                <a:ext cx="160950" cy="160203"/>
              </a:xfrm>
              <a:custGeom>
                <a:avLst/>
                <a:gdLst/>
                <a:ahLst/>
                <a:cxnLst/>
                <a:rect l="l" t="t" r="r" b="b"/>
                <a:pathLst>
                  <a:path w="2369" h="2358" extrusionOk="0">
                    <a:moveTo>
                      <a:pt x="1187" y="1"/>
                    </a:moveTo>
                    <a:cubicBezTo>
                      <a:pt x="551" y="1"/>
                      <a:pt x="1" y="569"/>
                      <a:pt x="1" y="1207"/>
                    </a:cubicBezTo>
                    <a:cubicBezTo>
                      <a:pt x="1" y="1842"/>
                      <a:pt x="580" y="2358"/>
                      <a:pt x="1218" y="2358"/>
                    </a:cubicBezTo>
                    <a:cubicBezTo>
                      <a:pt x="1853" y="2358"/>
                      <a:pt x="2369" y="1842"/>
                      <a:pt x="2369" y="1207"/>
                    </a:cubicBezTo>
                    <a:cubicBezTo>
                      <a:pt x="2369" y="569"/>
                      <a:pt x="1822" y="1"/>
                      <a:pt x="1187"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4" name="Google Shape;1794;p22"/>
              <p:cNvSpPr/>
              <p:nvPr/>
            </p:nvSpPr>
            <p:spPr>
              <a:xfrm>
                <a:off x="4301935" y="1537156"/>
                <a:ext cx="60535" cy="105307"/>
              </a:xfrm>
              <a:custGeom>
                <a:avLst/>
                <a:gdLst/>
                <a:ahLst/>
                <a:cxnLst/>
                <a:rect l="l" t="t" r="r" b="b"/>
                <a:pathLst>
                  <a:path w="891" h="1550" extrusionOk="0">
                    <a:moveTo>
                      <a:pt x="824" y="1"/>
                    </a:moveTo>
                    <a:cubicBezTo>
                      <a:pt x="802" y="1"/>
                      <a:pt x="780" y="21"/>
                      <a:pt x="780" y="21"/>
                    </a:cubicBezTo>
                    <a:lnTo>
                      <a:pt x="36" y="1467"/>
                    </a:lnTo>
                    <a:cubicBezTo>
                      <a:pt x="6" y="1524"/>
                      <a:pt x="1" y="1549"/>
                      <a:pt x="13" y="1549"/>
                    </a:cubicBezTo>
                    <a:cubicBezTo>
                      <a:pt x="83" y="1549"/>
                      <a:pt x="754" y="688"/>
                      <a:pt x="832" y="316"/>
                    </a:cubicBezTo>
                    <a:cubicBezTo>
                      <a:pt x="890" y="52"/>
                      <a:pt x="858" y="1"/>
                      <a:pt x="824"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5" name="Google Shape;1795;p22"/>
              <p:cNvSpPr/>
              <p:nvPr/>
            </p:nvSpPr>
            <p:spPr>
              <a:xfrm>
                <a:off x="4146486" y="1809260"/>
                <a:ext cx="49121" cy="110470"/>
              </a:xfrm>
              <a:custGeom>
                <a:avLst/>
                <a:gdLst/>
                <a:ahLst/>
                <a:cxnLst/>
                <a:rect l="l" t="t" r="r" b="b"/>
                <a:pathLst>
                  <a:path w="723" h="1626" extrusionOk="0">
                    <a:moveTo>
                      <a:pt x="712" y="1"/>
                    </a:moveTo>
                    <a:cubicBezTo>
                      <a:pt x="647" y="1"/>
                      <a:pt x="69" y="934"/>
                      <a:pt x="30" y="1313"/>
                    </a:cubicBezTo>
                    <a:cubicBezTo>
                      <a:pt x="1" y="1572"/>
                      <a:pt x="36" y="1625"/>
                      <a:pt x="69" y="1625"/>
                    </a:cubicBezTo>
                    <a:cubicBezTo>
                      <a:pt x="92" y="1625"/>
                      <a:pt x="114" y="1600"/>
                      <a:pt x="114" y="1600"/>
                    </a:cubicBezTo>
                    <a:lnTo>
                      <a:pt x="696" y="85"/>
                    </a:lnTo>
                    <a:cubicBezTo>
                      <a:pt x="719" y="26"/>
                      <a:pt x="722" y="1"/>
                      <a:pt x="712"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6" name="Google Shape;1796;p22"/>
              <p:cNvSpPr/>
              <p:nvPr/>
            </p:nvSpPr>
            <p:spPr>
              <a:xfrm>
                <a:off x="4073042" y="1564740"/>
                <a:ext cx="98785" cy="77655"/>
              </a:xfrm>
              <a:custGeom>
                <a:avLst/>
                <a:gdLst/>
                <a:ahLst/>
                <a:cxnLst/>
                <a:rect l="l" t="t" r="r" b="b"/>
                <a:pathLst>
                  <a:path w="1454" h="1143" extrusionOk="0">
                    <a:moveTo>
                      <a:pt x="86" y="1"/>
                    </a:moveTo>
                    <a:cubicBezTo>
                      <a:pt x="1" y="1"/>
                      <a:pt x="45" y="75"/>
                      <a:pt x="45" y="75"/>
                    </a:cubicBezTo>
                    <a:lnTo>
                      <a:pt x="1303" y="1099"/>
                    </a:lnTo>
                    <a:cubicBezTo>
                      <a:pt x="1341" y="1129"/>
                      <a:pt x="1364" y="1143"/>
                      <a:pt x="1373" y="1143"/>
                    </a:cubicBezTo>
                    <a:cubicBezTo>
                      <a:pt x="1453" y="1143"/>
                      <a:pt x="705" y="244"/>
                      <a:pt x="346" y="82"/>
                    </a:cubicBezTo>
                    <a:cubicBezTo>
                      <a:pt x="208" y="21"/>
                      <a:pt x="130" y="1"/>
                      <a:pt x="86"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22"/>
              <p:cNvSpPr/>
              <p:nvPr/>
            </p:nvSpPr>
            <p:spPr>
              <a:xfrm>
                <a:off x="4248126" y="1809124"/>
                <a:ext cx="47354" cy="111490"/>
              </a:xfrm>
              <a:custGeom>
                <a:avLst/>
                <a:gdLst/>
                <a:ahLst/>
                <a:cxnLst/>
                <a:rect l="l" t="t" r="r" b="b"/>
                <a:pathLst>
                  <a:path w="697" h="1641" extrusionOk="0">
                    <a:moveTo>
                      <a:pt x="71" y="0"/>
                    </a:moveTo>
                    <a:cubicBezTo>
                      <a:pt x="0" y="0"/>
                      <a:pt x="214" y="1208"/>
                      <a:pt x="452" y="1515"/>
                    </a:cubicBezTo>
                    <a:cubicBezTo>
                      <a:pt x="524" y="1607"/>
                      <a:pt x="573" y="1641"/>
                      <a:pt x="606" y="1641"/>
                    </a:cubicBezTo>
                    <a:cubicBezTo>
                      <a:pt x="697" y="1641"/>
                      <a:pt x="663" y="1374"/>
                      <a:pt x="663" y="1374"/>
                    </a:cubicBezTo>
                    <a:lnTo>
                      <a:pt x="115" y="69"/>
                    </a:lnTo>
                    <a:cubicBezTo>
                      <a:pt x="95" y="21"/>
                      <a:pt x="81" y="0"/>
                      <a:pt x="71" y="0"/>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22"/>
              <p:cNvSpPr/>
              <p:nvPr/>
            </p:nvSpPr>
            <p:spPr>
              <a:xfrm>
                <a:off x="4002383" y="1677250"/>
                <a:ext cx="140364" cy="39609"/>
              </a:xfrm>
              <a:custGeom>
                <a:avLst/>
                <a:gdLst/>
                <a:ahLst/>
                <a:cxnLst/>
                <a:rect l="l" t="t" r="r" b="b"/>
                <a:pathLst>
                  <a:path w="2066" h="583" extrusionOk="0">
                    <a:moveTo>
                      <a:pt x="457" y="1"/>
                    </a:moveTo>
                    <a:cubicBezTo>
                      <a:pt x="452" y="1"/>
                      <a:pt x="447" y="1"/>
                      <a:pt x="443" y="1"/>
                    </a:cubicBezTo>
                    <a:cubicBezTo>
                      <a:pt x="1" y="18"/>
                      <a:pt x="436" y="253"/>
                      <a:pt x="436" y="253"/>
                    </a:cubicBezTo>
                    <a:lnTo>
                      <a:pt x="1817" y="572"/>
                    </a:lnTo>
                    <a:cubicBezTo>
                      <a:pt x="1846" y="579"/>
                      <a:pt x="1867" y="582"/>
                      <a:pt x="1880" y="582"/>
                    </a:cubicBezTo>
                    <a:cubicBezTo>
                      <a:pt x="2065" y="582"/>
                      <a:pt x="882" y="1"/>
                      <a:pt x="457"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9" name="Google Shape;1799;p22"/>
              <p:cNvSpPr/>
              <p:nvPr/>
            </p:nvSpPr>
            <p:spPr>
              <a:xfrm>
                <a:off x="4221153" y="1500875"/>
                <a:ext cx="27516" cy="116857"/>
              </a:xfrm>
              <a:custGeom>
                <a:avLst/>
                <a:gdLst/>
                <a:ahLst/>
                <a:cxnLst/>
                <a:rect l="l" t="t" r="r" b="b"/>
                <a:pathLst>
                  <a:path w="405" h="1720" extrusionOk="0">
                    <a:moveTo>
                      <a:pt x="102" y="1"/>
                    </a:moveTo>
                    <a:cubicBezTo>
                      <a:pt x="20" y="1"/>
                      <a:pt x="1" y="250"/>
                      <a:pt x="1" y="250"/>
                    </a:cubicBezTo>
                    <a:lnTo>
                      <a:pt x="271" y="1643"/>
                    </a:lnTo>
                    <a:cubicBezTo>
                      <a:pt x="281" y="1696"/>
                      <a:pt x="291" y="1719"/>
                      <a:pt x="301" y="1719"/>
                    </a:cubicBezTo>
                    <a:cubicBezTo>
                      <a:pt x="369" y="1719"/>
                      <a:pt x="405" y="504"/>
                      <a:pt x="236" y="155"/>
                    </a:cubicBezTo>
                    <a:cubicBezTo>
                      <a:pt x="179" y="41"/>
                      <a:pt x="136" y="1"/>
                      <a:pt x="102"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0" name="Google Shape;1800;p22"/>
              <p:cNvSpPr/>
              <p:nvPr/>
            </p:nvSpPr>
            <p:spPr>
              <a:xfrm>
                <a:off x="4329519" y="1685879"/>
                <a:ext cx="143150" cy="24526"/>
              </a:xfrm>
              <a:custGeom>
                <a:avLst/>
                <a:gdLst/>
                <a:ahLst/>
                <a:cxnLst/>
                <a:rect l="l" t="t" r="r" b="b"/>
                <a:pathLst>
                  <a:path w="2107" h="361" extrusionOk="0">
                    <a:moveTo>
                      <a:pt x="1611" y="0"/>
                    </a:moveTo>
                    <a:lnTo>
                      <a:pt x="222" y="277"/>
                    </a:lnTo>
                    <a:cubicBezTo>
                      <a:pt x="0" y="322"/>
                      <a:pt x="297" y="361"/>
                      <a:pt x="691" y="361"/>
                    </a:cubicBezTo>
                    <a:cubicBezTo>
                      <a:pt x="1061" y="361"/>
                      <a:pt x="1518" y="327"/>
                      <a:pt x="1710" y="232"/>
                    </a:cubicBezTo>
                    <a:cubicBezTo>
                      <a:pt x="2106" y="35"/>
                      <a:pt x="1611" y="0"/>
                      <a:pt x="1611" y="0"/>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1" name="Google Shape;1801;p22"/>
              <p:cNvSpPr/>
              <p:nvPr/>
            </p:nvSpPr>
            <p:spPr>
              <a:xfrm>
                <a:off x="4313621" y="1776104"/>
                <a:ext cx="90496" cy="79082"/>
              </a:xfrm>
              <a:custGeom>
                <a:avLst/>
                <a:gdLst/>
                <a:ahLst/>
                <a:cxnLst/>
                <a:rect l="l" t="t" r="r" b="b"/>
                <a:pathLst>
                  <a:path w="1332" h="1164" extrusionOk="0">
                    <a:moveTo>
                      <a:pt x="20" y="1"/>
                    </a:moveTo>
                    <a:cubicBezTo>
                      <a:pt x="4" y="1"/>
                      <a:pt x="1" y="13"/>
                      <a:pt x="11" y="40"/>
                    </a:cubicBezTo>
                    <a:cubicBezTo>
                      <a:pt x="11" y="40"/>
                      <a:pt x="1004" y="1163"/>
                      <a:pt x="1193" y="1163"/>
                    </a:cubicBezTo>
                    <a:cubicBezTo>
                      <a:pt x="1200" y="1163"/>
                      <a:pt x="1206" y="1162"/>
                      <a:pt x="1211" y="1159"/>
                    </a:cubicBezTo>
                    <a:cubicBezTo>
                      <a:pt x="1332" y="1080"/>
                      <a:pt x="165" y="1"/>
                      <a:pt x="20"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2" name="Google Shape;1802;p22"/>
              <p:cNvSpPr/>
              <p:nvPr/>
            </p:nvSpPr>
            <p:spPr>
              <a:xfrm>
                <a:off x="4042401" y="1766593"/>
                <a:ext cx="121205" cy="49053"/>
              </a:xfrm>
              <a:custGeom>
                <a:avLst/>
                <a:gdLst/>
                <a:ahLst/>
                <a:cxnLst/>
                <a:rect l="l" t="t" r="r" b="b"/>
                <a:pathLst>
                  <a:path w="1784" h="722" extrusionOk="0">
                    <a:moveTo>
                      <a:pt x="1518" y="1"/>
                    </a:moveTo>
                    <a:cubicBezTo>
                      <a:pt x="1517" y="1"/>
                      <a:pt x="1517" y="1"/>
                      <a:pt x="1516" y="1"/>
                    </a:cubicBezTo>
                    <a:cubicBezTo>
                      <a:pt x="1516" y="1"/>
                      <a:pt x="1" y="544"/>
                      <a:pt x="36" y="703"/>
                    </a:cubicBezTo>
                    <a:cubicBezTo>
                      <a:pt x="39" y="716"/>
                      <a:pt x="54" y="722"/>
                      <a:pt x="78" y="722"/>
                    </a:cubicBezTo>
                    <a:cubicBezTo>
                      <a:pt x="345" y="722"/>
                      <a:pt x="1783" y="1"/>
                      <a:pt x="1518" y="1"/>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84" name="TextBox 18">
            <a:extLst>
              <a:ext uri="{FF2B5EF4-FFF2-40B4-BE49-F238E27FC236}">
                <a16:creationId xmlns:a16="http://schemas.microsoft.com/office/drawing/2014/main" id="{82813C60-60E9-B112-84DC-383BE122A175}"/>
              </a:ext>
            </a:extLst>
          </p:cNvPr>
          <p:cNvSpPr txBox="1"/>
          <p:nvPr/>
        </p:nvSpPr>
        <p:spPr>
          <a:xfrm flipH="1">
            <a:off x="1480056" y="273390"/>
            <a:ext cx="9981576" cy="1186735"/>
          </a:xfrm>
          <a:prstGeom prst="rect">
            <a:avLst/>
          </a:prstGeom>
          <a:noFill/>
        </p:spPr>
        <p:txBody>
          <a:bodyPr wrap="square" rtlCol="0">
            <a:spAutoFit/>
          </a:bodyPr>
          <a:lstStyle/>
          <a:p>
            <a:pPr marL="54183" marR="54183" algn="just" defTabSz="1625479">
              <a:buClr>
                <a:srgbClr val="000000"/>
              </a:buClr>
              <a:tabLst>
                <a:tab pos="304778" algn="l"/>
                <a:tab pos="6079740" algn="l"/>
                <a:tab pos="8959319" algn="l"/>
              </a:tabLst>
              <a:defRPr/>
            </a:pPr>
            <a:r>
              <a:rPr lang="en-US" sz="3556" kern="0" dirty="0">
                <a:solidFill>
                  <a:prstClr val="black"/>
                </a:solidFill>
                <a:latin typeface="#9Slide07 IcielBaliho Script" pitchFamily="2" charset="0"/>
                <a:ea typeface="Times New Roman" panose="02020603050405020304" pitchFamily="18" charset="0"/>
                <a:cs typeface="Arial"/>
                <a:sym typeface="Arial"/>
              </a:rPr>
              <a:t>CÂU </a:t>
            </a:r>
            <a:r>
              <a:rPr lang="vi-VN" sz="3556" kern="0" dirty="0">
                <a:solidFill>
                  <a:prstClr val="black"/>
                </a:solidFill>
                <a:latin typeface="#9Slide07 IcielBaliho Script" pitchFamily="2" charset="0"/>
                <a:ea typeface="Times New Roman" panose="02020603050405020304" pitchFamily="18" charset="0"/>
                <a:cs typeface="Arial"/>
                <a:sym typeface="Arial"/>
              </a:rPr>
              <a:t>4</a:t>
            </a:r>
            <a:r>
              <a:rPr lang="en-US" sz="3556" kern="0" dirty="0">
                <a:solidFill>
                  <a:prstClr val="black"/>
                </a:solidFill>
                <a:latin typeface="#9Slide07 IcielBaliho Script" pitchFamily="2" charset="0"/>
                <a:ea typeface="Times New Roman" panose="02020603050405020304" pitchFamily="18" charset="0"/>
                <a:cs typeface="Arial"/>
                <a:sym typeface="Arial"/>
              </a:rPr>
              <a:t>: </a:t>
            </a:r>
            <a:r>
              <a:rPr lang="vi-VN" sz="3556" kern="0" dirty="0">
                <a:solidFill>
                  <a:prstClr val="black"/>
                </a:solidFill>
                <a:latin typeface="#9Slide07 IcielBaliho Script" pitchFamily="2" charset="0"/>
                <a:ea typeface="Times New Roman" panose="02020603050405020304" pitchFamily="18" charset="0"/>
                <a:cs typeface="Arial"/>
                <a:sym typeface="Arial"/>
              </a:rPr>
              <a:t>Hãy chỉ rõ tương tác (hút hoặc đẩy)  giữa các nam châm trong hình dưới đây</a:t>
            </a:r>
            <a:endParaRPr lang="en-US" sz="3556" kern="0" dirty="0">
              <a:solidFill>
                <a:prstClr val="black"/>
              </a:solidFill>
              <a:latin typeface="#9Slide07 IcielBaliho Script" pitchFamily="2" charset="0"/>
              <a:ea typeface="Times New Roman" panose="02020603050405020304" pitchFamily="18" charset="0"/>
              <a:cs typeface="Arial"/>
              <a:sym typeface="Arial"/>
            </a:endParaRPr>
          </a:p>
        </p:txBody>
      </p:sp>
      <p:sp>
        <p:nvSpPr>
          <p:cNvPr id="285" name="Rectangle 284">
            <a:extLst>
              <a:ext uri="{FF2B5EF4-FFF2-40B4-BE49-F238E27FC236}">
                <a16:creationId xmlns:a16="http://schemas.microsoft.com/office/drawing/2014/main" id="{7658EB20-14BC-0A4D-C319-251587FFD8B6}"/>
              </a:ext>
            </a:extLst>
          </p:cNvPr>
          <p:cNvSpPr/>
          <p:nvPr/>
        </p:nvSpPr>
        <p:spPr>
          <a:xfrm>
            <a:off x="-11134" y="444630"/>
            <a:ext cx="1329959" cy="574260"/>
          </a:xfrm>
          <a:prstGeom prst="rect">
            <a:avLst/>
          </a:prstGeom>
          <a:solidFill>
            <a:srgbClr val="646F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buClr>
                <a:srgbClr val="000000"/>
              </a:buClr>
              <a:defRPr/>
            </a:pPr>
            <a:endParaRPr lang="en-US" sz="1867" kern="0">
              <a:solidFill>
                <a:srgbClr val="FFFFFF"/>
              </a:solidFill>
              <a:latin typeface="Calibri"/>
              <a:sym typeface="Arial"/>
            </a:endParaRPr>
          </a:p>
        </p:txBody>
      </p:sp>
      <p:grpSp>
        <p:nvGrpSpPr>
          <p:cNvPr id="286" name="Graphic 76">
            <a:extLst>
              <a:ext uri="{FF2B5EF4-FFF2-40B4-BE49-F238E27FC236}">
                <a16:creationId xmlns:a16="http://schemas.microsoft.com/office/drawing/2014/main" id="{7818F9D1-DBBB-2494-C517-6F18B2A6DA48}"/>
              </a:ext>
            </a:extLst>
          </p:cNvPr>
          <p:cNvGrpSpPr/>
          <p:nvPr/>
        </p:nvGrpSpPr>
        <p:grpSpPr>
          <a:xfrm flipH="1">
            <a:off x="8798598" y="1060691"/>
            <a:ext cx="1518449" cy="1809530"/>
            <a:chOff x="7354625" y="1767741"/>
            <a:chExt cx="1425478" cy="1698736"/>
          </a:xfrm>
          <a:effectLst>
            <a:glow rad="101600">
              <a:schemeClr val="bg1">
                <a:lumMod val="75000"/>
                <a:alpha val="60000"/>
              </a:schemeClr>
            </a:glow>
          </a:effectLst>
        </p:grpSpPr>
        <p:grpSp>
          <p:nvGrpSpPr>
            <p:cNvPr id="287" name="Graphic 76">
              <a:extLst>
                <a:ext uri="{FF2B5EF4-FFF2-40B4-BE49-F238E27FC236}">
                  <a16:creationId xmlns:a16="http://schemas.microsoft.com/office/drawing/2014/main" id="{977EBE30-0385-5CE2-498A-607C7AF5DA8F}"/>
                </a:ext>
              </a:extLst>
            </p:cNvPr>
            <p:cNvGrpSpPr/>
            <p:nvPr/>
          </p:nvGrpSpPr>
          <p:grpSpPr>
            <a:xfrm>
              <a:off x="7354625" y="1767741"/>
              <a:ext cx="1425478" cy="1698736"/>
              <a:chOff x="7354625" y="1767741"/>
              <a:chExt cx="1425478" cy="1698736"/>
            </a:xfrm>
          </p:grpSpPr>
          <p:sp>
            <p:nvSpPr>
              <p:cNvPr id="290" name="Freeform: Shape 289">
                <a:extLst>
                  <a:ext uri="{FF2B5EF4-FFF2-40B4-BE49-F238E27FC236}">
                    <a16:creationId xmlns:a16="http://schemas.microsoft.com/office/drawing/2014/main" id="{9BDC8895-580C-7D5D-91D7-7F21BC469E54}"/>
                  </a:ext>
                </a:extLst>
              </p:cNvPr>
              <p:cNvSpPr/>
              <p:nvPr/>
            </p:nvSpPr>
            <p:spPr>
              <a:xfrm>
                <a:off x="7357300" y="1775060"/>
                <a:ext cx="709406" cy="1690751"/>
              </a:xfrm>
              <a:custGeom>
                <a:avLst/>
                <a:gdLst>
                  <a:gd name="connsiteX0" fmla="*/ 702753 w 709406"/>
                  <a:gd name="connsiteY0" fmla="*/ 1331 h 1690751"/>
                  <a:gd name="connsiteX1" fmla="*/ 102 w 709406"/>
                  <a:gd name="connsiteY1" fmla="*/ 702650 h 1690751"/>
                  <a:gd name="connsiteX2" fmla="*/ 768 w 709406"/>
                  <a:gd name="connsiteY2" fmla="*/ 1653490 h 1690751"/>
                  <a:gd name="connsiteX3" fmla="*/ 38695 w 709406"/>
                  <a:gd name="connsiteY3" fmla="*/ 1690752 h 1690751"/>
                  <a:gd name="connsiteX4" fmla="*/ 341447 w 709406"/>
                  <a:gd name="connsiteY4" fmla="*/ 1690752 h 1690751"/>
                  <a:gd name="connsiteX5" fmla="*/ 379374 w 709406"/>
                  <a:gd name="connsiteY5" fmla="*/ 1653490 h 1690751"/>
                  <a:gd name="connsiteX6" fmla="*/ 380705 w 709406"/>
                  <a:gd name="connsiteY6" fmla="*/ 708638 h 1690751"/>
                  <a:gd name="connsiteX7" fmla="*/ 709407 w 709406"/>
                  <a:gd name="connsiteY7" fmla="*/ 374614 h 1690751"/>
                  <a:gd name="connsiteX8" fmla="*/ 709407 w 709406"/>
                  <a:gd name="connsiteY8" fmla="*/ 0 h 1690751"/>
                  <a:gd name="connsiteX9" fmla="*/ 702087 w 709406"/>
                  <a:gd name="connsiteY9" fmla="*/ 0 h 1690751"/>
                  <a:gd name="connsiteX10" fmla="*/ 702753 w 709406"/>
                  <a:gd name="connsiteY10" fmla="*/ 1331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9406" h="1690751">
                    <a:moveTo>
                      <a:pt x="702753" y="1331"/>
                    </a:moveTo>
                    <a:cubicBezTo>
                      <a:pt x="312835" y="4658"/>
                      <a:pt x="-6552" y="312732"/>
                      <a:pt x="102" y="702650"/>
                    </a:cubicBezTo>
                    <a:cubicBezTo>
                      <a:pt x="768" y="731262"/>
                      <a:pt x="768" y="1653490"/>
                      <a:pt x="768" y="1653490"/>
                    </a:cubicBezTo>
                    <a:cubicBezTo>
                      <a:pt x="768" y="1674117"/>
                      <a:pt x="18068" y="1690752"/>
                      <a:pt x="38695" y="1690752"/>
                    </a:cubicBezTo>
                    <a:lnTo>
                      <a:pt x="341447" y="1690752"/>
                    </a:lnTo>
                    <a:cubicBezTo>
                      <a:pt x="362739" y="1690752"/>
                      <a:pt x="379374" y="1674117"/>
                      <a:pt x="379374" y="1653490"/>
                    </a:cubicBezTo>
                    <a:cubicBezTo>
                      <a:pt x="379374" y="1653490"/>
                      <a:pt x="380705" y="731262"/>
                      <a:pt x="380705" y="708638"/>
                    </a:cubicBezTo>
                    <a:cubicBezTo>
                      <a:pt x="380705" y="530980"/>
                      <a:pt x="520436" y="375279"/>
                      <a:pt x="709407" y="374614"/>
                    </a:cubicBezTo>
                    <a:lnTo>
                      <a:pt x="709407" y="0"/>
                    </a:lnTo>
                    <a:cubicBezTo>
                      <a:pt x="706745" y="0"/>
                      <a:pt x="704749" y="0"/>
                      <a:pt x="702087" y="0"/>
                    </a:cubicBezTo>
                    <a:lnTo>
                      <a:pt x="702753" y="1331"/>
                    </a:lnTo>
                    <a:close/>
                  </a:path>
                </a:pathLst>
              </a:custGeom>
              <a:solidFill>
                <a:srgbClr val="3E4DBF"/>
              </a:solidFill>
              <a:ln w="6632"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80E36A88-72D3-CA65-D1EA-003C2BF1B672}"/>
                  </a:ext>
                </a:extLst>
              </p:cNvPr>
              <p:cNvSpPr/>
              <p:nvPr/>
            </p:nvSpPr>
            <p:spPr>
              <a:xfrm>
                <a:off x="8067372" y="1775725"/>
                <a:ext cx="711400" cy="1690751"/>
              </a:xfrm>
              <a:custGeom>
                <a:avLst/>
                <a:gdLst>
                  <a:gd name="connsiteX0" fmla="*/ 665 w 711400"/>
                  <a:gd name="connsiteY0" fmla="*/ 374614 h 1690751"/>
                  <a:gd name="connsiteX1" fmla="*/ 665 w 711400"/>
                  <a:gd name="connsiteY1" fmla="*/ 374614 h 1690751"/>
                  <a:gd name="connsiteX2" fmla="*/ 330698 w 711400"/>
                  <a:gd name="connsiteY2" fmla="*/ 708638 h 1690751"/>
                  <a:gd name="connsiteX3" fmla="*/ 332029 w 711400"/>
                  <a:gd name="connsiteY3" fmla="*/ 1653490 h 1690751"/>
                  <a:gd name="connsiteX4" fmla="*/ 369956 w 711400"/>
                  <a:gd name="connsiteY4" fmla="*/ 1690752 h 1690751"/>
                  <a:gd name="connsiteX5" fmla="*/ 672708 w 711400"/>
                  <a:gd name="connsiteY5" fmla="*/ 1690752 h 1690751"/>
                  <a:gd name="connsiteX6" fmla="*/ 710635 w 711400"/>
                  <a:gd name="connsiteY6" fmla="*/ 1653490 h 1690751"/>
                  <a:gd name="connsiteX7" fmla="*/ 711301 w 711400"/>
                  <a:gd name="connsiteY7" fmla="*/ 702650 h 1690751"/>
                  <a:gd name="connsiteX8" fmla="*/ 0 w 711400"/>
                  <a:gd name="connsiteY8" fmla="*/ 0 h 1690751"/>
                  <a:gd name="connsiteX9" fmla="*/ 0 w 711400"/>
                  <a:gd name="connsiteY9" fmla="*/ 375279 h 1690751"/>
                  <a:gd name="connsiteX10" fmla="*/ 665 w 711400"/>
                  <a:gd name="connsiteY10" fmla="*/ 374614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400" h="1690751">
                    <a:moveTo>
                      <a:pt x="665" y="374614"/>
                    </a:moveTo>
                    <a:lnTo>
                      <a:pt x="665" y="374614"/>
                    </a:lnTo>
                    <a:cubicBezTo>
                      <a:pt x="190301" y="374614"/>
                      <a:pt x="330698" y="530314"/>
                      <a:pt x="330698" y="708638"/>
                    </a:cubicBezTo>
                    <a:cubicBezTo>
                      <a:pt x="330698" y="731262"/>
                      <a:pt x="332029" y="1653490"/>
                      <a:pt x="332029" y="1653490"/>
                    </a:cubicBezTo>
                    <a:cubicBezTo>
                      <a:pt x="332029" y="1674117"/>
                      <a:pt x="349329" y="1690752"/>
                      <a:pt x="369956" y="1690752"/>
                    </a:cubicBezTo>
                    <a:lnTo>
                      <a:pt x="672708" y="1690752"/>
                    </a:lnTo>
                    <a:cubicBezTo>
                      <a:pt x="694001" y="1690752"/>
                      <a:pt x="710635" y="1674117"/>
                      <a:pt x="710635" y="1653490"/>
                    </a:cubicBezTo>
                    <a:cubicBezTo>
                      <a:pt x="710635" y="1653490"/>
                      <a:pt x="710635" y="731262"/>
                      <a:pt x="711301" y="702650"/>
                    </a:cubicBezTo>
                    <a:cubicBezTo>
                      <a:pt x="717955" y="312732"/>
                      <a:pt x="389918" y="3992"/>
                      <a:pt x="0" y="0"/>
                    </a:cubicBezTo>
                    <a:lnTo>
                      <a:pt x="0" y="375279"/>
                    </a:lnTo>
                    <a:cubicBezTo>
                      <a:pt x="0" y="374614"/>
                      <a:pt x="0" y="374614"/>
                      <a:pt x="665" y="374614"/>
                    </a:cubicBezTo>
                    <a:close/>
                  </a:path>
                </a:pathLst>
              </a:custGeom>
              <a:solidFill>
                <a:srgbClr val="CC1E14"/>
              </a:solidFill>
              <a:ln w="6632"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4B2F6E11-564C-21D1-CE7C-EA9DE86554A5}"/>
                  </a:ext>
                </a:extLst>
              </p:cNvPr>
              <p:cNvSpPr/>
              <p:nvPr/>
            </p:nvSpPr>
            <p:spPr>
              <a:xfrm>
                <a:off x="7354640" y="1767741"/>
                <a:ext cx="714728" cy="1698070"/>
              </a:xfrm>
              <a:custGeom>
                <a:avLst/>
                <a:gdLst>
                  <a:gd name="connsiteX0" fmla="*/ 351426 w 714728"/>
                  <a:gd name="connsiteY0" fmla="*/ 714627 h 1698070"/>
                  <a:gd name="connsiteX1" fmla="*/ 349430 w 714728"/>
                  <a:gd name="connsiteY1" fmla="*/ 1623547 h 1698070"/>
                  <a:gd name="connsiteX2" fmla="*/ 312833 w 714728"/>
                  <a:gd name="connsiteY2" fmla="*/ 1659478 h 1698070"/>
                  <a:gd name="connsiteX3" fmla="*/ 67305 w 714728"/>
                  <a:gd name="connsiteY3" fmla="*/ 1659478 h 1698070"/>
                  <a:gd name="connsiteX4" fmla="*/ 30708 w 714728"/>
                  <a:gd name="connsiteY4" fmla="*/ 1623547 h 1698070"/>
                  <a:gd name="connsiteX5" fmla="*/ 30708 w 714728"/>
                  <a:gd name="connsiteY5" fmla="*/ 707973 h 1698070"/>
                  <a:gd name="connsiteX6" fmla="*/ 713397 w 714728"/>
                  <a:gd name="connsiteY6" fmla="*/ 33269 h 1698070"/>
                  <a:gd name="connsiteX7" fmla="*/ 713397 w 714728"/>
                  <a:gd name="connsiteY7" fmla="*/ 0 h 1698070"/>
                  <a:gd name="connsiteX8" fmla="*/ 100 w 714728"/>
                  <a:gd name="connsiteY8" fmla="*/ 705312 h 1698070"/>
                  <a:gd name="connsiteX9" fmla="*/ 766 w 714728"/>
                  <a:gd name="connsiteY9" fmla="*/ 1660809 h 1698070"/>
                  <a:gd name="connsiteX10" fmla="*/ 39358 w 714728"/>
                  <a:gd name="connsiteY10" fmla="*/ 1698071 h 1698070"/>
                  <a:gd name="connsiteX11" fmla="*/ 344106 w 714728"/>
                  <a:gd name="connsiteY11" fmla="*/ 1698071 h 1698070"/>
                  <a:gd name="connsiteX12" fmla="*/ 382699 w 714728"/>
                  <a:gd name="connsiteY12" fmla="*/ 1660809 h 1698070"/>
                  <a:gd name="connsiteX13" fmla="*/ 384695 w 714728"/>
                  <a:gd name="connsiteY13" fmla="*/ 711300 h 1698070"/>
                  <a:gd name="connsiteX14" fmla="*/ 714728 w 714728"/>
                  <a:gd name="connsiteY14" fmla="*/ 382598 h 1698070"/>
                  <a:gd name="connsiteX15" fmla="*/ 714728 w 714728"/>
                  <a:gd name="connsiteY15" fmla="*/ 347333 h 1698070"/>
                  <a:gd name="connsiteX16" fmla="*/ 351426 w 714728"/>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8" h="1698070">
                    <a:moveTo>
                      <a:pt x="351426" y="714627"/>
                    </a:moveTo>
                    <a:cubicBezTo>
                      <a:pt x="351426" y="736585"/>
                      <a:pt x="349430" y="1623547"/>
                      <a:pt x="349430" y="1623547"/>
                    </a:cubicBezTo>
                    <a:cubicBezTo>
                      <a:pt x="349430" y="1643509"/>
                      <a:pt x="332795" y="1659478"/>
                      <a:pt x="312833" y="1659478"/>
                    </a:cubicBezTo>
                    <a:lnTo>
                      <a:pt x="67305" y="1659478"/>
                    </a:lnTo>
                    <a:cubicBezTo>
                      <a:pt x="47343" y="1659478"/>
                      <a:pt x="30708" y="1643509"/>
                      <a:pt x="30708" y="1623547"/>
                    </a:cubicBezTo>
                    <a:cubicBezTo>
                      <a:pt x="30708" y="1623547"/>
                      <a:pt x="30708" y="735919"/>
                      <a:pt x="30708" y="707973"/>
                    </a:cubicBezTo>
                    <a:cubicBezTo>
                      <a:pt x="24054" y="330698"/>
                      <a:pt x="334791" y="33269"/>
                      <a:pt x="713397" y="33269"/>
                    </a:cubicBezTo>
                    <a:lnTo>
                      <a:pt x="713397" y="0"/>
                    </a:lnTo>
                    <a:cubicBezTo>
                      <a:pt x="318156" y="0"/>
                      <a:pt x="-6553" y="310736"/>
                      <a:pt x="100" y="705312"/>
                    </a:cubicBezTo>
                    <a:cubicBezTo>
                      <a:pt x="766" y="734589"/>
                      <a:pt x="766" y="1660809"/>
                      <a:pt x="766" y="1660809"/>
                    </a:cubicBezTo>
                    <a:cubicBezTo>
                      <a:pt x="766" y="1681436"/>
                      <a:pt x="18066" y="1698071"/>
                      <a:pt x="39358" y="1698071"/>
                    </a:cubicBezTo>
                    <a:lnTo>
                      <a:pt x="344106" y="1698071"/>
                    </a:lnTo>
                    <a:cubicBezTo>
                      <a:pt x="365399" y="1698071"/>
                      <a:pt x="382699" y="1681436"/>
                      <a:pt x="382699" y="1660809"/>
                    </a:cubicBezTo>
                    <a:cubicBezTo>
                      <a:pt x="382699" y="1660809"/>
                      <a:pt x="384030" y="733923"/>
                      <a:pt x="384695" y="711300"/>
                    </a:cubicBezTo>
                    <a:cubicBezTo>
                      <a:pt x="390684" y="518337"/>
                      <a:pt x="545054" y="379937"/>
                      <a:pt x="714728" y="382598"/>
                    </a:cubicBezTo>
                    <a:lnTo>
                      <a:pt x="714728" y="347333"/>
                    </a:lnTo>
                    <a:cubicBezTo>
                      <a:pt x="530415" y="353987"/>
                      <a:pt x="351426" y="467103"/>
                      <a:pt x="351426" y="714627"/>
                    </a:cubicBezTo>
                    <a:close/>
                  </a:path>
                </a:pathLst>
              </a:custGeom>
              <a:solidFill>
                <a:srgbClr val="414D96"/>
              </a:solidFill>
              <a:ln w="6632"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41EF2B21-56BF-EE7E-D31E-3D4C836B083F}"/>
                  </a:ext>
                </a:extLst>
              </p:cNvPr>
              <p:cNvSpPr/>
              <p:nvPr/>
            </p:nvSpPr>
            <p:spPr>
              <a:xfrm>
                <a:off x="8065376" y="1767741"/>
                <a:ext cx="714727" cy="1698070"/>
              </a:xfrm>
              <a:custGeom>
                <a:avLst/>
                <a:gdLst>
                  <a:gd name="connsiteX0" fmla="*/ 363302 w 714727"/>
                  <a:gd name="connsiteY0" fmla="*/ 714627 h 1698070"/>
                  <a:gd name="connsiteX1" fmla="*/ 365298 w 714727"/>
                  <a:gd name="connsiteY1" fmla="*/ 1623547 h 1698070"/>
                  <a:gd name="connsiteX2" fmla="*/ 401895 w 714727"/>
                  <a:gd name="connsiteY2" fmla="*/ 1659478 h 1698070"/>
                  <a:gd name="connsiteX3" fmla="*/ 647423 w 714727"/>
                  <a:gd name="connsiteY3" fmla="*/ 1659478 h 1698070"/>
                  <a:gd name="connsiteX4" fmla="*/ 684020 w 714727"/>
                  <a:gd name="connsiteY4" fmla="*/ 1623547 h 1698070"/>
                  <a:gd name="connsiteX5" fmla="*/ 684020 w 714727"/>
                  <a:gd name="connsiteY5" fmla="*/ 707973 h 1698070"/>
                  <a:gd name="connsiteX6" fmla="*/ 1331 w 714727"/>
                  <a:gd name="connsiteY6" fmla="*/ 33269 h 1698070"/>
                  <a:gd name="connsiteX7" fmla="*/ 1331 w 714727"/>
                  <a:gd name="connsiteY7" fmla="*/ 0 h 1698070"/>
                  <a:gd name="connsiteX8" fmla="*/ 714628 w 714727"/>
                  <a:gd name="connsiteY8" fmla="*/ 705312 h 1698070"/>
                  <a:gd name="connsiteX9" fmla="*/ 713962 w 714727"/>
                  <a:gd name="connsiteY9" fmla="*/ 1660809 h 1698070"/>
                  <a:gd name="connsiteX10" fmla="*/ 675370 w 714727"/>
                  <a:gd name="connsiteY10" fmla="*/ 1698071 h 1698070"/>
                  <a:gd name="connsiteX11" fmla="*/ 370622 w 714727"/>
                  <a:gd name="connsiteY11" fmla="*/ 1698071 h 1698070"/>
                  <a:gd name="connsiteX12" fmla="*/ 332029 w 714727"/>
                  <a:gd name="connsiteY12" fmla="*/ 1660809 h 1698070"/>
                  <a:gd name="connsiteX13" fmla="*/ 330033 w 714727"/>
                  <a:gd name="connsiteY13" fmla="*/ 711300 h 1698070"/>
                  <a:gd name="connsiteX14" fmla="*/ 0 w 714727"/>
                  <a:gd name="connsiteY14" fmla="*/ 382598 h 1698070"/>
                  <a:gd name="connsiteX15" fmla="*/ 0 w 714727"/>
                  <a:gd name="connsiteY15" fmla="*/ 347333 h 1698070"/>
                  <a:gd name="connsiteX16" fmla="*/ 363302 w 714727"/>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7" h="1698070">
                    <a:moveTo>
                      <a:pt x="363302" y="714627"/>
                    </a:moveTo>
                    <a:cubicBezTo>
                      <a:pt x="363302" y="736585"/>
                      <a:pt x="365298" y="1623547"/>
                      <a:pt x="365298" y="1623547"/>
                    </a:cubicBezTo>
                    <a:cubicBezTo>
                      <a:pt x="365298" y="1643509"/>
                      <a:pt x="381933" y="1659478"/>
                      <a:pt x="401895" y="1659478"/>
                    </a:cubicBezTo>
                    <a:lnTo>
                      <a:pt x="647423" y="1659478"/>
                    </a:lnTo>
                    <a:cubicBezTo>
                      <a:pt x="667385" y="1659478"/>
                      <a:pt x="684020" y="1643509"/>
                      <a:pt x="684020" y="1623547"/>
                    </a:cubicBezTo>
                    <a:cubicBezTo>
                      <a:pt x="684020" y="1623547"/>
                      <a:pt x="684020" y="735919"/>
                      <a:pt x="684020" y="707973"/>
                    </a:cubicBezTo>
                    <a:cubicBezTo>
                      <a:pt x="691339" y="330698"/>
                      <a:pt x="379937" y="33269"/>
                      <a:pt x="1331" y="33269"/>
                    </a:cubicBezTo>
                    <a:lnTo>
                      <a:pt x="1331" y="0"/>
                    </a:lnTo>
                    <a:cubicBezTo>
                      <a:pt x="396572" y="0"/>
                      <a:pt x="721281" y="310736"/>
                      <a:pt x="714628" y="705312"/>
                    </a:cubicBezTo>
                    <a:cubicBezTo>
                      <a:pt x="713962" y="734589"/>
                      <a:pt x="713962" y="1660809"/>
                      <a:pt x="713962" y="1660809"/>
                    </a:cubicBezTo>
                    <a:cubicBezTo>
                      <a:pt x="713962" y="1681436"/>
                      <a:pt x="696662" y="1698071"/>
                      <a:pt x="675370" y="1698071"/>
                    </a:cubicBezTo>
                    <a:lnTo>
                      <a:pt x="370622" y="1698071"/>
                    </a:lnTo>
                    <a:cubicBezTo>
                      <a:pt x="349329" y="1698071"/>
                      <a:pt x="332029" y="1681436"/>
                      <a:pt x="332029" y="1660809"/>
                    </a:cubicBezTo>
                    <a:cubicBezTo>
                      <a:pt x="332029" y="1660809"/>
                      <a:pt x="330698" y="733923"/>
                      <a:pt x="330033" y="711300"/>
                    </a:cubicBezTo>
                    <a:cubicBezTo>
                      <a:pt x="324044" y="518337"/>
                      <a:pt x="169674" y="379937"/>
                      <a:pt x="0" y="382598"/>
                    </a:cubicBezTo>
                    <a:lnTo>
                      <a:pt x="0" y="347333"/>
                    </a:lnTo>
                    <a:cubicBezTo>
                      <a:pt x="184978" y="353987"/>
                      <a:pt x="363302" y="467103"/>
                      <a:pt x="363302" y="714627"/>
                    </a:cubicBezTo>
                    <a:close/>
                  </a:path>
                </a:pathLst>
              </a:custGeom>
              <a:solidFill>
                <a:srgbClr val="B21F26"/>
              </a:solidFill>
              <a:ln w="6632"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CA1EF315-CBF9-59E1-E05B-2CEAF1A0C9DB}"/>
                  </a:ext>
                </a:extLst>
              </p:cNvPr>
              <p:cNvSpPr/>
              <p:nvPr/>
            </p:nvSpPr>
            <p:spPr>
              <a:xfrm>
                <a:off x="7743993" y="2135700"/>
                <a:ext cx="204274" cy="171670"/>
              </a:xfrm>
              <a:custGeom>
                <a:avLst/>
                <a:gdLst>
                  <a:gd name="connsiteX0" fmla="*/ 0 w 204274"/>
                  <a:gd name="connsiteY0" fmla="*/ 171670 h 171670"/>
                  <a:gd name="connsiteX1" fmla="*/ 204274 w 204274"/>
                  <a:gd name="connsiteY1" fmla="*/ 0 h 171670"/>
                  <a:gd name="connsiteX2" fmla="*/ 0 w 204274"/>
                  <a:gd name="connsiteY2" fmla="*/ 171670 h 171670"/>
                </a:gdLst>
                <a:ahLst/>
                <a:cxnLst>
                  <a:cxn ang="0">
                    <a:pos x="connsiteX0" y="connsiteY0"/>
                  </a:cxn>
                  <a:cxn ang="0">
                    <a:pos x="connsiteX1" y="connsiteY1"/>
                  </a:cxn>
                  <a:cxn ang="0">
                    <a:pos x="connsiteX2" y="connsiteY2"/>
                  </a:cxn>
                </a:cxnLst>
                <a:rect l="l" t="t" r="r" b="b"/>
                <a:pathLst>
                  <a:path w="204274" h="171670">
                    <a:moveTo>
                      <a:pt x="0" y="171670"/>
                    </a:moveTo>
                    <a:cubicBezTo>
                      <a:pt x="0" y="171670"/>
                      <a:pt x="37927" y="44581"/>
                      <a:pt x="204274" y="0"/>
                    </a:cubicBezTo>
                    <a:cubicBezTo>
                      <a:pt x="204274" y="0"/>
                      <a:pt x="67204" y="37927"/>
                      <a:pt x="0" y="171670"/>
                    </a:cubicBezTo>
                    <a:close/>
                  </a:path>
                </a:pathLst>
              </a:custGeom>
              <a:solidFill>
                <a:srgbClr val="F5F5F5">
                  <a:alpha val="33000"/>
                </a:srgbClr>
              </a:solidFill>
              <a:ln w="6632"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9D4FD1C9-69C8-E72F-5914-CFF87E5F751F}"/>
                  </a:ext>
                </a:extLst>
              </p:cNvPr>
              <p:cNvSpPr/>
              <p:nvPr/>
            </p:nvSpPr>
            <p:spPr>
              <a:xfrm>
                <a:off x="8408716" y="2481702"/>
                <a:ext cx="21957" cy="930212"/>
              </a:xfrm>
              <a:custGeom>
                <a:avLst/>
                <a:gdLst>
                  <a:gd name="connsiteX0" fmla="*/ 11312 w 21957"/>
                  <a:gd name="connsiteY0" fmla="*/ 856355 h 930212"/>
                  <a:gd name="connsiteX1" fmla="*/ 11312 w 21957"/>
                  <a:gd name="connsiteY1" fmla="*/ 925555 h 930212"/>
                  <a:gd name="connsiteX2" fmla="*/ 11312 w 21957"/>
                  <a:gd name="connsiteY2" fmla="*/ 927551 h 930212"/>
                  <a:gd name="connsiteX3" fmla="*/ 11312 w 21957"/>
                  <a:gd name="connsiteY3" fmla="*/ 928882 h 930212"/>
                  <a:gd name="connsiteX4" fmla="*/ 10646 w 21957"/>
                  <a:gd name="connsiteY4" fmla="*/ 930213 h 930212"/>
                  <a:gd name="connsiteX5" fmla="*/ 21958 w 21957"/>
                  <a:gd name="connsiteY5" fmla="*/ 912913 h 930212"/>
                  <a:gd name="connsiteX6" fmla="*/ 21958 w 21957"/>
                  <a:gd name="connsiteY6" fmla="*/ 911582 h 930212"/>
                  <a:gd name="connsiteX7" fmla="*/ 21958 w 21957"/>
                  <a:gd name="connsiteY7" fmla="*/ 909586 h 930212"/>
                  <a:gd name="connsiteX8" fmla="*/ 21958 w 21957"/>
                  <a:gd name="connsiteY8" fmla="*/ 843047 h 930212"/>
                  <a:gd name="connsiteX9" fmla="*/ 19296 w 21957"/>
                  <a:gd name="connsiteY9" fmla="*/ 59220 h 930212"/>
                  <a:gd name="connsiteX10" fmla="*/ 0 w 21957"/>
                  <a:gd name="connsiteY10" fmla="*/ 0 h 930212"/>
                  <a:gd name="connsiteX11" fmla="*/ 7985 w 21957"/>
                  <a:gd name="connsiteY11" fmla="*/ 44581 h 930212"/>
                  <a:gd name="connsiteX12" fmla="*/ 11312 w 21957"/>
                  <a:gd name="connsiteY12" fmla="*/ 856355 h 93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57" h="930212">
                    <a:moveTo>
                      <a:pt x="11312" y="856355"/>
                    </a:moveTo>
                    <a:cubicBezTo>
                      <a:pt x="11312" y="899605"/>
                      <a:pt x="11312" y="925555"/>
                      <a:pt x="11312" y="925555"/>
                    </a:cubicBezTo>
                    <a:cubicBezTo>
                      <a:pt x="11312" y="926220"/>
                      <a:pt x="11312" y="926886"/>
                      <a:pt x="11312" y="927551"/>
                    </a:cubicBezTo>
                    <a:cubicBezTo>
                      <a:pt x="11312" y="928217"/>
                      <a:pt x="11312" y="928217"/>
                      <a:pt x="11312" y="928882"/>
                    </a:cubicBezTo>
                    <a:cubicBezTo>
                      <a:pt x="11312" y="929547"/>
                      <a:pt x="11312" y="929547"/>
                      <a:pt x="10646" y="930213"/>
                    </a:cubicBezTo>
                    <a:cubicBezTo>
                      <a:pt x="16635" y="922893"/>
                      <a:pt x="21958" y="915574"/>
                      <a:pt x="21958" y="912913"/>
                    </a:cubicBezTo>
                    <a:cubicBezTo>
                      <a:pt x="21958" y="912913"/>
                      <a:pt x="21958" y="912247"/>
                      <a:pt x="21958" y="911582"/>
                    </a:cubicBezTo>
                    <a:cubicBezTo>
                      <a:pt x="21958" y="910916"/>
                      <a:pt x="21958" y="910251"/>
                      <a:pt x="21958" y="909586"/>
                    </a:cubicBezTo>
                    <a:cubicBezTo>
                      <a:pt x="21958" y="909586"/>
                      <a:pt x="21958" y="884301"/>
                      <a:pt x="21958" y="843047"/>
                    </a:cubicBezTo>
                    <a:cubicBezTo>
                      <a:pt x="21293" y="639438"/>
                      <a:pt x="19296" y="59220"/>
                      <a:pt x="19296" y="59220"/>
                    </a:cubicBezTo>
                    <a:cubicBezTo>
                      <a:pt x="16635" y="20627"/>
                      <a:pt x="7985" y="5323"/>
                      <a:pt x="0" y="0"/>
                    </a:cubicBezTo>
                    <a:cubicBezTo>
                      <a:pt x="3992" y="9315"/>
                      <a:pt x="6654" y="23954"/>
                      <a:pt x="7985" y="44581"/>
                    </a:cubicBezTo>
                    <a:cubicBezTo>
                      <a:pt x="7985" y="44581"/>
                      <a:pt x="9981" y="645427"/>
                      <a:pt x="11312" y="856355"/>
                    </a:cubicBezTo>
                    <a:close/>
                  </a:path>
                </a:pathLst>
              </a:custGeom>
              <a:solidFill>
                <a:srgbClr val="F5F5F5">
                  <a:alpha val="15000"/>
                </a:srgbClr>
              </a:solidFill>
              <a:ln w="6632"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E8B65C9C-1E9C-FA36-16E1-4014886ACFC1}"/>
                  </a:ext>
                </a:extLst>
              </p:cNvPr>
              <p:cNvSpPr/>
              <p:nvPr/>
            </p:nvSpPr>
            <p:spPr>
              <a:xfrm>
                <a:off x="8396739" y="2478615"/>
                <a:ext cx="23288" cy="953290"/>
              </a:xfrm>
              <a:custGeom>
                <a:avLst/>
                <a:gdLst>
                  <a:gd name="connsiteX0" fmla="*/ 0 w 23288"/>
                  <a:gd name="connsiteY0" fmla="*/ 425 h 953290"/>
                  <a:gd name="connsiteX1" fmla="*/ 1996 w 23288"/>
                  <a:gd name="connsiteY1" fmla="*/ 949934 h 953290"/>
                  <a:gd name="connsiteX2" fmla="*/ 1996 w 23288"/>
                  <a:gd name="connsiteY2" fmla="*/ 953261 h 953290"/>
                  <a:gd name="connsiteX3" fmla="*/ 22623 w 23288"/>
                  <a:gd name="connsiteY3" fmla="*/ 933300 h 953290"/>
                  <a:gd name="connsiteX4" fmla="*/ 23289 w 23288"/>
                  <a:gd name="connsiteY4" fmla="*/ 931969 h 953290"/>
                  <a:gd name="connsiteX5" fmla="*/ 23289 w 23288"/>
                  <a:gd name="connsiteY5" fmla="*/ 930638 h 953290"/>
                  <a:gd name="connsiteX6" fmla="*/ 23289 w 23288"/>
                  <a:gd name="connsiteY6" fmla="*/ 928642 h 953290"/>
                  <a:gd name="connsiteX7" fmla="*/ 23289 w 23288"/>
                  <a:gd name="connsiteY7" fmla="*/ 859441 h 953290"/>
                  <a:gd name="connsiteX8" fmla="*/ 20627 w 23288"/>
                  <a:gd name="connsiteY8" fmla="*/ 47668 h 953290"/>
                  <a:gd name="connsiteX9" fmla="*/ 12642 w 23288"/>
                  <a:gd name="connsiteY9" fmla="*/ 3087 h 953290"/>
                  <a:gd name="connsiteX10" fmla="*/ 0 w 23288"/>
                  <a:gd name="connsiteY10" fmla="*/ 425 h 95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88" h="953290">
                    <a:moveTo>
                      <a:pt x="0" y="425"/>
                    </a:moveTo>
                    <a:cubicBezTo>
                      <a:pt x="665" y="23048"/>
                      <a:pt x="1996" y="949934"/>
                      <a:pt x="1996" y="949934"/>
                    </a:cubicBezTo>
                    <a:cubicBezTo>
                      <a:pt x="1996" y="951265"/>
                      <a:pt x="1996" y="951930"/>
                      <a:pt x="1996" y="953261"/>
                    </a:cubicBezTo>
                    <a:cubicBezTo>
                      <a:pt x="3992" y="953927"/>
                      <a:pt x="14639" y="943280"/>
                      <a:pt x="22623" y="933300"/>
                    </a:cubicBezTo>
                    <a:cubicBezTo>
                      <a:pt x="22623" y="932634"/>
                      <a:pt x="23289" y="931969"/>
                      <a:pt x="23289" y="931969"/>
                    </a:cubicBezTo>
                    <a:cubicBezTo>
                      <a:pt x="23289" y="931969"/>
                      <a:pt x="23289" y="931303"/>
                      <a:pt x="23289" y="930638"/>
                    </a:cubicBezTo>
                    <a:cubicBezTo>
                      <a:pt x="23289" y="929973"/>
                      <a:pt x="23289" y="929307"/>
                      <a:pt x="23289" y="928642"/>
                    </a:cubicBezTo>
                    <a:cubicBezTo>
                      <a:pt x="23289" y="928642"/>
                      <a:pt x="23289" y="902692"/>
                      <a:pt x="23289" y="859441"/>
                    </a:cubicBezTo>
                    <a:cubicBezTo>
                      <a:pt x="22623" y="648513"/>
                      <a:pt x="20627" y="47668"/>
                      <a:pt x="20627" y="47668"/>
                    </a:cubicBezTo>
                    <a:cubicBezTo>
                      <a:pt x="19296" y="27041"/>
                      <a:pt x="15969" y="13068"/>
                      <a:pt x="12642" y="3087"/>
                    </a:cubicBezTo>
                    <a:cubicBezTo>
                      <a:pt x="5323" y="-1571"/>
                      <a:pt x="0" y="425"/>
                      <a:pt x="0" y="425"/>
                    </a:cubicBezTo>
                    <a:close/>
                  </a:path>
                </a:pathLst>
              </a:custGeom>
              <a:solidFill>
                <a:srgbClr val="F5F5F5">
                  <a:alpha val="32000"/>
                </a:srgbClr>
              </a:solidFill>
              <a:ln w="6632"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A6B05386-2F30-9264-02D6-34B64F0BAD42}"/>
                  </a:ext>
                </a:extLst>
              </p:cNvPr>
              <p:cNvSpPr/>
              <p:nvPr/>
            </p:nvSpPr>
            <p:spPr>
              <a:xfrm>
                <a:off x="7354625" y="2167639"/>
                <a:ext cx="71977" cy="1272222"/>
              </a:xfrm>
              <a:custGeom>
                <a:avLst/>
                <a:gdLst>
                  <a:gd name="connsiteX0" fmla="*/ 17416 w 71977"/>
                  <a:gd name="connsiteY0" fmla="*/ 310736 h 1272222"/>
                  <a:gd name="connsiteX1" fmla="*/ 71978 w 71977"/>
                  <a:gd name="connsiteY1" fmla="*/ 31273 h 1272222"/>
                  <a:gd name="connsiteX2" fmla="*/ 65989 w 71977"/>
                  <a:gd name="connsiteY2" fmla="*/ 0 h 1272222"/>
                  <a:gd name="connsiteX3" fmla="*/ 116 w 71977"/>
                  <a:gd name="connsiteY3" fmla="*/ 305413 h 1272222"/>
                  <a:gd name="connsiteX4" fmla="*/ 781 w 71977"/>
                  <a:gd name="connsiteY4" fmla="*/ 1260911 h 1272222"/>
                  <a:gd name="connsiteX5" fmla="*/ 2777 w 71977"/>
                  <a:gd name="connsiteY5" fmla="*/ 1272222 h 1272222"/>
                  <a:gd name="connsiteX6" fmla="*/ 18081 w 71977"/>
                  <a:gd name="connsiteY6" fmla="*/ 1256253 h 1272222"/>
                  <a:gd name="connsiteX7" fmla="*/ 17416 w 71977"/>
                  <a:gd name="connsiteY7" fmla="*/ 310736 h 127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77" h="1272222">
                    <a:moveTo>
                      <a:pt x="17416" y="310736"/>
                    </a:moveTo>
                    <a:cubicBezTo>
                      <a:pt x="15419" y="210928"/>
                      <a:pt x="35381" y="116443"/>
                      <a:pt x="71978" y="31273"/>
                    </a:cubicBezTo>
                    <a:cubicBezTo>
                      <a:pt x="71978" y="13308"/>
                      <a:pt x="69316" y="4658"/>
                      <a:pt x="65989" y="0"/>
                    </a:cubicBezTo>
                    <a:cubicBezTo>
                      <a:pt x="22073" y="92489"/>
                      <a:pt x="-1881" y="195624"/>
                      <a:pt x="116" y="305413"/>
                    </a:cubicBezTo>
                    <a:cubicBezTo>
                      <a:pt x="781" y="334690"/>
                      <a:pt x="781" y="1260911"/>
                      <a:pt x="781" y="1260911"/>
                    </a:cubicBezTo>
                    <a:cubicBezTo>
                      <a:pt x="781" y="1264903"/>
                      <a:pt x="1446" y="1268895"/>
                      <a:pt x="2777" y="1272222"/>
                    </a:cubicBezTo>
                    <a:cubicBezTo>
                      <a:pt x="7435" y="1269561"/>
                      <a:pt x="12758" y="1264238"/>
                      <a:pt x="18081" y="1256253"/>
                    </a:cubicBezTo>
                    <a:cubicBezTo>
                      <a:pt x="17416" y="1154449"/>
                      <a:pt x="18081" y="338017"/>
                      <a:pt x="17416" y="310736"/>
                    </a:cubicBezTo>
                    <a:close/>
                  </a:path>
                </a:pathLst>
              </a:custGeom>
              <a:solidFill>
                <a:srgbClr val="F5F5F5">
                  <a:alpha val="33000"/>
                </a:srgbClr>
              </a:solidFill>
              <a:ln w="6632"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E836F224-57E8-3E0F-E859-3B2B306941C7}"/>
                  </a:ext>
                </a:extLst>
              </p:cNvPr>
              <p:cNvSpPr/>
              <p:nvPr/>
            </p:nvSpPr>
            <p:spPr>
              <a:xfrm>
                <a:off x="7371976" y="2198912"/>
                <a:ext cx="54626" cy="1224979"/>
              </a:xfrm>
              <a:custGeom>
                <a:avLst/>
                <a:gdLst>
                  <a:gd name="connsiteX0" fmla="*/ 13372 w 54626"/>
                  <a:gd name="connsiteY0" fmla="*/ 1192376 h 1224979"/>
                  <a:gd name="connsiteX1" fmla="*/ 13372 w 54626"/>
                  <a:gd name="connsiteY1" fmla="*/ 276802 h 1224979"/>
                  <a:gd name="connsiteX2" fmla="*/ 50634 w 54626"/>
                  <a:gd name="connsiteY2" fmla="*/ 45912 h 1224979"/>
                  <a:gd name="connsiteX3" fmla="*/ 54626 w 54626"/>
                  <a:gd name="connsiteY3" fmla="*/ 0 h 1224979"/>
                  <a:gd name="connsiteX4" fmla="*/ 65 w 54626"/>
                  <a:gd name="connsiteY4" fmla="*/ 279463 h 1224979"/>
                  <a:gd name="connsiteX5" fmla="*/ 730 w 54626"/>
                  <a:gd name="connsiteY5" fmla="*/ 1224980 h 1224979"/>
                  <a:gd name="connsiteX6" fmla="*/ 14038 w 54626"/>
                  <a:gd name="connsiteY6" fmla="*/ 1197033 h 1224979"/>
                  <a:gd name="connsiteX7" fmla="*/ 13372 w 54626"/>
                  <a:gd name="connsiteY7" fmla="*/ 1192376 h 12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26" h="1224979">
                    <a:moveTo>
                      <a:pt x="13372" y="1192376"/>
                    </a:moveTo>
                    <a:cubicBezTo>
                      <a:pt x="13372" y="1192376"/>
                      <a:pt x="13372" y="304748"/>
                      <a:pt x="13372" y="276802"/>
                    </a:cubicBezTo>
                    <a:cubicBezTo>
                      <a:pt x="12042" y="195624"/>
                      <a:pt x="25349" y="117774"/>
                      <a:pt x="50634" y="45912"/>
                    </a:cubicBezTo>
                    <a:cubicBezTo>
                      <a:pt x="53296" y="25950"/>
                      <a:pt x="54626" y="11312"/>
                      <a:pt x="54626" y="0"/>
                    </a:cubicBezTo>
                    <a:cubicBezTo>
                      <a:pt x="18030" y="85170"/>
                      <a:pt x="-1266" y="179655"/>
                      <a:pt x="65" y="279463"/>
                    </a:cubicBezTo>
                    <a:cubicBezTo>
                      <a:pt x="730" y="306744"/>
                      <a:pt x="730" y="1123175"/>
                      <a:pt x="730" y="1224980"/>
                    </a:cubicBezTo>
                    <a:cubicBezTo>
                      <a:pt x="5388" y="1218326"/>
                      <a:pt x="10045" y="1209010"/>
                      <a:pt x="14038" y="1197033"/>
                    </a:cubicBezTo>
                    <a:cubicBezTo>
                      <a:pt x="13372" y="1195703"/>
                      <a:pt x="13372" y="1193707"/>
                      <a:pt x="13372" y="1192376"/>
                    </a:cubicBezTo>
                    <a:close/>
                  </a:path>
                </a:pathLst>
              </a:custGeom>
              <a:solidFill>
                <a:srgbClr val="F5F5F5">
                  <a:alpha val="14000"/>
                </a:srgbClr>
              </a:solidFill>
              <a:ln w="6632" cap="flat">
                <a:noFill/>
                <a:prstDash val="solid"/>
                <a:miter/>
              </a:ln>
            </p:spPr>
            <p:txBody>
              <a:bodyPr rtlCol="0" anchor="ctr"/>
              <a:lstStyle/>
              <a:p>
                <a:endParaRPr lang="en-US"/>
              </a:p>
            </p:txBody>
          </p:sp>
        </p:grpSp>
        <p:sp>
          <p:nvSpPr>
            <p:cNvPr id="288" name="Freeform: Shape 287">
              <a:extLst>
                <a:ext uri="{FF2B5EF4-FFF2-40B4-BE49-F238E27FC236}">
                  <a16:creationId xmlns:a16="http://schemas.microsoft.com/office/drawing/2014/main" id="{11DB2175-3346-E8D8-1EB4-497397F6E136}"/>
                </a:ext>
              </a:extLst>
            </p:cNvPr>
            <p:cNvSpPr/>
            <p:nvPr/>
          </p:nvSpPr>
          <p:spPr>
            <a:xfrm rot="21406003" flipH="1">
              <a:off x="7465861" y="313777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7F468236-A95A-E011-7150-890A8E643B14}"/>
                </a:ext>
              </a:extLst>
            </p:cNvPr>
            <p:cNvSpPr/>
            <p:nvPr/>
          </p:nvSpPr>
          <p:spPr>
            <a:xfrm rot="27782" flipH="1">
              <a:off x="8507194" y="3145760"/>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grpSp>
      <p:grpSp>
        <p:nvGrpSpPr>
          <p:cNvPr id="299" name="Group 298">
            <a:extLst>
              <a:ext uri="{FF2B5EF4-FFF2-40B4-BE49-F238E27FC236}">
                <a16:creationId xmlns:a16="http://schemas.microsoft.com/office/drawing/2014/main" id="{85B405BE-6137-656C-9CDD-C6EA9540453B}"/>
              </a:ext>
            </a:extLst>
          </p:cNvPr>
          <p:cNvGrpSpPr/>
          <p:nvPr/>
        </p:nvGrpSpPr>
        <p:grpSpPr>
          <a:xfrm rot="19487583">
            <a:off x="1460058" y="1771055"/>
            <a:ext cx="2321003" cy="1451881"/>
            <a:chOff x="1643008" y="1934601"/>
            <a:chExt cx="2036947" cy="1274192"/>
          </a:xfrm>
        </p:grpSpPr>
        <p:sp>
          <p:nvSpPr>
            <p:cNvPr id="300" name="Rectangle 299">
              <a:extLst>
                <a:ext uri="{FF2B5EF4-FFF2-40B4-BE49-F238E27FC236}">
                  <a16:creationId xmlns:a16="http://schemas.microsoft.com/office/drawing/2014/main" id="{07D48896-7431-887F-8325-BBB707B70BB4}"/>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Rectangle 300">
              <a:extLst>
                <a:ext uri="{FF2B5EF4-FFF2-40B4-BE49-F238E27FC236}">
                  <a16:creationId xmlns:a16="http://schemas.microsoft.com/office/drawing/2014/main" id="{9882D331-904F-B7D4-3DD0-F51179C6FA68}"/>
                </a:ext>
              </a:extLst>
            </p:cNvPr>
            <p:cNvSpPr/>
            <p:nvPr/>
          </p:nvSpPr>
          <p:spPr>
            <a:xfrm rot="2128384">
              <a:off x="2556476" y="2717890"/>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2" name="Freeform: Shape 301">
              <a:extLst>
                <a:ext uri="{FF2B5EF4-FFF2-40B4-BE49-F238E27FC236}">
                  <a16:creationId xmlns:a16="http://schemas.microsoft.com/office/drawing/2014/main" id="{964C0D35-6D92-6C34-B71F-772CA9F4C1C4}"/>
                </a:ext>
              </a:extLst>
            </p:cNvPr>
            <p:cNvSpPr/>
            <p:nvPr/>
          </p:nvSpPr>
          <p:spPr>
            <a:xfrm rot="2112417">
              <a:off x="1869754" y="1934601"/>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974D0CAD-93CC-3997-F6F3-A1D6186B6D20}"/>
                </a:ext>
              </a:extLst>
            </p:cNvPr>
            <p:cNvSpPr/>
            <p:nvPr/>
          </p:nvSpPr>
          <p:spPr>
            <a:xfrm rot="1655949">
              <a:off x="3322789" y="298056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grpSp>
        <p:nvGrpSpPr>
          <p:cNvPr id="304" name="Group 303">
            <a:extLst>
              <a:ext uri="{FF2B5EF4-FFF2-40B4-BE49-F238E27FC236}">
                <a16:creationId xmlns:a16="http://schemas.microsoft.com/office/drawing/2014/main" id="{8C29BC2F-B880-0A57-CB99-A00ABD45FBDA}"/>
              </a:ext>
            </a:extLst>
          </p:cNvPr>
          <p:cNvGrpSpPr/>
          <p:nvPr/>
        </p:nvGrpSpPr>
        <p:grpSpPr>
          <a:xfrm rot="2112417" flipH="1">
            <a:off x="4314872" y="1764900"/>
            <a:ext cx="2321003" cy="1451881"/>
            <a:chOff x="1643008" y="1934601"/>
            <a:chExt cx="2036947" cy="1274192"/>
          </a:xfrm>
        </p:grpSpPr>
        <p:sp>
          <p:nvSpPr>
            <p:cNvPr id="305" name="Rectangle 304">
              <a:extLst>
                <a:ext uri="{FF2B5EF4-FFF2-40B4-BE49-F238E27FC236}">
                  <a16:creationId xmlns:a16="http://schemas.microsoft.com/office/drawing/2014/main" id="{AEE19162-50B6-A826-D8CE-8D7D7A973AFF}"/>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Rectangle 305">
              <a:extLst>
                <a:ext uri="{FF2B5EF4-FFF2-40B4-BE49-F238E27FC236}">
                  <a16:creationId xmlns:a16="http://schemas.microsoft.com/office/drawing/2014/main" id="{2CF07D47-8D9F-07CA-B8A4-9ECB7A1E3BCA}"/>
                </a:ext>
              </a:extLst>
            </p:cNvPr>
            <p:cNvSpPr/>
            <p:nvPr/>
          </p:nvSpPr>
          <p:spPr>
            <a:xfrm rot="2128384">
              <a:off x="2556476" y="2717890"/>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Freeform: Shape 306">
              <a:extLst>
                <a:ext uri="{FF2B5EF4-FFF2-40B4-BE49-F238E27FC236}">
                  <a16:creationId xmlns:a16="http://schemas.microsoft.com/office/drawing/2014/main" id="{3407FDEB-E194-4200-75E8-C481C23C1306}"/>
                </a:ext>
              </a:extLst>
            </p:cNvPr>
            <p:cNvSpPr/>
            <p:nvPr/>
          </p:nvSpPr>
          <p:spPr>
            <a:xfrm rot="2112417" flipH="1">
              <a:off x="1869754" y="1934601"/>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14EEC958-9C4F-FBBD-ADA3-B7A3DAF17924}"/>
                </a:ext>
              </a:extLst>
            </p:cNvPr>
            <p:cNvSpPr/>
            <p:nvPr/>
          </p:nvSpPr>
          <p:spPr>
            <a:xfrm rot="2568885" flipH="1">
              <a:off x="3322789" y="298056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sp>
        <p:nvSpPr>
          <p:cNvPr id="310" name="Google Shape;728;p17">
            <a:extLst>
              <a:ext uri="{FF2B5EF4-FFF2-40B4-BE49-F238E27FC236}">
                <a16:creationId xmlns:a16="http://schemas.microsoft.com/office/drawing/2014/main" id="{2054CB5F-44BB-67CC-9E7D-C19F69509289}"/>
              </a:ext>
            </a:extLst>
          </p:cNvPr>
          <p:cNvSpPr txBox="1"/>
          <p:nvPr/>
        </p:nvSpPr>
        <p:spPr>
          <a:xfrm>
            <a:off x="3744950" y="3089363"/>
            <a:ext cx="736256" cy="450400"/>
          </a:xfrm>
          <a:prstGeom prst="rect">
            <a:avLst/>
          </a:prstGeom>
          <a:solidFill>
            <a:schemeClr val="accent5"/>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a.</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grpSp>
        <p:nvGrpSpPr>
          <p:cNvPr id="311" name="Group 310">
            <a:extLst>
              <a:ext uri="{FF2B5EF4-FFF2-40B4-BE49-F238E27FC236}">
                <a16:creationId xmlns:a16="http://schemas.microsoft.com/office/drawing/2014/main" id="{7856FB9C-6019-A8BB-0DF8-65786E3A63AC}"/>
              </a:ext>
            </a:extLst>
          </p:cNvPr>
          <p:cNvGrpSpPr/>
          <p:nvPr/>
        </p:nvGrpSpPr>
        <p:grpSpPr>
          <a:xfrm rot="2112417" flipH="1">
            <a:off x="8858569" y="2891664"/>
            <a:ext cx="1400600" cy="934010"/>
            <a:chOff x="2076753" y="2172750"/>
            <a:chExt cx="1229188" cy="819701"/>
          </a:xfrm>
        </p:grpSpPr>
        <p:sp>
          <p:nvSpPr>
            <p:cNvPr id="312" name="Rectangle 311">
              <a:extLst>
                <a:ext uri="{FF2B5EF4-FFF2-40B4-BE49-F238E27FC236}">
                  <a16:creationId xmlns:a16="http://schemas.microsoft.com/office/drawing/2014/main" id="{065372F9-8870-1C3B-1A03-3E740E5AF4E5}"/>
                </a:ext>
              </a:extLst>
            </p:cNvPr>
            <p:cNvSpPr/>
            <p:nvPr/>
          </p:nvSpPr>
          <p:spPr>
            <a:xfrm rot="2128384">
              <a:off x="2076753" y="2203739"/>
              <a:ext cx="645361"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Rectangle 312">
              <a:extLst>
                <a:ext uri="{FF2B5EF4-FFF2-40B4-BE49-F238E27FC236}">
                  <a16:creationId xmlns:a16="http://schemas.microsoft.com/office/drawing/2014/main" id="{C0BC961C-F450-6ED1-9C0E-47FEEFB2210C}"/>
                </a:ext>
              </a:extLst>
            </p:cNvPr>
            <p:cNvSpPr/>
            <p:nvPr/>
          </p:nvSpPr>
          <p:spPr>
            <a:xfrm rot="2128384">
              <a:off x="2594737" y="2598264"/>
              <a:ext cx="711204"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Freeform: Shape 313">
              <a:extLst>
                <a:ext uri="{FF2B5EF4-FFF2-40B4-BE49-F238E27FC236}">
                  <a16:creationId xmlns:a16="http://schemas.microsoft.com/office/drawing/2014/main" id="{8FADF0DD-0FBC-549B-DEFC-09784650F981}"/>
                </a:ext>
              </a:extLst>
            </p:cNvPr>
            <p:cNvSpPr/>
            <p:nvPr/>
          </p:nvSpPr>
          <p:spPr>
            <a:xfrm rot="2112417" flipH="1">
              <a:off x="2207265" y="2172750"/>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D5405EF6-9E9F-CCEF-3CB7-5E55A91C88C9}"/>
                </a:ext>
              </a:extLst>
            </p:cNvPr>
            <p:cNvSpPr/>
            <p:nvPr/>
          </p:nvSpPr>
          <p:spPr>
            <a:xfrm rot="2112417" flipH="1">
              <a:off x="3016184" y="2764223"/>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dirty="0"/>
            </a:p>
          </p:txBody>
        </p:sp>
      </p:grpSp>
      <p:sp>
        <p:nvSpPr>
          <p:cNvPr id="316" name="Google Shape;728;p17">
            <a:extLst>
              <a:ext uri="{FF2B5EF4-FFF2-40B4-BE49-F238E27FC236}">
                <a16:creationId xmlns:a16="http://schemas.microsoft.com/office/drawing/2014/main" id="{8E995891-98ED-B2FE-5A16-31B540857FB8}"/>
              </a:ext>
            </a:extLst>
          </p:cNvPr>
          <p:cNvSpPr txBox="1"/>
          <p:nvPr/>
        </p:nvSpPr>
        <p:spPr>
          <a:xfrm>
            <a:off x="9359657" y="3850527"/>
            <a:ext cx="674811" cy="450400"/>
          </a:xfrm>
          <a:prstGeom prst="rect">
            <a:avLst/>
          </a:prstGeom>
          <a:solidFill>
            <a:srgbClr val="D16847"/>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b.</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grpSp>
        <p:nvGrpSpPr>
          <p:cNvPr id="317" name="Graphic 76">
            <a:extLst>
              <a:ext uri="{FF2B5EF4-FFF2-40B4-BE49-F238E27FC236}">
                <a16:creationId xmlns:a16="http://schemas.microsoft.com/office/drawing/2014/main" id="{89154ED4-6530-016D-2356-64820D90ADB5}"/>
              </a:ext>
            </a:extLst>
          </p:cNvPr>
          <p:cNvGrpSpPr/>
          <p:nvPr/>
        </p:nvGrpSpPr>
        <p:grpSpPr>
          <a:xfrm rot="16200000" flipH="1">
            <a:off x="1686971" y="3916639"/>
            <a:ext cx="1518449" cy="1809530"/>
            <a:chOff x="7354625" y="1767741"/>
            <a:chExt cx="1425478" cy="1698736"/>
          </a:xfrm>
          <a:effectLst>
            <a:glow rad="101600">
              <a:schemeClr val="bg1">
                <a:lumMod val="75000"/>
                <a:alpha val="60000"/>
              </a:schemeClr>
            </a:glow>
          </a:effectLst>
        </p:grpSpPr>
        <p:grpSp>
          <p:nvGrpSpPr>
            <p:cNvPr id="318" name="Graphic 76">
              <a:extLst>
                <a:ext uri="{FF2B5EF4-FFF2-40B4-BE49-F238E27FC236}">
                  <a16:creationId xmlns:a16="http://schemas.microsoft.com/office/drawing/2014/main" id="{D0F47C5C-DB76-C3CF-2544-99261D56FE3D}"/>
                </a:ext>
              </a:extLst>
            </p:cNvPr>
            <p:cNvGrpSpPr/>
            <p:nvPr/>
          </p:nvGrpSpPr>
          <p:grpSpPr>
            <a:xfrm>
              <a:off x="7354625" y="1767741"/>
              <a:ext cx="1425478" cy="1698736"/>
              <a:chOff x="7354625" y="1767741"/>
              <a:chExt cx="1425478" cy="1698736"/>
            </a:xfrm>
          </p:grpSpPr>
          <p:sp>
            <p:nvSpPr>
              <p:cNvPr id="321" name="Freeform: Shape 320">
                <a:extLst>
                  <a:ext uri="{FF2B5EF4-FFF2-40B4-BE49-F238E27FC236}">
                    <a16:creationId xmlns:a16="http://schemas.microsoft.com/office/drawing/2014/main" id="{3650E36C-B3BF-AF99-5FF8-4EE689EECA47}"/>
                  </a:ext>
                </a:extLst>
              </p:cNvPr>
              <p:cNvSpPr/>
              <p:nvPr/>
            </p:nvSpPr>
            <p:spPr>
              <a:xfrm>
                <a:off x="7357300" y="1775060"/>
                <a:ext cx="709406" cy="1690751"/>
              </a:xfrm>
              <a:custGeom>
                <a:avLst/>
                <a:gdLst>
                  <a:gd name="connsiteX0" fmla="*/ 702753 w 709406"/>
                  <a:gd name="connsiteY0" fmla="*/ 1331 h 1690751"/>
                  <a:gd name="connsiteX1" fmla="*/ 102 w 709406"/>
                  <a:gd name="connsiteY1" fmla="*/ 702650 h 1690751"/>
                  <a:gd name="connsiteX2" fmla="*/ 768 w 709406"/>
                  <a:gd name="connsiteY2" fmla="*/ 1653490 h 1690751"/>
                  <a:gd name="connsiteX3" fmla="*/ 38695 w 709406"/>
                  <a:gd name="connsiteY3" fmla="*/ 1690752 h 1690751"/>
                  <a:gd name="connsiteX4" fmla="*/ 341447 w 709406"/>
                  <a:gd name="connsiteY4" fmla="*/ 1690752 h 1690751"/>
                  <a:gd name="connsiteX5" fmla="*/ 379374 w 709406"/>
                  <a:gd name="connsiteY5" fmla="*/ 1653490 h 1690751"/>
                  <a:gd name="connsiteX6" fmla="*/ 380705 w 709406"/>
                  <a:gd name="connsiteY6" fmla="*/ 708638 h 1690751"/>
                  <a:gd name="connsiteX7" fmla="*/ 709407 w 709406"/>
                  <a:gd name="connsiteY7" fmla="*/ 374614 h 1690751"/>
                  <a:gd name="connsiteX8" fmla="*/ 709407 w 709406"/>
                  <a:gd name="connsiteY8" fmla="*/ 0 h 1690751"/>
                  <a:gd name="connsiteX9" fmla="*/ 702087 w 709406"/>
                  <a:gd name="connsiteY9" fmla="*/ 0 h 1690751"/>
                  <a:gd name="connsiteX10" fmla="*/ 702753 w 709406"/>
                  <a:gd name="connsiteY10" fmla="*/ 1331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9406" h="1690751">
                    <a:moveTo>
                      <a:pt x="702753" y="1331"/>
                    </a:moveTo>
                    <a:cubicBezTo>
                      <a:pt x="312835" y="4658"/>
                      <a:pt x="-6552" y="312732"/>
                      <a:pt x="102" y="702650"/>
                    </a:cubicBezTo>
                    <a:cubicBezTo>
                      <a:pt x="768" y="731262"/>
                      <a:pt x="768" y="1653490"/>
                      <a:pt x="768" y="1653490"/>
                    </a:cubicBezTo>
                    <a:cubicBezTo>
                      <a:pt x="768" y="1674117"/>
                      <a:pt x="18068" y="1690752"/>
                      <a:pt x="38695" y="1690752"/>
                    </a:cubicBezTo>
                    <a:lnTo>
                      <a:pt x="341447" y="1690752"/>
                    </a:lnTo>
                    <a:cubicBezTo>
                      <a:pt x="362739" y="1690752"/>
                      <a:pt x="379374" y="1674117"/>
                      <a:pt x="379374" y="1653490"/>
                    </a:cubicBezTo>
                    <a:cubicBezTo>
                      <a:pt x="379374" y="1653490"/>
                      <a:pt x="380705" y="731262"/>
                      <a:pt x="380705" y="708638"/>
                    </a:cubicBezTo>
                    <a:cubicBezTo>
                      <a:pt x="380705" y="530980"/>
                      <a:pt x="520436" y="375279"/>
                      <a:pt x="709407" y="374614"/>
                    </a:cubicBezTo>
                    <a:lnTo>
                      <a:pt x="709407" y="0"/>
                    </a:lnTo>
                    <a:cubicBezTo>
                      <a:pt x="706745" y="0"/>
                      <a:pt x="704749" y="0"/>
                      <a:pt x="702087" y="0"/>
                    </a:cubicBezTo>
                    <a:lnTo>
                      <a:pt x="702753" y="1331"/>
                    </a:lnTo>
                    <a:close/>
                  </a:path>
                </a:pathLst>
              </a:custGeom>
              <a:solidFill>
                <a:srgbClr val="3E4DBF"/>
              </a:solidFill>
              <a:ln w="6632"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556C0ABB-E452-5989-F23F-4DD82F39F8FD}"/>
                  </a:ext>
                </a:extLst>
              </p:cNvPr>
              <p:cNvSpPr/>
              <p:nvPr/>
            </p:nvSpPr>
            <p:spPr>
              <a:xfrm>
                <a:off x="8067372" y="1775725"/>
                <a:ext cx="711400" cy="1690751"/>
              </a:xfrm>
              <a:custGeom>
                <a:avLst/>
                <a:gdLst>
                  <a:gd name="connsiteX0" fmla="*/ 665 w 711400"/>
                  <a:gd name="connsiteY0" fmla="*/ 374614 h 1690751"/>
                  <a:gd name="connsiteX1" fmla="*/ 665 w 711400"/>
                  <a:gd name="connsiteY1" fmla="*/ 374614 h 1690751"/>
                  <a:gd name="connsiteX2" fmla="*/ 330698 w 711400"/>
                  <a:gd name="connsiteY2" fmla="*/ 708638 h 1690751"/>
                  <a:gd name="connsiteX3" fmla="*/ 332029 w 711400"/>
                  <a:gd name="connsiteY3" fmla="*/ 1653490 h 1690751"/>
                  <a:gd name="connsiteX4" fmla="*/ 369956 w 711400"/>
                  <a:gd name="connsiteY4" fmla="*/ 1690752 h 1690751"/>
                  <a:gd name="connsiteX5" fmla="*/ 672708 w 711400"/>
                  <a:gd name="connsiteY5" fmla="*/ 1690752 h 1690751"/>
                  <a:gd name="connsiteX6" fmla="*/ 710635 w 711400"/>
                  <a:gd name="connsiteY6" fmla="*/ 1653490 h 1690751"/>
                  <a:gd name="connsiteX7" fmla="*/ 711301 w 711400"/>
                  <a:gd name="connsiteY7" fmla="*/ 702650 h 1690751"/>
                  <a:gd name="connsiteX8" fmla="*/ 0 w 711400"/>
                  <a:gd name="connsiteY8" fmla="*/ 0 h 1690751"/>
                  <a:gd name="connsiteX9" fmla="*/ 0 w 711400"/>
                  <a:gd name="connsiteY9" fmla="*/ 375279 h 1690751"/>
                  <a:gd name="connsiteX10" fmla="*/ 665 w 711400"/>
                  <a:gd name="connsiteY10" fmla="*/ 374614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400" h="1690751">
                    <a:moveTo>
                      <a:pt x="665" y="374614"/>
                    </a:moveTo>
                    <a:lnTo>
                      <a:pt x="665" y="374614"/>
                    </a:lnTo>
                    <a:cubicBezTo>
                      <a:pt x="190301" y="374614"/>
                      <a:pt x="330698" y="530314"/>
                      <a:pt x="330698" y="708638"/>
                    </a:cubicBezTo>
                    <a:cubicBezTo>
                      <a:pt x="330698" y="731262"/>
                      <a:pt x="332029" y="1653490"/>
                      <a:pt x="332029" y="1653490"/>
                    </a:cubicBezTo>
                    <a:cubicBezTo>
                      <a:pt x="332029" y="1674117"/>
                      <a:pt x="349329" y="1690752"/>
                      <a:pt x="369956" y="1690752"/>
                    </a:cubicBezTo>
                    <a:lnTo>
                      <a:pt x="672708" y="1690752"/>
                    </a:lnTo>
                    <a:cubicBezTo>
                      <a:pt x="694001" y="1690752"/>
                      <a:pt x="710635" y="1674117"/>
                      <a:pt x="710635" y="1653490"/>
                    </a:cubicBezTo>
                    <a:cubicBezTo>
                      <a:pt x="710635" y="1653490"/>
                      <a:pt x="710635" y="731262"/>
                      <a:pt x="711301" y="702650"/>
                    </a:cubicBezTo>
                    <a:cubicBezTo>
                      <a:pt x="717955" y="312732"/>
                      <a:pt x="389918" y="3992"/>
                      <a:pt x="0" y="0"/>
                    </a:cubicBezTo>
                    <a:lnTo>
                      <a:pt x="0" y="375279"/>
                    </a:lnTo>
                    <a:cubicBezTo>
                      <a:pt x="0" y="374614"/>
                      <a:pt x="0" y="374614"/>
                      <a:pt x="665" y="374614"/>
                    </a:cubicBezTo>
                    <a:close/>
                  </a:path>
                </a:pathLst>
              </a:custGeom>
              <a:solidFill>
                <a:srgbClr val="CC1E14"/>
              </a:solidFill>
              <a:ln w="6632"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06FD3DDB-C448-7E68-09B6-94D225C03D70}"/>
                  </a:ext>
                </a:extLst>
              </p:cNvPr>
              <p:cNvSpPr/>
              <p:nvPr/>
            </p:nvSpPr>
            <p:spPr>
              <a:xfrm>
                <a:off x="7354640" y="1767741"/>
                <a:ext cx="714728" cy="1698070"/>
              </a:xfrm>
              <a:custGeom>
                <a:avLst/>
                <a:gdLst>
                  <a:gd name="connsiteX0" fmla="*/ 351426 w 714728"/>
                  <a:gd name="connsiteY0" fmla="*/ 714627 h 1698070"/>
                  <a:gd name="connsiteX1" fmla="*/ 349430 w 714728"/>
                  <a:gd name="connsiteY1" fmla="*/ 1623547 h 1698070"/>
                  <a:gd name="connsiteX2" fmla="*/ 312833 w 714728"/>
                  <a:gd name="connsiteY2" fmla="*/ 1659478 h 1698070"/>
                  <a:gd name="connsiteX3" fmla="*/ 67305 w 714728"/>
                  <a:gd name="connsiteY3" fmla="*/ 1659478 h 1698070"/>
                  <a:gd name="connsiteX4" fmla="*/ 30708 w 714728"/>
                  <a:gd name="connsiteY4" fmla="*/ 1623547 h 1698070"/>
                  <a:gd name="connsiteX5" fmla="*/ 30708 w 714728"/>
                  <a:gd name="connsiteY5" fmla="*/ 707973 h 1698070"/>
                  <a:gd name="connsiteX6" fmla="*/ 713397 w 714728"/>
                  <a:gd name="connsiteY6" fmla="*/ 33269 h 1698070"/>
                  <a:gd name="connsiteX7" fmla="*/ 713397 w 714728"/>
                  <a:gd name="connsiteY7" fmla="*/ 0 h 1698070"/>
                  <a:gd name="connsiteX8" fmla="*/ 100 w 714728"/>
                  <a:gd name="connsiteY8" fmla="*/ 705312 h 1698070"/>
                  <a:gd name="connsiteX9" fmla="*/ 766 w 714728"/>
                  <a:gd name="connsiteY9" fmla="*/ 1660809 h 1698070"/>
                  <a:gd name="connsiteX10" fmla="*/ 39358 w 714728"/>
                  <a:gd name="connsiteY10" fmla="*/ 1698071 h 1698070"/>
                  <a:gd name="connsiteX11" fmla="*/ 344106 w 714728"/>
                  <a:gd name="connsiteY11" fmla="*/ 1698071 h 1698070"/>
                  <a:gd name="connsiteX12" fmla="*/ 382699 w 714728"/>
                  <a:gd name="connsiteY12" fmla="*/ 1660809 h 1698070"/>
                  <a:gd name="connsiteX13" fmla="*/ 384695 w 714728"/>
                  <a:gd name="connsiteY13" fmla="*/ 711300 h 1698070"/>
                  <a:gd name="connsiteX14" fmla="*/ 714728 w 714728"/>
                  <a:gd name="connsiteY14" fmla="*/ 382598 h 1698070"/>
                  <a:gd name="connsiteX15" fmla="*/ 714728 w 714728"/>
                  <a:gd name="connsiteY15" fmla="*/ 347333 h 1698070"/>
                  <a:gd name="connsiteX16" fmla="*/ 351426 w 714728"/>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8" h="1698070">
                    <a:moveTo>
                      <a:pt x="351426" y="714627"/>
                    </a:moveTo>
                    <a:cubicBezTo>
                      <a:pt x="351426" y="736585"/>
                      <a:pt x="349430" y="1623547"/>
                      <a:pt x="349430" y="1623547"/>
                    </a:cubicBezTo>
                    <a:cubicBezTo>
                      <a:pt x="349430" y="1643509"/>
                      <a:pt x="332795" y="1659478"/>
                      <a:pt x="312833" y="1659478"/>
                    </a:cubicBezTo>
                    <a:lnTo>
                      <a:pt x="67305" y="1659478"/>
                    </a:lnTo>
                    <a:cubicBezTo>
                      <a:pt x="47343" y="1659478"/>
                      <a:pt x="30708" y="1643509"/>
                      <a:pt x="30708" y="1623547"/>
                    </a:cubicBezTo>
                    <a:cubicBezTo>
                      <a:pt x="30708" y="1623547"/>
                      <a:pt x="30708" y="735919"/>
                      <a:pt x="30708" y="707973"/>
                    </a:cubicBezTo>
                    <a:cubicBezTo>
                      <a:pt x="24054" y="330698"/>
                      <a:pt x="334791" y="33269"/>
                      <a:pt x="713397" y="33269"/>
                    </a:cubicBezTo>
                    <a:lnTo>
                      <a:pt x="713397" y="0"/>
                    </a:lnTo>
                    <a:cubicBezTo>
                      <a:pt x="318156" y="0"/>
                      <a:pt x="-6553" y="310736"/>
                      <a:pt x="100" y="705312"/>
                    </a:cubicBezTo>
                    <a:cubicBezTo>
                      <a:pt x="766" y="734589"/>
                      <a:pt x="766" y="1660809"/>
                      <a:pt x="766" y="1660809"/>
                    </a:cubicBezTo>
                    <a:cubicBezTo>
                      <a:pt x="766" y="1681436"/>
                      <a:pt x="18066" y="1698071"/>
                      <a:pt x="39358" y="1698071"/>
                    </a:cubicBezTo>
                    <a:lnTo>
                      <a:pt x="344106" y="1698071"/>
                    </a:lnTo>
                    <a:cubicBezTo>
                      <a:pt x="365399" y="1698071"/>
                      <a:pt x="382699" y="1681436"/>
                      <a:pt x="382699" y="1660809"/>
                    </a:cubicBezTo>
                    <a:cubicBezTo>
                      <a:pt x="382699" y="1660809"/>
                      <a:pt x="384030" y="733923"/>
                      <a:pt x="384695" y="711300"/>
                    </a:cubicBezTo>
                    <a:cubicBezTo>
                      <a:pt x="390684" y="518337"/>
                      <a:pt x="545054" y="379937"/>
                      <a:pt x="714728" y="382598"/>
                    </a:cubicBezTo>
                    <a:lnTo>
                      <a:pt x="714728" y="347333"/>
                    </a:lnTo>
                    <a:cubicBezTo>
                      <a:pt x="530415" y="353987"/>
                      <a:pt x="351426" y="467103"/>
                      <a:pt x="351426" y="714627"/>
                    </a:cubicBezTo>
                    <a:close/>
                  </a:path>
                </a:pathLst>
              </a:custGeom>
              <a:solidFill>
                <a:srgbClr val="414D96"/>
              </a:solidFill>
              <a:ln w="6632"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B32C30ED-DB74-B173-C314-C25E1CBBC7B6}"/>
                  </a:ext>
                </a:extLst>
              </p:cNvPr>
              <p:cNvSpPr/>
              <p:nvPr/>
            </p:nvSpPr>
            <p:spPr>
              <a:xfrm>
                <a:off x="8065376" y="1767741"/>
                <a:ext cx="714727" cy="1698070"/>
              </a:xfrm>
              <a:custGeom>
                <a:avLst/>
                <a:gdLst>
                  <a:gd name="connsiteX0" fmla="*/ 363302 w 714727"/>
                  <a:gd name="connsiteY0" fmla="*/ 714627 h 1698070"/>
                  <a:gd name="connsiteX1" fmla="*/ 365298 w 714727"/>
                  <a:gd name="connsiteY1" fmla="*/ 1623547 h 1698070"/>
                  <a:gd name="connsiteX2" fmla="*/ 401895 w 714727"/>
                  <a:gd name="connsiteY2" fmla="*/ 1659478 h 1698070"/>
                  <a:gd name="connsiteX3" fmla="*/ 647423 w 714727"/>
                  <a:gd name="connsiteY3" fmla="*/ 1659478 h 1698070"/>
                  <a:gd name="connsiteX4" fmla="*/ 684020 w 714727"/>
                  <a:gd name="connsiteY4" fmla="*/ 1623547 h 1698070"/>
                  <a:gd name="connsiteX5" fmla="*/ 684020 w 714727"/>
                  <a:gd name="connsiteY5" fmla="*/ 707973 h 1698070"/>
                  <a:gd name="connsiteX6" fmla="*/ 1331 w 714727"/>
                  <a:gd name="connsiteY6" fmla="*/ 33269 h 1698070"/>
                  <a:gd name="connsiteX7" fmla="*/ 1331 w 714727"/>
                  <a:gd name="connsiteY7" fmla="*/ 0 h 1698070"/>
                  <a:gd name="connsiteX8" fmla="*/ 714628 w 714727"/>
                  <a:gd name="connsiteY8" fmla="*/ 705312 h 1698070"/>
                  <a:gd name="connsiteX9" fmla="*/ 713962 w 714727"/>
                  <a:gd name="connsiteY9" fmla="*/ 1660809 h 1698070"/>
                  <a:gd name="connsiteX10" fmla="*/ 675370 w 714727"/>
                  <a:gd name="connsiteY10" fmla="*/ 1698071 h 1698070"/>
                  <a:gd name="connsiteX11" fmla="*/ 370622 w 714727"/>
                  <a:gd name="connsiteY11" fmla="*/ 1698071 h 1698070"/>
                  <a:gd name="connsiteX12" fmla="*/ 332029 w 714727"/>
                  <a:gd name="connsiteY12" fmla="*/ 1660809 h 1698070"/>
                  <a:gd name="connsiteX13" fmla="*/ 330033 w 714727"/>
                  <a:gd name="connsiteY13" fmla="*/ 711300 h 1698070"/>
                  <a:gd name="connsiteX14" fmla="*/ 0 w 714727"/>
                  <a:gd name="connsiteY14" fmla="*/ 382598 h 1698070"/>
                  <a:gd name="connsiteX15" fmla="*/ 0 w 714727"/>
                  <a:gd name="connsiteY15" fmla="*/ 347333 h 1698070"/>
                  <a:gd name="connsiteX16" fmla="*/ 363302 w 714727"/>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7" h="1698070">
                    <a:moveTo>
                      <a:pt x="363302" y="714627"/>
                    </a:moveTo>
                    <a:cubicBezTo>
                      <a:pt x="363302" y="736585"/>
                      <a:pt x="365298" y="1623547"/>
                      <a:pt x="365298" y="1623547"/>
                    </a:cubicBezTo>
                    <a:cubicBezTo>
                      <a:pt x="365298" y="1643509"/>
                      <a:pt x="381933" y="1659478"/>
                      <a:pt x="401895" y="1659478"/>
                    </a:cubicBezTo>
                    <a:lnTo>
                      <a:pt x="647423" y="1659478"/>
                    </a:lnTo>
                    <a:cubicBezTo>
                      <a:pt x="667385" y="1659478"/>
                      <a:pt x="684020" y="1643509"/>
                      <a:pt x="684020" y="1623547"/>
                    </a:cubicBezTo>
                    <a:cubicBezTo>
                      <a:pt x="684020" y="1623547"/>
                      <a:pt x="684020" y="735919"/>
                      <a:pt x="684020" y="707973"/>
                    </a:cubicBezTo>
                    <a:cubicBezTo>
                      <a:pt x="691339" y="330698"/>
                      <a:pt x="379937" y="33269"/>
                      <a:pt x="1331" y="33269"/>
                    </a:cubicBezTo>
                    <a:lnTo>
                      <a:pt x="1331" y="0"/>
                    </a:lnTo>
                    <a:cubicBezTo>
                      <a:pt x="396572" y="0"/>
                      <a:pt x="721281" y="310736"/>
                      <a:pt x="714628" y="705312"/>
                    </a:cubicBezTo>
                    <a:cubicBezTo>
                      <a:pt x="713962" y="734589"/>
                      <a:pt x="713962" y="1660809"/>
                      <a:pt x="713962" y="1660809"/>
                    </a:cubicBezTo>
                    <a:cubicBezTo>
                      <a:pt x="713962" y="1681436"/>
                      <a:pt x="696662" y="1698071"/>
                      <a:pt x="675370" y="1698071"/>
                    </a:cubicBezTo>
                    <a:lnTo>
                      <a:pt x="370622" y="1698071"/>
                    </a:lnTo>
                    <a:cubicBezTo>
                      <a:pt x="349329" y="1698071"/>
                      <a:pt x="332029" y="1681436"/>
                      <a:pt x="332029" y="1660809"/>
                    </a:cubicBezTo>
                    <a:cubicBezTo>
                      <a:pt x="332029" y="1660809"/>
                      <a:pt x="330698" y="733923"/>
                      <a:pt x="330033" y="711300"/>
                    </a:cubicBezTo>
                    <a:cubicBezTo>
                      <a:pt x="324044" y="518337"/>
                      <a:pt x="169674" y="379937"/>
                      <a:pt x="0" y="382598"/>
                    </a:cubicBezTo>
                    <a:lnTo>
                      <a:pt x="0" y="347333"/>
                    </a:lnTo>
                    <a:cubicBezTo>
                      <a:pt x="184978" y="353987"/>
                      <a:pt x="363302" y="467103"/>
                      <a:pt x="363302" y="714627"/>
                    </a:cubicBezTo>
                    <a:close/>
                  </a:path>
                </a:pathLst>
              </a:custGeom>
              <a:solidFill>
                <a:srgbClr val="B21F26"/>
              </a:solidFill>
              <a:ln w="6632"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C063F0FF-4FE9-A1B7-E63F-CB64EDD647AB}"/>
                  </a:ext>
                </a:extLst>
              </p:cNvPr>
              <p:cNvSpPr/>
              <p:nvPr/>
            </p:nvSpPr>
            <p:spPr>
              <a:xfrm>
                <a:off x="7743993" y="2135700"/>
                <a:ext cx="204274" cy="171670"/>
              </a:xfrm>
              <a:custGeom>
                <a:avLst/>
                <a:gdLst>
                  <a:gd name="connsiteX0" fmla="*/ 0 w 204274"/>
                  <a:gd name="connsiteY0" fmla="*/ 171670 h 171670"/>
                  <a:gd name="connsiteX1" fmla="*/ 204274 w 204274"/>
                  <a:gd name="connsiteY1" fmla="*/ 0 h 171670"/>
                  <a:gd name="connsiteX2" fmla="*/ 0 w 204274"/>
                  <a:gd name="connsiteY2" fmla="*/ 171670 h 171670"/>
                </a:gdLst>
                <a:ahLst/>
                <a:cxnLst>
                  <a:cxn ang="0">
                    <a:pos x="connsiteX0" y="connsiteY0"/>
                  </a:cxn>
                  <a:cxn ang="0">
                    <a:pos x="connsiteX1" y="connsiteY1"/>
                  </a:cxn>
                  <a:cxn ang="0">
                    <a:pos x="connsiteX2" y="connsiteY2"/>
                  </a:cxn>
                </a:cxnLst>
                <a:rect l="l" t="t" r="r" b="b"/>
                <a:pathLst>
                  <a:path w="204274" h="171670">
                    <a:moveTo>
                      <a:pt x="0" y="171670"/>
                    </a:moveTo>
                    <a:cubicBezTo>
                      <a:pt x="0" y="171670"/>
                      <a:pt x="37927" y="44581"/>
                      <a:pt x="204274" y="0"/>
                    </a:cubicBezTo>
                    <a:cubicBezTo>
                      <a:pt x="204274" y="0"/>
                      <a:pt x="67204" y="37927"/>
                      <a:pt x="0" y="171670"/>
                    </a:cubicBezTo>
                    <a:close/>
                  </a:path>
                </a:pathLst>
              </a:custGeom>
              <a:solidFill>
                <a:srgbClr val="F5F5F5">
                  <a:alpha val="33000"/>
                </a:srgbClr>
              </a:solidFill>
              <a:ln w="6632"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D8D251EC-B838-0DC3-C780-95CDDF713C39}"/>
                  </a:ext>
                </a:extLst>
              </p:cNvPr>
              <p:cNvSpPr/>
              <p:nvPr/>
            </p:nvSpPr>
            <p:spPr>
              <a:xfrm>
                <a:off x="8408716" y="2481702"/>
                <a:ext cx="21957" cy="930212"/>
              </a:xfrm>
              <a:custGeom>
                <a:avLst/>
                <a:gdLst>
                  <a:gd name="connsiteX0" fmla="*/ 11312 w 21957"/>
                  <a:gd name="connsiteY0" fmla="*/ 856355 h 930212"/>
                  <a:gd name="connsiteX1" fmla="*/ 11312 w 21957"/>
                  <a:gd name="connsiteY1" fmla="*/ 925555 h 930212"/>
                  <a:gd name="connsiteX2" fmla="*/ 11312 w 21957"/>
                  <a:gd name="connsiteY2" fmla="*/ 927551 h 930212"/>
                  <a:gd name="connsiteX3" fmla="*/ 11312 w 21957"/>
                  <a:gd name="connsiteY3" fmla="*/ 928882 h 930212"/>
                  <a:gd name="connsiteX4" fmla="*/ 10646 w 21957"/>
                  <a:gd name="connsiteY4" fmla="*/ 930213 h 930212"/>
                  <a:gd name="connsiteX5" fmla="*/ 21958 w 21957"/>
                  <a:gd name="connsiteY5" fmla="*/ 912913 h 930212"/>
                  <a:gd name="connsiteX6" fmla="*/ 21958 w 21957"/>
                  <a:gd name="connsiteY6" fmla="*/ 911582 h 930212"/>
                  <a:gd name="connsiteX7" fmla="*/ 21958 w 21957"/>
                  <a:gd name="connsiteY7" fmla="*/ 909586 h 930212"/>
                  <a:gd name="connsiteX8" fmla="*/ 21958 w 21957"/>
                  <a:gd name="connsiteY8" fmla="*/ 843047 h 930212"/>
                  <a:gd name="connsiteX9" fmla="*/ 19296 w 21957"/>
                  <a:gd name="connsiteY9" fmla="*/ 59220 h 930212"/>
                  <a:gd name="connsiteX10" fmla="*/ 0 w 21957"/>
                  <a:gd name="connsiteY10" fmla="*/ 0 h 930212"/>
                  <a:gd name="connsiteX11" fmla="*/ 7985 w 21957"/>
                  <a:gd name="connsiteY11" fmla="*/ 44581 h 930212"/>
                  <a:gd name="connsiteX12" fmla="*/ 11312 w 21957"/>
                  <a:gd name="connsiteY12" fmla="*/ 856355 h 93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57" h="930212">
                    <a:moveTo>
                      <a:pt x="11312" y="856355"/>
                    </a:moveTo>
                    <a:cubicBezTo>
                      <a:pt x="11312" y="899605"/>
                      <a:pt x="11312" y="925555"/>
                      <a:pt x="11312" y="925555"/>
                    </a:cubicBezTo>
                    <a:cubicBezTo>
                      <a:pt x="11312" y="926220"/>
                      <a:pt x="11312" y="926886"/>
                      <a:pt x="11312" y="927551"/>
                    </a:cubicBezTo>
                    <a:cubicBezTo>
                      <a:pt x="11312" y="928217"/>
                      <a:pt x="11312" y="928217"/>
                      <a:pt x="11312" y="928882"/>
                    </a:cubicBezTo>
                    <a:cubicBezTo>
                      <a:pt x="11312" y="929547"/>
                      <a:pt x="11312" y="929547"/>
                      <a:pt x="10646" y="930213"/>
                    </a:cubicBezTo>
                    <a:cubicBezTo>
                      <a:pt x="16635" y="922893"/>
                      <a:pt x="21958" y="915574"/>
                      <a:pt x="21958" y="912913"/>
                    </a:cubicBezTo>
                    <a:cubicBezTo>
                      <a:pt x="21958" y="912913"/>
                      <a:pt x="21958" y="912247"/>
                      <a:pt x="21958" y="911582"/>
                    </a:cubicBezTo>
                    <a:cubicBezTo>
                      <a:pt x="21958" y="910916"/>
                      <a:pt x="21958" y="910251"/>
                      <a:pt x="21958" y="909586"/>
                    </a:cubicBezTo>
                    <a:cubicBezTo>
                      <a:pt x="21958" y="909586"/>
                      <a:pt x="21958" y="884301"/>
                      <a:pt x="21958" y="843047"/>
                    </a:cubicBezTo>
                    <a:cubicBezTo>
                      <a:pt x="21293" y="639438"/>
                      <a:pt x="19296" y="59220"/>
                      <a:pt x="19296" y="59220"/>
                    </a:cubicBezTo>
                    <a:cubicBezTo>
                      <a:pt x="16635" y="20627"/>
                      <a:pt x="7985" y="5323"/>
                      <a:pt x="0" y="0"/>
                    </a:cubicBezTo>
                    <a:cubicBezTo>
                      <a:pt x="3992" y="9315"/>
                      <a:pt x="6654" y="23954"/>
                      <a:pt x="7985" y="44581"/>
                    </a:cubicBezTo>
                    <a:cubicBezTo>
                      <a:pt x="7985" y="44581"/>
                      <a:pt x="9981" y="645427"/>
                      <a:pt x="11312" y="856355"/>
                    </a:cubicBezTo>
                    <a:close/>
                  </a:path>
                </a:pathLst>
              </a:custGeom>
              <a:solidFill>
                <a:srgbClr val="F5F5F5">
                  <a:alpha val="15000"/>
                </a:srgbClr>
              </a:solidFill>
              <a:ln w="6632"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D0B63670-75BD-1DB1-6AC4-27F5A20AD0E2}"/>
                  </a:ext>
                </a:extLst>
              </p:cNvPr>
              <p:cNvSpPr/>
              <p:nvPr/>
            </p:nvSpPr>
            <p:spPr>
              <a:xfrm>
                <a:off x="8396739" y="2478615"/>
                <a:ext cx="23288" cy="953290"/>
              </a:xfrm>
              <a:custGeom>
                <a:avLst/>
                <a:gdLst>
                  <a:gd name="connsiteX0" fmla="*/ 0 w 23288"/>
                  <a:gd name="connsiteY0" fmla="*/ 425 h 953290"/>
                  <a:gd name="connsiteX1" fmla="*/ 1996 w 23288"/>
                  <a:gd name="connsiteY1" fmla="*/ 949934 h 953290"/>
                  <a:gd name="connsiteX2" fmla="*/ 1996 w 23288"/>
                  <a:gd name="connsiteY2" fmla="*/ 953261 h 953290"/>
                  <a:gd name="connsiteX3" fmla="*/ 22623 w 23288"/>
                  <a:gd name="connsiteY3" fmla="*/ 933300 h 953290"/>
                  <a:gd name="connsiteX4" fmla="*/ 23289 w 23288"/>
                  <a:gd name="connsiteY4" fmla="*/ 931969 h 953290"/>
                  <a:gd name="connsiteX5" fmla="*/ 23289 w 23288"/>
                  <a:gd name="connsiteY5" fmla="*/ 930638 h 953290"/>
                  <a:gd name="connsiteX6" fmla="*/ 23289 w 23288"/>
                  <a:gd name="connsiteY6" fmla="*/ 928642 h 953290"/>
                  <a:gd name="connsiteX7" fmla="*/ 23289 w 23288"/>
                  <a:gd name="connsiteY7" fmla="*/ 859441 h 953290"/>
                  <a:gd name="connsiteX8" fmla="*/ 20627 w 23288"/>
                  <a:gd name="connsiteY8" fmla="*/ 47668 h 953290"/>
                  <a:gd name="connsiteX9" fmla="*/ 12642 w 23288"/>
                  <a:gd name="connsiteY9" fmla="*/ 3087 h 953290"/>
                  <a:gd name="connsiteX10" fmla="*/ 0 w 23288"/>
                  <a:gd name="connsiteY10" fmla="*/ 425 h 95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88" h="953290">
                    <a:moveTo>
                      <a:pt x="0" y="425"/>
                    </a:moveTo>
                    <a:cubicBezTo>
                      <a:pt x="665" y="23048"/>
                      <a:pt x="1996" y="949934"/>
                      <a:pt x="1996" y="949934"/>
                    </a:cubicBezTo>
                    <a:cubicBezTo>
                      <a:pt x="1996" y="951265"/>
                      <a:pt x="1996" y="951930"/>
                      <a:pt x="1996" y="953261"/>
                    </a:cubicBezTo>
                    <a:cubicBezTo>
                      <a:pt x="3992" y="953927"/>
                      <a:pt x="14639" y="943280"/>
                      <a:pt x="22623" y="933300"/>
                    </a:cubicBezTo>
                    <a:cubicBezTo>
                      <a:pt x="22623" y="932634"/>
                      <a:pt x="23289" y="931969"/>
                      <a:pt x="23289" y="931969"/>
                    </a:cubicBezTo>
                    <a:cubicBezTo>
                      <a:pt x="23289" y="931969"/>
                      <a:pt x="23289" y="931303"/>
                      <a:pt x="23289" y="930638"/>
                    </a:cubicBezTo>
                    <a:cubicBezTo>
                      <a:pt x="23289" y="929973"/>
                      <a:pt x="23289" y="929307"/>
                      <a:pt x="23289" y="928642"/>
                    </a:cubicBezTo>
                    <a:cubicBezTo>
                      <a:pt x="23289" y="928642"/>
                      <a:pt x="23289" y="902692"/>
                      <a:pt x="23289" y="859441"/>
                    </a:cubicBezTo>
                    <a:cubicBezTo>
                      <a:pt x="22623" y="648513"/>
                      <a:pt x="20627" y="47668"/>
                      <a:pt x="20627" y="47668"/>
                    </a:cubicBezTo>
                    <a:cubicBezTo>
                      <a:pt x="19296" y="27041"/>
                      <a:pt x="15969" y="13068"/>
                      <a:pt x="12642" y="3087"/>
                    </a:cubicBezTo>
                    <a:cubicBezTo>
                      <a:pt x="5323" y="-1571"/>
                      <a:pt x="0" y="425"/>
                      <a:pt x="0" y="425"/>
                    </a:cubicBezTo>
                    <a:close/>
                  </a:path>
                </a:pathLst>
              </a:custGeom>
              <a:solidFill>
                <a:srgbClr val="F5F5F5">
                  <a:alpha val="32000"/>
                </a:srgbClr>
              </a:solidFill>
              <a:ln w="6632"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10C773F0-0492-5101-4B3E-B9407DDD9DA5}"/>
                  </a:ext>
                </a:extLst>
              </p:cNvPr>
              <p:cNvSpPr/>
              <p:nvPr/>
            </p:nvSpPr>
            <p:spPr>
              <a:xfrm>
                <a:off x="7354625" y="2167639"/>
                <a:ext cx="71977" cy="1272222"/>
              </a:xfrm>
              <a:custGeom>
                <a:avLst/>
                <a:gdLst>
                  <a:gd name="connsiteX0" fmla="*/ 17416 w 71977"/>
                  <a:gd name="connsiteY0" fmla="*/ 310736 h 1272222"/>
                  <a:gd name="connsiteX1" fmla="*/ 71978 w 71977"/>
                  <a:gd name="connsiteY1" fmla="*/ 31273 h 1272222"/>
                  <a:gd name="connsiteX2" fmla="*/ 65989 w 71977"/>
                  <a:gd name="connsiteY2" fmla="*/ 0 h 1272222"/>
                  <a:gd name="connsiteX3" fmla="*/ 116 w 71977"/>
                  <a:gd name="connsiteY3" fmla="*/ 305413 h 1272222"/>
                  <a:gd name="connsiteX4" fmla="*/ 781 w 71977"/>
                  <a:gd name="connsiteY4" fmla="*/ 1260911 h 1272222"/>
                  <a:gd name="connsiteX5" fmla="*/ 2777 w 71977"/>
                  <a:gd name="connsiteY5" fmla="*/ 1272222 h 1272222"/>
                  <a:gd name="connsiteX6" fmla="*/ 18081 w 71977"/>
                  <a:gd name="connsiteY6" fmla="*/ 1256253 h 1272222"/>
                  <a:gd name="connsiteX7" fmla="*/ 17416 w 71977"/>
                  <a:gd name="connsiteY7" fmla="*/ 310736 h 127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77" h="1272222">
                    <a:moveTo>
                      <a:pt x="17416" y="310736"/>
                    </a:moveTo>
                    <a:cubicBezTo>
                      <a:pt x="15419" y="210928"/>
                      <a:pt x="35381" y="116443"/>
                      <a:pt x="71978" y="31273"/>
                    </a:cubicBezTo>
                    <a:cubicBezTo>
                      <a:pt x="71978" y="13308"/>
                      <a:pt x="69316" y="4658"/>
                      <a:pt x="65989" y="0"/>
                    </a:cubicBezTo>
                    <a:cubicBezTo>
                      <a:pt x="22073" y="92489"/>
                      <a:pt x="-1881" y="195624"/>
                      <a:pt x="116" y="305413"/>
                    </a:cubicBezTo>
                    <a:cubicBezTo>
                      <a:pt x="781" y="334690"/>
                      <a:pt x="781" y="1260911"/>
                      <a:pt x="781" y="1260911"/>
                    </a:cubicBezTo>
                    <a:cubicBezTo>
                      <a:pt x="781" y="1264903"/>
                      <a:pt x="1446" y="1268895"/>
                      <a:pt x="2777" y="1272222"/>
                    </a:cubicBezTo>
                    <a:cubicBezTo>
                      <a:pt x="7435" y="1269561"/>
                      <a:pt x="12758" y="1264238"/>
                      <a:pt x="18081" y="1256253"/>
                    </a:cubicBezTo>
                    <a:cubicBezTo>
                      <a:pt x="17416" y="1154449"/>
                      <a:pt x="18081" y="338017"/>
                      <a:pt x="17416" y="310736"/>
                    </a:cubicBezTo>
                    <a:close/>
                  </a:path>
                </a:pathLst>
              </a:custGeom>
              <a:solidFill>
                <a:srgbClr val="F5F5F5">
                  <a:alpha val="33000"/>
                </a:srgbClr>
              </a:solidFill>
              <a:ln w="6632"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9DC1C287-615D-0564-E944-3360133C9689}"/>
                  </a:ext>
                </a:extLst>
              </p:cNvPr>
              <p:cNvSpPr/>
              <p:nvPr/>
            </p:nvSpPr>
            <p:spPr>
              <a:xfrm>
                <a:off x="7371976" y="2198912"/>
                <a:ext cx="54626" cy="1224979"/>
              </a:xfrm>
              <a:custGeom>
                <a:avLst/>
                <a:gdLst>
                  <a:gd name="connsiteX0" fmla="*/ 13372 w 54626"/>
                  <a:gd name="connsiteY0" fmla="*/ 1192376 h 1224979"/>
                  <a:gd name="connsiteX1" fmla="*/ 13372 w 54626"/>
                  <a:gd name="connsiteY1" fmla="*/ 276802 h 1224979"/>
                  <a:gd name="connsiteX2" fmla="*/ 50634 w 54626"/>
                  <a:gd name="connsiteY2" fmla="*/ 45912 h 1224979"/>
                  <a:gd name="connsiteX3" fmla="*/ 54626 w 54626"/>
                  <a:gd name="connsiteY3" fmla="*/ 0 h 1224979"/>
                  <a:gd name="connsiteX4" fmla="*/ 65 w 54626"/>
                  <a:gd name="connsiteY4" fmla="*/ 279463 h 1224979"/>
                  <a:gd name="connsiteX5" fmla="*/ 730 w 54626"/>
                  <a:gd name="connsiteY5" fmla="*/ 1224980 h 1224979"/>
                  <a:gd name="connsiteX6" fmla="*/ 14038 w 54626"/>
                  <a:gd name="connsiteY6" fmla="*/ 1197033 h 1224979"/>
                  <a:gd name="connsiteX7" fmla="*/ 13372 w 54626"/>
                  <a:gd name="connsiteY7" fmla="*/ 1192376 h 12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26" h="1224979">
                    <a:moveTo>
                      <a:pt x="13372" y="1192376"/>
                    </a:moveTo>
                    <a:cubicBezTo>
                      <a:pt x="13372" y="1192376"/>
                      <a:pt x="13372" y="304748"/>
                      <a:pt x="13372" y="276802"/>
                    </a:cubicBezTo>
                    <a:cubicBezTo>
                      <a:pt x="12042" y="195624"/>
                      <a:pt x="25349" y="117774"/>
                      <a:pt x="50634" y="45912"/>
                    </a:cubicBezTo>
                    <a:cubicBezTo>
                      <a:pt x="53296" y="25950"/>
                      <a:pt x="54626" y="11312"/>
                      <a:pt x="54626" y="0"/>
                    </a:cubicBezTo>
                    <a:cubicBezTo>
                      <a:pt x="18030" y="85170"/>
                      <a:pt x="-1266" y="179655"/>
                      <a:pt x="65" y="279463"/>
                    </a:cubicBezTo>
                    <a:cubicBezTo>
                      <a:pt x="730" y="306744"/>
                      <a:pt x="730" y="1123175"/>
                      <a:pt x="730" y="1224980"/>
                    </a:cubicBezTo>
                    <a:cubicBezTo>
                      <a:pt x="5388" y="1218326"/>
                      <a:pt x="10045" y="1209010"/>
                      <a:pt x="14038" y="1197033"/>
                    </a:cubicBezTo>
                    <a:cubicBezTo>
                      <a:pt x="13372" y="1195703"/>
                      <a:pt x="13372" y="1193707"/>
                      <a:pt x="13372" y="1192376"/>
                    </a:cubicBezTo>
                    <a:close/>
                  </a:path>
                </a:pathLst>
              </a:custGeom>
              <a:solidFill>
                <a:srgbClr val="F5F5F5">
                  <a:alpha val="14000"/>
                </a:srgbClr>
              </a:solidFill>
              <a:ln w="6632" cap="flat">
                <a:noFill/>
                <a:prstDash val="solid"/>
                <a:miter/>
              </a:ln>
            </p:spPr>
            <p:txBody>
              <a:bodyPr rtlCol="0" anchor="ctr"/>
              <a:lstStyle/>
              <a:p>
                <a:endParaRPr lang="en-US"/>
              </a:p>
            </p:txBody>
          </p:sp>
        </p:grpSp>
        <p:sp>
          <p:nvSpPr>
            <p:cNvPr id="319" name="Freeform: Shape 318">
              <a:extLst>
                <a:ext uri="{FF2B5EF4-FFF2-40B4-BE49-F238E27FC236}">
                  <a16:creationId xmlns:a16="http://schemas.microsoft.com/office/drawing/2014/main" id="{457AF2DE-7922-0196-6FC6-8260EBAC16D9}"/>
                </a:ext>
              </a:extLst>
            </p:cNvPr>
            <p:cNvSpPr/>
            <p:nvPr/>
          </p:nvSpPr>
          <p:spPr>
            <a:xfrm rot="21406003" flipH="1">
              <a:off x="7465861" y="313777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D6E8F6A6-0F22-3862-37DC-7FF5F8426F21}"/>
                </a:ext>
              </a:extLst>
            </p:cNvPr>
            <p:cNvSpPr/>
            <p:nvPr/>
          </p:nvSpPr>
          <p:spPr>
            <a:xfrm rot="27782" flipH="1">
              <a:off x="8507194" y="3145760"/>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grpSp>
      <p:sp>
        <p:nvSpPr>
          <p:cNvPr id="330" name="Google Shape;728;p17">
            <a:extLst>
              <a:ext uri="{FF2B5EF4-FFF2-40B4-BE49-F238E27FC236}">
                <a16:creationId xmlns:a16="http://schemas.microsoft.com/office/drawing/2014/main" id="{9BF2D889-EFCF-B7BF-8853-5D643D9C50D9}"/>
              </a:ext>
            </a:extLst>
          </p:cNvPr>
          <p:cNvSpPr txBox="1"/>
          <p:nvPr/>
        </p:nvSpPr>
        <p:spPr>
          <a:xfrm>
            <a:off x="3497273" y="6047090"/>
            <a:ext cx="674811" cy="450400"/>
          </a:xfrm>
          <a:prstGeom prst="rect">
            <a:avLst/>
          </a:prstGeom>
          <a:solidFill>
            <a:srgbClr val="E0A3BE"/>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c.</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grpSp>
        <p:nvGrpSpPr>
          <p:cNvPr id="331" name="Graphic 76">
            <a:extLst>
              <a:ext uri="{FF2B5EF4-FFF2-40B4-BE49-F238E27FC236}">
                <a16:creationId xmlns:a16="http://schemas.microsoft.com/office/drawing/2014/main" id="{26327E20-9089-D199-8FA4-23BDE2F4B77C}"/>
              </a:ext>
            </a:extLst>
          </p:cNvPr>
          <p:cNvGrpSpPr/>
          <p:nvPr/>
        </p:nvGrpSpPr>
        <p:grpSpPr>
          <a:xfrm rot="16200000" flipV="1">
            <a:off x="4395315" y="3916637"/>
            <a:ext cx="1518449" cy="1809530"/>
            <a:chOff x="7354625" y="1767741"/>
            <a:chExt cx="1425478" cy="1698736"/>
          </a:xfrm>
          <a:effectLst>
            <a:glow rad="101600">
              <a:schemeClr val="bg1">
                <a:lumMod val="75000"/>
                <a:alpha val="60000"/>
              </a:schemeClr>
            </a:glow>
          </a:effectLst>
        </p:grpSpPr>
        <p:grpSp>
          <p:nvGrpSpPr>
            <p:cNvPr id="332" name="Graphic 76">
              <a:extLst>
                <a:ext uri="{FF2B5EF4-FFF2-40B4-BE49-F238E27FC236}">
                  <a16:creationId xmlns:a16="http://schemas.microsoft.com/office/drawing/2014/main" id="{2D863D53-2B27-AC3A-A2A0-A7C5C38739B1}"/>
                </a:ext>
              </a:extLst>
            </p:cNvPr>
            <p:cNvGrpSpPr/>
            <p:nvPr/>
          </p:nvGrpSpPr>
          <p:grpSpPr>
            <a:xfrm>
              <a:off x="7354625" y="1767741"/>
              <a:ext cx="1425478" cy="1698736"/>
              <a:chOff x="7354625" y="1767741"/>
              <a:chExt cx="1425478" cy="1698736"/>
            </a:xfrm>
          </p:grpSpPr>
          <p:sp>
            <p:nvSpPr>
              <p:cNvPr id="335" name="Freeform: Shape 334">
                <a:extLst>
                  <a:ext uri="{FF2B5EF4-FFF2-40B4-BE49-F238E27FC236}">
                    <a16:creationId xmlns:a16="http://schemas.microsoft.com/office/drawing/2014/main" id="{F25201BC-D96C-F3FB-D65A-4753FD147363}"/>
                  </a:ext>
                </a:extLst>
              </p:cNvPr>
              <p:cNvSpPr/>
              <p:nvPr/>
            </p:nvSpPr>
            <p:spPr>
              <a:xfrm>
                <a:off x="7357300" y="1775060"/>
                <a:ext cx="709406" cy="1690751"/>
              </a:xfrm>
              <a:custGeom>
                <a:avLst/>
                <a:gdLst>
                  <a:gd name="connsiteX0" fmla="*/ 702753 w 709406"/>
                  <a:gd name="connsiteY0" fmla="*/ 1331 h 1690751"/>
                  <a:gd name="connsiteX1" fmla="*/ 102 w 709406"/>
                  <a:gd name="connsiteY1" fmla="*/ 702650 h 1690751"/>
                  <a:gd name="connsiteX2" fmla="*/ 768 w 709406"/>
                  <a:gd name="connsiteY2" fmla="*/ 1653490 h 1690751"/>
                  <a:gd name="connsiteX3" fmla="*/ 38695 w 709406"/>
                  <a:gd name="connsiteY3" fmla="*/ 1690752 h 1690751"/>
                  <a:gd name="connsiteX4" fmla="*/ 341447 w 709406"/>
                  <a:gd name="connsiteY4" fmla="*/ 1690752 h 1690751"/>
                  <a:gd name="connsiteX5" fmla="*/ 379374 w 709406"/>
                  <a:gd name="connsiteY5" fmla="*/ 1653490 h 1690751"/>
                  <a:gd name="connsiteX6" fmla="*/ 380705 w 709406"/>
                  <a:gd name="connsiteY6" fmla="*/ 708638 h 1690751"/>
                  <a:gd name="connsiteX7" fmla="*/ 709407 w 709406"/>
                  <a:gd name="connsiteY7" fmla="*/ 374614 h 1690751"/>
                  <a:gd name="connsiteX8" fmla="*/ 709407 w 709406"/>
                  <a:gd name="connsiteY8" fmla="*/ 0 h 1690751"/>
                  <a:gd name="connsiteX9" fmla="*/ 702087 w 709406"/>
                  <a:gd name="connsiteY9" fmla="*/ 0 h 1690751"/>
                  <a:gd name="connsiteX10" fmla="*/ 702753 w 709406"/>
                  <a:gd name="connsiteY10" fmla="*/ 1331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9406" h="1690751">
                    <a:moveTo>
                      <a:pt x="702753" y="1331"/>
                    </a:moveTo>
                    <a:cubicBezTo>
                      <a:pt x="312835" y="4658"/>
                      <a:pt x="-6552" y="312732"/>
                      <a:pt x="102" y="702650"/>
                    </a:cubicBezTo>
                    <a:cubicBezTo>
                      <a:pt x="768" y="731262"/>
                      <a:pt x="768" y="1653490"/>
                      <a:pt x="768" y="1653490"/>
                    </a:cubicBezTo>
                    <a:cubicBezTo>
                      <a:pt x="768" y="1674117"/>
                      <a:pt x="18068" y="1690752"/>
                      <a:pt x="38695" y="1690752"/>
                    </a:cubicBezTo>
                    <a:lnTo>
                      <a:pt x="341447" y="1690752"/>
                    </a:lnTo>
                    <a:cubicBezTo>
                      <a:pt x="362739" y="1690752"/>
                      <a:pt x="379374" y="1674117"/>
                      <a:pt x="379374" y="1653490"/>
                    </a:cubicBezTo>
                    <a:cubicBezTo>
                      <a:pt x="379374" y="1653490"/>
                      <a:pt x="380705" y="731262"/>
                      <a:pt x="380705" y="708638"/>
                    </a:cubicBezTo>
                    <a:cubicBezTo>
                      <a:pt x="380705" y="530980"/>
                      <a:pt x="520436" y="375279"/>
                      <a:pt x="709407" y="374614"/>
                    </a:cubicBezTo>
                    <a:lnTo>
                      <a:pt x="709407" y="0"/>
                    </a:lnTo>
                    <a:cubicBezTo>
                      <a:pt x="706745" y="0"/>
                      <a:pt x="704749" y="0"/>
                      <a:pt x="702087" y="0"/>
                    </a:cubicBezTo>
                    <a:lnTo>
                      <a:pt x="702753" y="1331"/>
                    </a:lnTo>
                    <a:close/>
                  </a:path>
                </a:pathLst>
              </a:custGeom>
              <a:solidFill>
                <a:srgbClr val="3E4DBF"/>
              </a:solidFill>
              <a:ln w="6632"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A40A6B77-BBC6-DE08-7978-0F0AD90B99CA}"/>
                  </a:ext>
                </a:extLst>
              </p:cNvPr>
              <p:cNvSpPr/>
              <p:nvPr/>
            </p:nvSpPr>
            <p:spPr>
              <a:xfrm>
                <a:off x="8067372" y="1775725"/>
                <a:ext cx="711400" cy="1690751"/>
              </a:xfrm>
              <a:custGeom>
                <a:avLst/>
                <a:gdLst>
                  <a:gd name="connsiteX0" fmla="*/ 665 w 711400"/>
                  <a:gd name="connsiteY0" fmla="*/ 374614 h 1690751"/>
                  <a:gd name="connsiteX1" fmla="*/ 665 w 711400"/>
                  <a:gd name="connsiteY1" fmla="*/ 374614 h 1690751"/>
                  <a:gd name="connsiteX2" fmla="*/ 330698 w 711400"/>
                  <a:gd name="connsiteY2" fmla="*/ 708638 h 1690751"/>
                  <a:gd name="connsiteX3" fmla="*/ 332029 w 711400"/>
                  <a:gd name="connsiteY3" fmla="*/ 1653490 h 1690751"/>
                  <a:gd name="connsiteX4" fmla="*/ 369956 w 711400"/>
                  <a:gd name="connsiteY4" fmla="*/ 1690752 h 1690751"/>
                  <a:gd name="connsiteX5" fmla="*/ 672708 w 711400"/>
                  <a:gd name="connsiteY5" fmla="*/ 1690752 h 1690751"/>
                  <a:gd name="connsiteX6" fmla="*/ 710635 w 711400"/>
                  <a:gd name="connsiteY6" fmla="*/ 1653490 h 1690751"/>
                  <a:gd name="connsiteX7" fmla="*/ 711301 w 711400"/>
                  <a:gd name="connsiteY7" fmla="*/ 702650 h 1690751"/>
                  <a:gd name="connsiteX8" fmla="*/ 0 w 711400"/>
                  <a:gd name="connsiteY8" fmla="*/ 0 h 1690751"/>
                  <a:gd name="connsiteX9" fmla="*/ 0 w 711400"/>
                  <a:gd name="connsiteY9" fmla="*/ 375279 h 1690751"/>
                  <a:gd name="connsiteX10" fmla="*/ 665 w 711400"/>
                  <a:gd name="connsiteY10" fmla="*/ 374614 h 169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400" h="1690751">
                    <a:moveTo>
                      <a:pt x="665" y="374614"/>
                    </a:moveTo>
                    <a:lnTo>
                      <a:pt x="665" y="374614"/>
                    </a:lnTo>
                    <a:cubicBezTo>
                      <a:pt x="190301" y="374614"/>
                      <a:pt x="330698" y="530314"/>
                      <a:pt x="330698" y="708638"/>
                    </a:cubicBezTo>
                    <a:cubicBezTo>
                      <a:pt x="330698" y="731262"/>
                      <a:pt x="332029" y="1653490"/>
                      <a:pt x="332029" y="1653490"/>
                    </a:cubicBezTo>
                    <a:cubicBezTo>
                      <a:pt x="332029" y="1674117"/>
                      <a:pt x="349329" y="1690752"/>
                      <a:pt x="369956" y="1690752"/>
                    </a:cubicBezTo>
                    <a:lnTo>
                      <a:pt x="672708" y="1690752"/>
                    </a:lnTo>
                    <a:cubicBezTo>
                      <a:pt x="694001" y="1690752"/>
                      <a:pt x="710635" y="1674117"/>
                      <a:pt x="710635" y="1653490"/>
                    </a:cubicBezTo>
                    <a:cubicBezTo>
                      <a:pt x="710635" y="1653490"/>
                      <a:pt x="710635" y="731262"/>
                      <a:pt x="711301" y="702650"/>
                    </a:cubicBezTo>
                    <a:cubicBezTo>
                      <a:pt x="717955" y="312732"/>
                      <a:pt x="389918" y="3992"/>
                      <a:pt x="0" y="0"/>
                    </a:cubicBezTo>
                    <a:lnTo>
                      <a:pt x="0" y="375279"/>
                    </a:lnTo>
                    <a:cubicBezTo>
                      <a:pt x="0" y="374614"/>
                      <a:pt x="0" y="374614"/>
                      <a:pt x="665" y="374614"/>
                    </a:cubicBezTo>
                    <a:close/>
                  </a:path>
                </a:pathLst>
              </a:custGeom>
              <a:solidFill>
                <a:srgbClr val="CC1E14"/>
              </a:solidFill>
              <a:ln w="6632"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35E89A7C-DE3A-F238-DB2D-7E7AF65F9E65}"/>
                  </a:ext>
                </a:extLst>
              </p:cNvPr>
              <p:cNvSpPr/>
              <p:nvPr/>
            </p:nvSpPr>
            <p:spPr>
              <a:xfrm>
                <a:off x="7354640" y="1767741"/>
                <a:ext cx="714728" cy="1698070"/>
              </a:xfrm>
              <a:custGeom>
                <a:avLst/>
                <a:gdLst>
                  <a:gd name="connsiteX0" fmla="*/ 351426 w 714728"/>
                  <a:gd name="connsiteY0" fmla="*/ 714627 h 1698070"/>
                  <a:gd name="connsiteX1" fmla="*/ 349430 w 714728"/>
                  <a:gd name="connsiteY1" fmla="*/ 1623547 h 1698070"/>
                  <a:gd name="connsiteX2" fmla="*/ 312833 w 714728"/>
                  <a:gd name="connsiteY2" fmla="*/ 1659478 h 1698070"/>
                  <a:gd name="connsiteX3" fmla="*/ 67305 w 714728"/>
                  <a:gd name="connsiteY3" fmla="*/ 1659478 h 1698070"/>
                  <a:gd name="connsiteX4" fmla="*/ 30708 w 714728"/>
                  <a:gd name="connsiteY4" fmla="*/ 1623547 h 1698070"/>
                  <a:gd name="connsiteX5" fmla="*/ 30708 w 714728"/>
                  <a:gd name="connsiteY5" fmla="*/ 707973 h 1698070"/>
                  <a:gd name="connsiteX6" fmla="*/ 713397 w 714728"/>
                  <a:gd name="connsiteY6" fmla="*/ 33269 h 1698070"/>
                  <a:gd name="connsiteX7" fmla="*/ 713397 w 714728"/>
                  <a:gd name="connsiteY7" fmla="*/ 0 h 1698070"/>
                  <a:gd name="connsiteX8" fmla="*/ 100 w 714728"/>
                  <a:gd name="connsiteY8" fmla="*/ 705312 h 1698070"/>
                  <a:gd name="connsiteX9" fmla="*/ 766 w 714728"/>
                  <a:gd name="connsiteY9" fmla="*/ 1660809 h 1698070"/>
                  <a:gd name="connsiteX10" fmla="*/ 39358 w 714728"/>
                  <a:gd name="connsiteY10" fmla="*/ 1698071 h 1698070"/>
                  <a:gd name="connsiteX11" fmla="*/ 344106 w 714728"/>
                  <a:gd name="connsiteY11" fmla="*/ 1698071 h 1698070"/>
                  <a:gd name="connsiteX12" fmla="*/ 382699 w 714728"/>
                  <a:gd name="connsiteY12" fmla="*/ 1660809 h 1698070"/>
                  <a:gd name="connsiteX13" fmla="*/ 384695 w 714728"/>
                  <a:gd name="connsiteY13" fmla="*/ 711300 h 1698070"/>
                  <a:gd name="connsiteX14" fmla="*/ 714728 w 714728"/>
                  <a:gd name="connsiteY14" fmla="*/ 382598 h 1698070"/>
                  <a:gd name="connsiteX15" fmla="*/ 714728 w 714728"/>
                  <a:gd name="connsiteY15" fmla="*/ 347333 h 1698070"/>
                  <a:gd name="connsiteX16" fmla="*/ 351426 w 714728"/>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8" h="1698070">
                    <a:moveTo>
                      <a:pt x="351426" y="714627"/>
                    </a:moveTo>
                    <a:cubicBezTo>
                      <a:pt x="351426" y="736585"/>
                      <a:pt x="349430" y="1623547"/>
                      <a:pt x="349430" y="1623547"/>
                    </a:cubicBezTo>
                    <a:cubicBezTo>
                      <a:pt x="349430" y="1643509"/>
                      <a:pt x="332795" y="1659478"/>
                      <a:pt x="312833" y="1659478"/>
                    </a:cubicBezTo>
                    <a:lnTo>
                      <a:pt x="67305" y="1659478"/>
                    </a:lnTo>
                    <a:cubicBezTo>
                      <a:pt x="47343" y="1659478"/>
                      <a:pt x="30708" y="1643509"/>
                      <a:pt x="30708" y="1623547"/>
                    </a:cubicBezTo>
                    <a:cubicBezTo>
                      <a:pt x="30708" y="1623547"/>
                      <a:pt x="30708" y="735919"/>
                      <a:pt x="30708" y="707973"/>
                    </a:cubicBezTo>
                    <a:cubicBezTo>
                      <a:pt x="24054" y="330698"/>
                      <a:pt x="334791" y="33269"/>
                      <a:pt x="713397" y="33269"/>
                    </a:cubicBezTo>
                    <a:lnTo>
                      <a:pt x="713397" y="0"/>
                    </a:lnTo>
                    <a:cubicBezTo>
                      <a:pt x="318156" y="0"/>
                      <a:pt x="-6553" y="310736"/>
                      <a:pt x="100" y="705312"/>
                    </a:cubicBezTo>
                    <a:cubicBezTo>
                      <a:pt x="766" y="734589"/>
                      <a:pt x="766" y="1660809"/>
                      <a:pt x="766" y="1660809"/>
                    </a:cubicBezTo>
                    <a:cubicBezTo>
                      <a:pt x="766" y="1681436"/>
                      <a:pt x="18066" y="1698071"/>
                      <a:pt x="39358" y="1698071"/>
                    </a:cubicBezTo>
                    <a:lnTo>
                      <a:pt x="344106" y="1698071"/>
                    </a:lnTo>
                    <a:cubicBezTo>
                      <a:pt x="365399" y="1698071"/>
                      <a:pt x="382699" y="1681436"/>
                      <a:pt x="382699" y="1660809"/>
                    </a:cubicBezTo>
                    <a:cubicBezTo>
                      <a:pt x="382699" y="1660809"/>
                      <a:pt x="384030" y="733923"/>
                      <a:pt x="384695" y="711300"/>
                    </a:cubicBezTo>
                    <a:cubicBezTo>
                      <a:pt x="390684" y="518337"/>
                      <a:pt x="545054" y="379937"/>
                      <a:pt x="714728" y="382598"/>
                    </a:cubicBezTo>
                    <a:lnTo>
                      <a:pt x="714728" y="347333"/>
                    </a:lnTo>
                    <a:cubicBezTo>
                      <a:pt x="530415" y="353987"/>
                      <a:pt x="351426" y="467103"/>
                      <a:pt x="351426" y="714627"/>
                    </a:cubicBezTo>
                    <a:close/>
                  </a:path>
                </a:pathLst>
              </a:custGeom>
              <a:solidFill>
                <a:srgbClr val="414D96"/>
              </a:solidFill>
              <a:ln w="6632"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84EF056F-3ED9-85B3-5132-1BB110BD9F41}"/>
                  </a:ext>
                </a:extLst>
              </p:cNvPr>
              <p:cNvSpPr/>
              <p:nvPr/>
            </p:nvSpPr>
            <p:spPr>
              <a:xfrm>
                <a:off x="8065376" y="1767741"/>
                <a:ext cx="714727" cy="1698070"/>
              </a:xfrm>
              <a:custGeom>
                <a:avLst/>
                <a:gdLst>
                  <a:gd name="connsiteX0" fmla="*/ 363302 w 714727"/>
                  <a:gd name="connsiteY0" fmla="*/ 714627 h 1698070"/>
                  <a:gd name="connsiteX1" fmla="*/ 365298 w 714727"/>
                  <a:gd name="connsiteY1" fmla="*/ 1623547 h 1698070"/>
                  <a:gd name="connsiteX2" fmla="*/ 401895 w 714727"/>
                  <a:gd name="connsiteY2" fmla="*/ 1659478 h 1698070"/>
                  <a:gd name="connsiteX3" fmla="*/ 647423 w 714727"/>
                  <a:gd name="connsiteY3" fmla="*/ 1659478 h 1698070"/>
                  <a:gd name="connsiteX4" fmla="*/ 684020 w 714727"/>
                  <a:gd name="connsiteY4" fmla="*/ 1623547 h 1698070"/>
                  <a:gd name="connsiteX5" fmla="*/ 684020 w 714727"/>
                  <a:gd name="connsiteY5" fmla="*/ 707973 h 1698070"/>
                  <a:gd name="connsiteX6" fmla="*/ 1331 w 714727"/>
                  <a:gd name="connsiteY6" fmla="*/ 33269 h 1698070"/>
                  <a:gd name="connsiteX7" fmla="*/ 1331 w 714727"/>
                  <a:gd name="connsiteY7" fmla="*/ 0 h 1698070"/>
                  <a:gd name="connsiteX8" fmla="*/ 714628 w 714727"/>
                  <a:gd name="connsiteY8" fmla="*/ 705312 h 1698070"/>
                  <a:gd name="connsiteX9" fmla="*/ 713962 w 714727"/>
                  <a:gd name="connsiteY9" fmla="*/ 1660809 h 1698070"/>
                  <a:gd name="connsiteX10" fmla="*/ 675370 w 714727"/>
                  <a:gd name="connsiteY10" fmla="*/ 1698071 h 1698070"/>
                  <a:gd name="connsiteX11" fmla="*/ 370622 w 714727"/>
                  <a:gd name="connsiteY11" fmla="*/ 1698071 h 1698070"/>
                  <a:gd name="connsiteX12" fmla="*/ 332029 w 714727"/>
                  <a:gd name="connsiteY12" fmla="*/ 1660809 h 1698070"/>
                  <a:gd name="connsiteX13" fmla="*/ 330033 w 714727"/>
                  <a:gd name="connsiteY13" fmla="*/ 711300 h 1698070"/>
                  <a:gd name="connsiteX14" fmla="*/ 0 w 714727"/>
                  <a:gd name="connsiteY14" fmla="*/ 382598 h 1698070"/>
                  <a:gd name="connsiteX15" fmla="*/ 0 w 714727"/>
                  <a:gd name="connsiteY15" fmla="*/ 347333 h 1698070"/>
                  <a:gd name="connsiteX16" fmla="*/ 363302 w 714727"/>
                  <a:gd name="connsiteY16" fmla="*/ 714627 h 169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27" h="1698070">
                    <a:moveTo>
                      <a:pt x="363302" y="714627"/>
                    </a:moveTo>
                    <a:cubicBezTo>
                      <a:pt x="363302" y="736585"/>
                      <a:pt x="365298" y="1623547"/>
                      <a:pt x="365298" y="1623547"/>
                    </a:cubicBezTo>
                    <a:cubicBezTo>
                      <a:pt x="365298" y="1643509"/>
                      <a:pt x="381933" y="1659478"/>
                      <a:pt x="401895" y="1659478"/>
                    </a:cubicBezTo>
                    <a:lnTo>
                      <a:pt x="647423" y="1659478"/>
                    </a:lnTo>
                    <a:cubicBezTo>
                      <a:pt x="667385" y="1659478"/>
                      <a:pt x="684020" y="1643509"/>
                      <a:pt x="684020" y="1623547"/>
                    </a:cubicBezTo>
                    <a:cubicBezTo>
                      <a:pt x="684020" y="1623547"/>
                      <a:pt x="684020" y="735919"/>
                      <a:pt x="684020" y="707973"/>
                    </a:cubicBezTo>
                    <a:cubicBezTo>
                      <a:pt x="691339" y="330698"/>
                      <a:pt x="379937" y="33269"/>
                      <a:pt x="1331" y="33269"/>
                    </a:cubicBezTo>
                    <a:lnTo>
                      <a:pt x="1331" y="0"/>
                    </a:lnTo>
                    <a:cubicBezTo>
                      <a:pt x="396572" y="0"/>
                      <a:pt x="721281" y="310736"/>
                      <a:pt x="714628" y="705312"/>
                    </a:cubicBezTo>
                    <a:cubicBezTo>
                      <a:pt x="713962" y="734589"/>
                      <a:pt x="713962" y="1660809"/>
                      <a:pt x="713962" y="1660809"/>
                    </a:cubicBezTo>
                    <a:cubicBezTo>
                      <a:pt x="713962" y="1681436"/>
                      <a:pt x="696662" y="1698071"/>
                      <a:pt x="675370" y="1698071"/>
                    </a:cubicBezTo>
                    <a:lnTo>
                      <a:pt x="370622" y="1698071"/>
                    </a:lnTo>
                    <a:cubicBezTo>
                      <a:pt x="349329" y="1698071"/>
                      <a:pt x="332029" y="1681436"/>
                      <a:pt x="332029" y="1660809"/>
                    </a:cubicBezTo>
                    <a:cubicBezTo>
                      <a:pt x="332029" y="1660809"/>
                      <a:pt x="330698" y="733923"/>
                      <a:pt x="330033" y="711300"/>
                    </a:cubicBezTo>
                    <a:cubicBezTo>
                      <a:pt x="324044" y="518337"/>
                      <a:pt x="169674" y="379937"/>
                      <a:pt x="0" y="382598"/>
                    </a:cubicBezTo>
                    <a:lnTo>
                      <a:pt x="0" y="347333"/>
                    </a:lnTo>
                    <a:cubicBezTo>
                      <a:pt x="184978" y="353987"/>
                      <a:pt x="363302" y="467103"/>
                      <a:pt x="363302" y="714627"/>
                    </a:cubicBezTo>
                    <a:close/>
                  </a:path>
                </a:pathLst>
              </a:custGeom>
              <a:solidFill>
                <a:srgbClr val="B21F26"/>
              </a:solidFill>
              <a:ln w="6632"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CA02227A-1122-716C-232F-C86AADA4681E}"/>
                  </a:ext>
                </a:extLst>
              </p:cNvPr>
              <p:cNvSpPr/>
              <p:nvPr/>
            </p:nvSpPr>
            <p:spPr>
              <a:xfrm>
                <a:off x="7743993" y="2135700"/>
                <a:ext cx="204274" cy="171670"/>
              </a:xfrm>
              <a:custGeom>
                <a:avLst/>
                <a:gdLst>
                  <a:gd name="connsiteX0" fmla="*/ 0 w 204274"/>
                  <a:gd name="connsiteY0" fmla="*/ 171670 h 171670"/>
                  <a:gd name="connsiteX1" fmla="*/ 204274 w 204274"/>
                  <a:gd name="connsiteY1" fmla="*/ 0 h 171670"/>
                  <a:gd name="connsiteX2" fmla="*/ 0 w 204274"/>
                  <a:gd name="connsiteY2" fmla="*/ 171670 h 171670"/>
                </a:gdLst>
                <a:ahLst/>
                <a:cxnLst>
                  <a:cxn ang="0">
                    <a:pos x="connsiteX0" y="connsiteY0"/>
                  </a:cxn>
                  <a:cxn ang="0">
                    <a:pos x="connsiteX1" y="connsiteY1"/>
                  </a:cxn>
                  <a:cxn ang="0">
                    <a:pos x="connsiteX2" y="connsiteY2"/>
                  </a:cxn>
                </a:cxnLst>
                <a:rect l="l" t="t" r="r" b="b"/>
                <a:pathLst>
                  <a:path w="204274" h="171670">
                    <a:moveTo>
                      <a:pt x="0" y="171670"/>
                    </a:moveTo>
                    <a:cubicBezTo>
                      <a:pt x="0" y="171670"/>
                      <a:pt x="37927" y="44581"/>
                      <a:pt x="204274" y="0"/>
                    </a:cubicBezTo>
                    <a:cubicBezTo>
                      <a:pt x="204274" y="0"/>
                      <a:pt x="67204" y="37927"/>
                      <a:pt x="0" y="171670"/>
                    </a:cubicBezTo>
                    <a:close/>
                  </a:path>
                </a:pathLst>
              </a:custGeom>
              <a:solidFill>
                <a:srgbClr val="F5F5F5">
                  <a:alpha val="33000"/>
                </a:srgbClr>
              </a:solidFill>
              <a:ln w="6632"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763B9C81-BDE7-5258-8B3B-F7B06C309615}"/>
                  </a:ext>
                </a:extLst>
              </p:cNvPr>
              <p:cNvSpPr/>
              <p:nvPr/>
            </p:nvSpPr>
            <p:spPr>
              <a:xfrm>
                <a:off x="8408716" y="2481702"/>
                <a:ext cx="21957" cy="930212"/>
              </a:xfrm>
              <a:custGeom>
                <a:avLst/>
                <a:gdLst>
                  <a:gd name="connsiteX0" fmla="*/ 11312 w 21957"/>
                  <a:gd name="connsiteY0" fmla="*/ 856355 h 930212"/>
                  <a:gd name="connsiteX1" fmla="*/ 11312 w 21957"/>
                  <a:gd name="connsiteY1" fmla="*/ 925555 h 930212"/>
                  <a:gd name="connsiteX2" fmla="*/ 11312 w 21957"/>
                  <a:gd name="connsiteY2" fmla="*/ 927551 h 930212"/>
                  <a:gd name="connsiteX3" fmla="*/ 11312 w 21957"/>
                  <a:gd name="connsiteY3" fmla="*/ 928882 h 930212"/>
                  <a:gd name="connsiteX4" fmla="*/ 10646 w 21957"/>
                  <a:gd name="connsiteY4" fmla="*/ 930213 h 930212"/>
                  <a:gd name="connsiteX5" fmla="*/ 21958 w 21957"/>
                  <a:gd name="connsiteY5" fmla="*/ 912913 h 930212"/>
                  <a:gd name="connsiteX6" fmla="*/ 21958 w 21957"/>
                  <a:gd name="connsiteY6" fmla="*/ 911582 h 930212"/>
                  <a:gd name="connsiteX7" fmla="*/ 21958 w 21957"/>
                  <a:gd name="connsiteY7" fmla="*/ 909586 h 930212"/>
                  <a:gd name="connsiteX8" fmla="*/ 21958 w 21957"/>
                  <a:gd name="connsiteY8" fmla="*/ 843047 h 930212"/>
                  <a:gd name="connsiteX9" fmla="*/ 19296 w 21957"/>
                  <a:gd name="connsiteY9" fmla="*/ 59220 h 930212"/>
                  <a:gd name="connsiteX10" fmla="*/ 0 w 21957"/>
                  <a:gd name="connsiteY10" fmla="*/ 0 h 930212"/>
                  <a:gd name="connsiteX11" fmla="*/ 7985 w 21957"/>
                  <a:gd name="connsiteY11" fmla="*/ 44581 h 930212"/>
                  <a:gd name="connsiteX12" fmla="*/ 11312 w 21957"/>
                  <a:gd name="connsiteY12" fmla="*/ 856355 h 93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57" h="930212">
                    <a:moveTo>
                      <a:pt x="11312" y="856355"/>
                    </a:moveTo>
                    <a:cubicBezTo>
                      <a:pt x="11312" y="899605"/>
                      <a:pt x="11312" y="925555"/>
                      <a:pt x="11312" y="925555"/>
                    </a:cubicBezTo>
                    <a:cubicBezTo>
                      <a:pt x="11312" y="926220"/>
                      <a:pt x="11312" y="926886"/>
                      <a:pt x="11312" y="927551"/>
                    </a:cubicBezTo>
                    <a:cubicBezTo>
                      <a:pt x="11312" y="928217"/>
                      <a:pt x="11312" y="928217"/>
                      <a:pt x="11312" y="928882"/>
                    </a:cubicBezTo>
                    <a:cubicBezTo>
                      <a:pt x="11312" y="929547"/>
                      <a:pt x="11312" y="929547"/>
                      <a:pt x="10646" y="930213"/>
                    </a:cubicBezTo>
                    <a:cubicBezTo>
                      <a:pt x="16635" y="922893"/>
                      <a:pt x="21958" y="915574"/>
                      <a:pt x="21958" y="912913"/>
                    </a:cubicBezTo>
                    <a:cubicBezTo>
                      <a:pt x="21958" y="912913"/>
                      <a:pt x="21958" y="912247"/>
                      <a:pt x="21958" y="911582"/>
                    </a:cubicBezTo>
                    <a:cubicBezTo>
                      <a:pt x="21958" y="910916"/>
                      <a:pt x="21958" y="910251"/>
                      <a:pt x="21958" y="909586"/>
                    </a:cubicBezTo>
                    <a:cubicBezTo>
                      <a:pt x="21958" y="909586"/>
                      <a:pt x="21958" y="884301"/>
                      <a:pt x="21958" y="843047"/>
                    </a:cubicBezTo>
                    <a:cubicBezTo>
                      <a:pt x="21293" y="639438"/>
                      <a:pt x="19296" y="59220"/>
                      <a:pt x="19296" y="59220"/>
                    </a:cubicBezTo>
                    <a:cubicBezTo>
                      <a:pt x="16635" y="20627"/>
                      <a:pt x="7985" y="5323"/>
                      <a:pt x="0" y="0"/>
                    </a:cubicBezTo>
                    <a:cubicBezTo>
                      <a:pt x="3992" y="9315"/>
                      <a:pt x="6654" y="23954"/>
                      <a:pt x="7985" y="44581"/>
                    </a:cubicBezTo>
                    <a:cubicBezTo>
                      <a:pt x="7985" y="44581"/>
                      <a:pt x="9981" y="645427"/>
                      <a:pt x="11312" y="856355"/>
                    </a:cubicBezTo>
                    <a:close/>
                  </a:path>
                </a:pathLst>
              </a:custGeom>
              <a:solidFill>
                <a:srgbClr val="F5F5F5">
                  <a:alpha val="15000"/>
                </a:srgbClr>
              </a:solidFill>
              <a:ln w="6632"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ED3806A0-BE35-0C88-D0AE-5E0C6D27DD3B}"/>
                  </a:ext>
                </a:extLst>
              </p:cNvPr>
              <p:cNvSpPr/>
              <p:nvPr/>
            </p:nvSpPr>
            <p:spPr>
              <a:xfrm>
                <a:off x="8396739" y="2478615"/>
                <a:ext cx="23288" cy="953290"/>
              </a:xfrm>
              <a:custGeom>
                <a:avLst/>
                <a:gdLst>
                  <a:gd name="connsiteX0" fmla="*/ 0 w 23288"/>
                  <a:gd name="connsiteY0" fmla="*/ 425 h 953290"/>
                  <a:gd name="connsiteX1" fmla="*/ 1996 w 23288"/>
                  <a:gd name="connsiteY1" fmla="*/ 949934 h 953290"/>
                  <a:gd name="connsiteX2" fmla="*/ 1996 w 23288"/>
                  <a:gd name="connsiteY2" fmla="*/ 953261 h 953290"/>
                  <a:gd name="connsiteX3" fmla="*/ 22623 w 23288"/>
                  <a:gd name="connsiteY3" fmla="*/ 933300 h 953290"/>
                  <a:gd name="connsiteX4" fmla="*/ 23289 w 23288"/>
                  <a:gd name="connsiteY4" fmla="*/ 931969 h 953290"/>
                  <a:gd name="connsiteX5" fmla="*/ 23289 w 23288"/>
                  <a:gd name="connsiteY5" fmla="*/ 930638 h 953290"/>
                  <a:gd name="connsiteX6" fmla="*/ 23289 w 23288"/>
                  <a:gd name="connsiteY6" fmla="*/ 928642 h 953290"/>
                  <a:gd name="connsiteX7" fmla="*/ 23289 w 23288"/>
                  <a:gd name="connsiteY7" fmla="*/ 859441 h 953290"/>
                  <a:gd name="connsiteX8" fmla="*/ 20627 w 23288"/>
                  <a:gd name="connsiteY8" fmla="*/ 47668 h 953290"/>
                  <a:gd name="connsiteX9" fmla="*/ 12642 w 23288"/>
                  <a:gd name="connsiteY9" fmla="*/ 3087 h 953290"/>
                  <a:gd name="connsiteX10" fmla="*/ 0 w 23288"/>
                  <a:gd name="connsiteY10" fmla="*/ 425 h 95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88" h="953290">
                    <a:moveTo>
                      <a:pt x="0" y="425"/>
                    </a:moveTo>
                    <a:cubicBezTo>
                      <a:pt x="665" y="23048"/>
                      <a:pt x="1996" y="949934"/>
                      <a:pt x="1996" y="949934"/>
                    </a:cubicBezTo>
                    <a:cubicBezTo>
                      <a:pt x="1996" y="951265"/>
                      <a:pt x="1996" y="951930"/>
                      <a:pt x="1996" y="953261"/>
                    </a:cubicBezTo>
                    <a:cubicBezTo>
                      <a:pt x="3992" y="953927"/>
                      <a:pt x="14639" y="943280"/>
                      <a:pt x="22623" y="933300"/>
                    </a:cubicBezTo>
                    <a:cubicBezTo>
                      <a:pt x="22623" y="932634"/>
                      <a:pt x="23289" y="931969"/>
                      <a:pt x="23289" y="931969"/>
                    </a:cubicBezTo>
                    <a:cubicBezTo>
                      <a:pt x="23289" y="931969"/>
                      <a:pt x="23289" y="931303"/>
                      <a:pt x="23289" y="930638"/>
                    </a:cubicBezTo>
                    <a:cubicBezTo>
                      <a:pt x="23289" y="929973"/>
                      <a:pt x="23289" y="929307"/>
                      <a:pt x="23289" y="928642"/>
                    </a:cubicBezTo>
                    <a:cubicBezTo>
                      <a:pt x="23289" y="928642"/>
                      <a:pt x="23289" y="902692"/>
                      <a:pt x="23289" y="859441"/>
                    </a:cubicBezTo>
                    <a:cubicBezTo>
                      <a:pt x="22623" y="648513"/>
                      <a:pt x="20627" y="47668"/>
                      <a:pt x="20627" y="47668"/>
                    </a:cubicBezTo>
                    <a:cubicBezTo>
                      <a:pt x="19296" y="27041"/>
                      <a:pt x="15969" y="13068"/>
                      <a:pt x="12642" y="3087"/>
                    </a:cubicBezTo>
                    <a:cubicBezTo>
                      <a:pt x="5323" y="-1571"/>
                      <a:pt x="0" y="425"/>
                      <a:pt x="0" y="425"/>
                    </a:cubicBezTo>
                    <a:close/>
                  </a:path>
                </a:pathLst>
              </a:custGeom>
              <a:solidFill>
                <a:srgbClr val="F5F5F5">
                  <a:alpha val="32000"/>
                </a:srgbClr>
              </a:solidFill>
              <a:ln w="6632"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AADED592-E733-6228-86AE-81371B85A39E}"/>
                  </a:ext>
                </a:extLst>
              </p:cNvPr>
              <p:cNvSpPr/>
              <p:nvPr/>
            </p:nvSpPr>
            <p:spPr>
              <a:xfrm>
                <a:off x="7354625" y="2167639"/>
                <a:ext cx="71977" cy="1272222"/>
              </a:xfrm>
              <a:custGeom>
                <a:avLst/>
                <a:gdLst>
                  <a:gd name="connsiteX0" fmla="*/ 17416 w 71977"/>
                  <a:gd name="connsiteY0" fmla="*/ 310736 h 1272222"/>
                  <a:gd name="connsiteX1" fmla="*/ 71978 w 71977"/>
                  <a:gd name="connsiteY1" fmla="*/ 31273 h 1272222"/>
                  <a:gd name="connsiteX2" fmla="*/ 65989 w 71977"/>
                  <a:gd name="connsiteY2" fmla="*/ 0 h 1272222"/>
                  <a:gd name="connsiteX3" fmla="*/ 116 w 71977"/>
                  <a:gd name="connsiteY3" fmla="*/ 305413 h 1272222"/>
                  <a:gd name="connsiteX4" fmla="*/ 781 w 71977"/>
                  <a:gd name="connsiteY4" fmla="*/ 1260911 h 1272222"/>
                  <a:gd name="connsiteX5" fmla="*/ 2777 w 71977"/>
                  <a:gd name="connsiteY5" fmla="*/ 1272222 h 1272222"/>
                  <a:gd name="connsiteX6" fmla="*/ 18081 w 71977"/>
                  <a:gd name="connsiteY6" fmla="*/ 1256253 h 1272222"/>
                  <a:gd name="connsiteX7" fmla="*/ 17416 w 71977"/>
                  <a:gd name="connsiteY7" fmla="*/ 310736 h 127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77" h="1272222">
                    <a:moveTo>
                      <a:pt x="17416" y="310736"/>
                    </a:moveTo>
                    <a:cubicBezTo>
                      <a:pt x="15419" y="210928"/>
                      <a:pt x="35381" y="116443"/>
                      <a:pt x="71978" y="31273"/>
                    </a:cubicBezTo>
                    <a:cubicBezTo>
                      <a:pt x="71978" y="13308"/>
                      <a:pt x="69316" y="4658"/>
                      <a:pt x="65989" y="0"/>
                    </a:cubicBezTo>
                    <a:cubicBezTo>
                      <a:pt x="22073" y="92489"/>
                      <a:pt x="-1881" y="195624"/>
                      <a:pt x="116" y="305413"/>
                    </a:cubicBezTo>
                    <a:cubicBezTo>
                      <a:pt x="781" y="334690"/>
                      <a:pt x="781" y="1260911"/>
                      <a:pt x="781" y="1260911"/>
                    </a:cubicBezTo>
                    <a:cubicBezTo>
                      <a:pt x="781" y="1264903"/>
                      <a:pt x="1446" y="1268895"/>
                      <a:pt x="2777" y="1272222"/>
                    </a:cubicBezTo>
                    <a:cubicBezTo>
                      <a:pt x="7435" y="1269561"/>
                      <a:pt x="12758" y="1264238"/>
                      <a:pt x="18081" y="1256253"/>
                    </a:cubicBezTo>
                    <a:cubicBezTo>
                      <a:pt x="17416" y="1154449"/>
                      <a:pt x="18081" y="338017"/>
                      <a:pt x="17416" y="310736"/>
                    </a:cubicBezTo>
                    <a:close/>
                  </a:path>
                </a:pathLst>
              </a:custGeom>
              <a:solidFill>
                <a:srgbClr val="F5F5F5">
                  <a:alpha val="33000"/>
                </a:srgbClr>
              </a:solidFill>
              <a:ln w="6632"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5FCB6DE1-6A90-01E0-7CAB-C6471627CCFE}"/>
                  </a:ext>
                </a:extLst>
              </p:cNvPr>
              <p:cNvSpPr/>
              <p:nvPr/>
            </p:nvSpPr>
            <p:spPr>
              <a:xfrm>
                <a:off x="7371976" y="2198912"/>
                <a:ext cx="54626" cy="1224979"/>
              </a:xfrm>
              <a:custGeom>
                <a:avLst/>
                <a:gdLst>
                  <a:gd name="connsiteX0" fmla="*/ 13372 w 54626"/>
                  <a:gd name="connsiteY0" fmla="*/ 1192376 h 1224979"/>
                  <a:gd name="connsiteX1" fmla="*/ 13372 w 54626"/>
                  <a:gd name="connsiteY1" fmla="*/ 276802 h 1224979"/>
                  <a:gd name="connsiteX2" fmla="*/ 50634 w 54626"/>
                  <a:gd name="connsiteY2" fmla="*/ 45912 h 1224979"/>
                  <a:gd name="connsiteX3" fmla="*/ 54626 w 54626"/>
                  <a:gd name="connsiteY3" fmla="*/ 0 h 1224979"/>
                  <a:gd name="connsiteX4" fmla="*/ 65 w 54626"/>
                  <a:gd name="connsiteY4" fmla="*/ 279463 h 1224979"/>
                  <a:gd name="connsiteX5" fmla="*/ 730 w 54626"/>
                  <a:gd name="connsiteY5" fmla="*/ 1224980 h 1224979"/>
                  <a:gd name="connsiteX6" fmla="*/ 14038 w 54626"/>
                  <a:gd name="connsiteY6" fmla="*/ 1197033 h 1224979"/>
                  <a:gd name="connsiteX7" fmla="*/ 13372 w 54626"/>
                  <a:gd name="connsiteY7" fmla="*/ 1192376 h 12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26" h="1224979">
                    <a:moveTo>
                      <a:pt x="13372" y="1192376"/>
                    </a:moveTo>
                    <a:cubicBezTo>
                      <a:pt x="13372" y="1192376"/>
                      <a:pt x="13372" y="304748"/>
                      <a:pt x="13372" y="276802"/>
                    </a:cubicBezTo>
                    <a:cubicBezTo>
                      <a:pt x="12042" y="195624"/>
                      <a:pt x="25349" y="117774"/>
                      <a:pt x="50634" y="45912"/>
                    </a:cubicBezTo>
                    <a:cubicBezTo>
                      <a:pt x="53296" y="25950"/>
                      <a:pt x="54626" y="11312"/>
                      <a:pt x="54626" y="0"/>
                    </a:cubicBezTo>
                    <a:cubicBezTo>
                      <a:pt x="18030" y="85170"/>
                      <a:pt x="-1266" y="179655"/>
                      <a:pt x="65" y="279463"/>
                    </a:cubicBezTo>
                    <a:cubicBezTo>
                      <a:pt x="730" y="306744"/>
                      <a:pt x="730" y="1123175"/>
                      <a:pt x="730" y="1224980"/>
                    </a:cubicBezTo>
                    <a:cubicBezTo>
                      <a:pt x="5388" y="1218326"/>
                      <a:pt x="10045" y="1209010"/>
                      <a:pt x="14038" y="1197033"/>
                    </a:cubicBezTo>
                    <a:cubicBezTo>
                      <a:pt x="13372" y="1195703"/>
                      <a:pt x="13372" y="1193707"/>
                      <a:pt x="13372" y="1192376"/>
                    </a:cubicBezTo>
                    <a:close/>
                  </a:path>
                </a:pathLst>
              </a:custGeom>
              <a:solidFill>
                <a:srgbClr val="F5F5F5">
                  <a:alpha val="14000"/>
                </a:srgbClr>
              </a:solidFill>
              <a:ln w="6632" cap="flat">
                <a:noFill/>
                <a:prstDash val="solid"/>
                <a:miter/>
              </a:ln>
            </p:spPr>
            <p:txBody>
              <a:bodyPr rtlCol="0" anchor="ctr"/>
              <a:lstStyle/>
              <a:p>
                <a:endParaRPr lang="en-US"/>
              </a:p>
            </p:txBody>
          </p:sp>
        </p:grpSp>
        <p:sp>
          <p:nvSpPr>
            <p:cNvPr id="333" name="Freeform: Shape 332">
              <a:extLst>
                <a:ext uri="{FF2B5EF4-FFF2-40B4-BE49-F238E27FC236}">
                  <a16:creationId xmlns:a16="http://schemas.microsoft.com/office/drawing/2014/main" id="{B2A4D97C-D384-32EC-59B9-893A41761FDE}"/>
                </a:ext>
              </a:extLst>
            </p:cNvPr>
            <p:cNvSpPr/>
            <p:nvPr/>
          </p:nvSpPr>
          <p:spPr>
            <a:xfrm rot="21406003" flipH="1">
              <a:off x="7465861" y="313777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40F8B193-4175-F8A9-723A-26C01A3FA421}"/>
                </a:ext>
              </a:extLst>
            </p:cNvPr>
            <p:cNvSpPr/>
            <p:nvPr/>
          </p:nvSpPr>
          <p:spPr>
            <a:xfrm rot="27782" flipH="1">
              <a:off x="8507194" y="3145760"/>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grpSp>
      <p:grpSp>
        <p:nvGrpSpPr>
          <p:cNvPr id="344" name="Group 343">
            <a:extLst>
              <a:ext uri="{FF2B5EF4-FFF2-40B4-BE49-F238E27FC236}">
                <a16:creationId xmlns:a16="http://schemas.microsoft.com/office/drawing/2014/main" id="{81FFE524-10DB-45E4-D743-FFB41FBE8DD9}"/>
              </a:ext>
            </a:extLst>
          </p:cNvPr>
          <p:cNvGrpSpPr/>
          <p:nvPr/>
        </p:nvGrpSpPr>
        <p:grpSpPr>
          <a:xfrm rot="19487583">
            <a:off x="8517680" y="4204336"/>
            <a:ext cx="2321003" cy="1451881"/>
            <a:chOff x="1643008" y="1934601"/>
            <a:chExt cx="2036947" cy="1274192"/>
          </a:xfrm>
        </p:grpSpPr>
        <p:sp>
          <p:nvSpPr>
            <p:cNvPr id="345" name="Rectangle 344">
              <a:extLst>
                <a:ext uri="{FF2B5EF4-FFF2-40B4-BE49-F238E27FC236}">
                  <a16:creationId xmlns:a16="http://schemas.microsoft.com/office/drawing/2014/main" id="{A7FD974C-EA46-6C58-4CF9-88B5675F2C60}"/>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Rectangle 345">
              <a:extLst>
                <a:ext uri="{FF2B5EF4-FFF2-40B4-BE49-F238E27FC236}">
                  <a16:creationId xmlns:a16="http://schemas.microsoft.com/office/drawing/2014/main" id="{97062B08-2C14-DBEA-2193-F1BAB930A308}"/>
                </a:ext>
              </a:extLst>
            </p:cNvPr>
            <p:cNvSpPr/>
            <p:nvPr/>
          </p:nvSpPr>
          <p:spPr>
            <a:xfrm rot="2128384">
              <a:off x="2556476" y="2717890"/>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Shape 346">
              <a:extLst>
                <a:ext uri="{FF2B5EF4-FFF2-40B4-BE49-F238E27FC236}">
                  <a16:creationId xmlns:a16="http://schemas.microsoft.com/office/drawing/2014/main" id="{16488244-ECAC-E2A3-E164-9DC6C96EDF35}"/>
                </a:ext>
              </a:extLst>
            </p:cNvPr>
            <p:cNvSpPr/>
            <p:nvPr/>
          </p:nvSpPr>
          <p:spPr>
            <a:xfrm rot="2112417">
              <a:off x="1869754" y="1934601"/>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8DF13A29-03F0-34AE-4A33-6DA0E7D041E9}"/>
                </a:ext>
              </a:extLst>
            </p:cNvPr>
            <p:cNvSpPr/>
            <p:nvPr/>
          </p:nvSpPr>
          <p:spPr>
            <a:xfrm rot="1655949">
              <a:off x="3322789" y="298056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grpSp>
        <p:nvGrpSpPr>
          <p:cNvPr id="349" name="Group 348">
            <a:extLst>
              <a:ext uri="{FF2B5EF4-FFF2-40B4-BE49-F238E27FC236}">
                <a16:creationId xmlns:a16="http://schemas.microsoft.com/office/drawing/2014/main" id="{2BE72B86-CDBF-C56D-CD9B-E997D3EFDF73}"/>
              </a:ext>
            </a:extLst>
          </p:cNvPr>
          <p:cNvGrpSpPr/>
          <p:nvPr/>
        </p:nvGrpSpPr>
        <p:grpSpPr>
          <a:xfrm rot="2112417" flipH="1">
            <a:off x="8517409" y="4963058"/>
            <a:ext cx="2321003" cy="1451881"/>
            <a:chOff x="1643008" y="1934601"/>
            <a:chExt cx="2036947" cy="1274192"/>
          </a:xfrm>
        </p:grpSpPr>
        <p:sp>
          <p:nvSpPr>
            <p:cNvPr id="350" name="Rectangle 349">
              <a:extLst>
                <a:ext uri="{FF2B5EF4-FFF2-40B4-BE49-F238E27FC236}">
                  <a16:creationId xmlns:a16="http://schemas.microsoft.com/office/drawing/2014/main" id="{EE0DBBC3-56E6-1EFB-0981-D4645EEBBCAA}"/>
                </a:ext>
              </a:extLst>
            </p:cNvPr>
            <p:cNvSpPr/>
            <p:nvPr/>
          </p:nvSpPr>
          <p:spPr>
            <a:xfrm rot="2128384">
              <a:off x="1643008" y="2065009"/>
              <a:ext cx="1123479" cy="355606"/>
            </a:xfrm>
            <a:prstGeom prst="rect">
              <a:avLst/>
            </a:prstGeom>
            <a:solidFill>
              <a:srgbClr val="D92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Rectangle 350">
              <a:extLst>
                <a:ext uri="{FF2B5EF4-FFF2-40B4-BE49-F238E27FC236}">
                  <a16:creationId xmlns:a16="http://schemas.microsoft.com/office/drawing/2014/main" id="{ADC4DCCD-31B3-293D-DF63-29358ED07F31}"/>
                </a:ext>
              </a:extLst>
            </p:cNvPr>
            <p:cNvSpPr/>
            <p:nvPr/>
          </p:nvSpPr>
          <p:spPr>
            <a:xfrm rot="2128384">
              <a:off x="2556476" y="2717890"/>
              <a:ext cx="1123479" cy="358027"/>
            </a:xfrm>
            <a:prstGeom prst="rect">
              <a:avLst/>
            </a:prstGeom>
            <a:solidFill>
              <a:srgbClr val="3E4D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Freeform: Shape 351">
              <a:extLst>
                <a:ext uri="{FF2B5EF4-FFF2-40B4-BE49-F238E27FC236}">
                  <a16:creationId xmlns:a16="http://schemas.microsoft.com/office/drawing/2014/main" id="{6C27A127-ABC6-809C-B480-61400915D166}"/>
                </a:ext>
              </a:extLst>
            </p:cNvPr>
            <p:cNvSpPr/>
            <p:nvPr/>
          </p:nvSpPr>
          <p:spPr>
            <a:xfrm rot="2112417" flipH="1">
              <a:off x="1869754" y="1934601"/>
              <a:ext cx="165016" cy="221574"/>
            </a:xfrm>
            <a:custGeom>
              <a:avLst/>
              <a:gdLst>
                <a:gd name="connsiteX0" fmla="*/ 0 w 165016"/>
                <a:gd name="connsiteY0" fmla="*/ 220909 h 221574"/>
                <a:gd name="connsiteX1" fmla="*/ 0 w 165016"/>
                <a:gd name="connsiteY1" fmla="*/ 0 h 221574"/>
                <a:gd name="connsiteX2" fmla="*/ 31273 w 165016"/>
                <a:gd name="connsiteY2" fmla="*/ 0 h 221574"/>
                <a:gd name="connsiteX3" fmla="*/ 101805 w 165016"/>
                <a:gd name="connsiteY3" fmla="*/ 111785 h 221574"/>
                <a:gd name="connsiteX4" fmla="*/ 141062 w 165016"/>
                <a:gd name="connsiteY4" fmla="*/ 183647 h 221574"/>
                <a:gd name="connsiteX5" fmla="*/ 141728 w 165016"/>
                <a:gd name="connsiteY5" fmla="*/ 183647 h 221574"/>
                <a:gd name="connsiteX6" fmla="*/ 138401 w 165016"/>
                <a:gd name="connsiteY6" fmla="*/ 93154 h 221574"/>
                <a:gd name="connsiteX7" fmla="*/ 138401 w 165016"/>
                <a:gd name="connsiteY7" fmla="*/ 665 h 221574"/>
                <a:gd name="connsiteX8" fmla="*/ 165016 w 165016"/>
                <a:gd name="connsiteY8" fmla="*/ 665 h 221574"/>
                <a:gd name="connsiteX9" fmla="*/ 165016 w 165016"/>
                <a:gd name="connsiteY9" fmla="*/ 221574 h 221574"/>
                <a:gd name="connsiteX10" fmla="*/ 136405 w 165016"/>
                <a:gd name="connsiteY10" fmla="*/ 221574 h 221574"/>
                <a:gd name="connsiteX11" fmla="*/ 66539 w 165016"/>
                <a:gd name="connsiteY11" fmla="*/ 109789 h 221574"/>
                <a:gd name="connsiteX12" fmla="*/ 25285 w 165016"/>
                <a:gd name="connsiteY12" fmla="*/ 35931 h 221574"/>
                <a:gd name="connsiteX13" fmla="*/ 24619 w 165016"/>
                <a:gd name="connsiteY13" fmla="*/ 35931 h 221574"/>
                <a:gd name="connsiteX14" fmla="*/ 26616 w 165016"/>
                <a:gd name="connsiteY14" fmla="*/ 127089 h 221574"/>
                <a:gd name="connsiteX15" fmla="*/ 26616 w 165016"/>
                <a:gd name="connsiteY15" fmla="*/ 221574 h 221574"/>
                <a:gd name="connsiteX16" fmla="*/ 0 w 165016"/>
                <a:gd name="connsiteY16" fmla="*/ 221574 h 2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016" h="221574">
                  <a:moveTo>
                    <a:pt x="0" y="220909"/>
                  </a:moveTo>
                  <a:lnTo>
                    <a:pt x="0" y="0"/>
                  </a:lnTo>
                  <a:lnTo>
                    <a:pt x="31273" y="0"/>
                  </a:lnTo>
                  <a:lnTo>
                    <a:pt x="101805" y="111785"/>
                  </a:lnTo>
                  <a:cubicBezTo>
                    <a:pt x="117774" y="137735"/>
                    <a:pt x="131082" y="161024"/>
                    <a:pt x="141062" y="183647"/>
                  </a:cubicBezTo>
                  <a:lnTo>
                    <a:pt x="141728" y="183647"/>
                  </a:lnTo>
                  <a:cubicBezTo>
                    <a:pt x="139066" y="154370"/>
                    <a:pt x="138401" y="127089"/>
                    <a:pt x="138401" y="93154"/>
                  </a:cubicBezTo>
                  <a:lnTo>
                    <a:pt x="138401" y="665"/>
                  </a:lnTo>
                  <a:lnTo>
                    <a:pt x="165016" y="665"/>
                  </a:lnTo>
                  <a:lnTo>
                    <a:pt x="165016" y="221574"/>
                  </a:lnTo>
                  <a:lnTo>
                    <a:pt x="136405" y="221574"/>
                  </a:lnTo>
                  <a:lnTo>
                    <a:pt x="66539" y="109789"/>
                  </a:lnTo>
                  <a:cubicBezTo>
                    <a:pt x="51235" y="85170"/>
                    <a:pt x="36596" y="59885"/>
                    <a:pt x="25285" y="35931"/>
                  </a:cubicBezTo>
                  <a:lnTo>
                    <a:pt x="24619" y="35931"/>
                  </a:lnTo>
                  <a:cubicBezTo>
                    <a:pt x="25950" y="63877"/>
                    <a:pt x="26616" y="90493"/>
                    <a:pt x="26616" y="127089"/>
                  </a:cubicBezTo>
                  <a:lnTo>
                    <a:pt x="26616" y="221574"/>
                  </a:lnTo>
                  <a:lnTo>
                    <a:pt x="0" y="221574"/>
                  </a:lnTo>
                  <a:close/>
                </a:path>
              </a:pathLst>
            </a:custGeom>
            <a:solidFill>
              <a:srgbClr val="FFFFFF"/>
            </a:solidFill>
            <a:ln w="6632"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4EAEC6A6-9527-5C87-B663-B9143442C8DD}"/>
                </a:ext>
              </a:extLst>
            </p:cNvPr>
            <p:cNvSpPr/>
            <p:nvPr/>
          </p:nvSpPr>
          <p:spPr>
            <a:xfrm rot="2568885" flipH="1">
              <a:off x="3322789" y="2980565"/>
              <a:ext cx="133743" cy="228228"/>
            </a:xfrm>
            <a:custGeom>
              <a:avLst/>
              <a:gdLst>
                <a:gd name="connsiteX0" fmla="*/ 9981 w 133743"/>
                <a:gd name="connsiteY0" fmla="*/ 190301 h 228228"/>
                <a:gd name="connsiteX1" fmla="*/ 60550 w 133743"/>
                <a:gd name="connsiteY1" fmla="*/ 204940 h 228228"/>
                <a:gd name="connsiteX2" fmla="*/ 106462 w 133743"/>
                <a:gd name="connsiteY2" fmla="*/ 167012 h 228228"/>
                <a:gd name="connsiteX3" fmla="*/ 64543 w 133743"/>
                <a:gd name="connsiteY3" fmla="*/ 123097 h 228228"/>
                <a:gd name="connsiteX4" fmla="*/ 5988 w 133743"/>
                <a:gd name="connsiteY4" fmla="*/ 59885 h 228228"/>
                <a:gd name="connsiteX5" fmla="*/ 77185 w 133743"/>
                <a:gd name="connsiteY5" fmla="*/ 0 h 228228"/>
                <a:gd name="connsiteX6" fmla="*/ 125758 w 133743"/>
                <a:gd name="connsiteY6" fmla="*/ 10646 h 228228"/>
                <a:gd name="connsiteX7" fmla="*/ 117774 w 133743"/>
                <a:gd name="connsiteY7" fmla="*/ 33935 h 228228"/>
                <a:gd name="connsiteX8" fmla="*/ 75854 w 133743"/>
                <a:gd name="connsiteY8" fmla="*/ 23289 h 228228"/>
                <a:gd name="connsiteX9" fmla="*/ 33935 w 133743"/>
                <a:gd name="connsiteY9" fmla="*/ 56558 h 228228"/>
                <a:gd name="connsiteX10" fmla="*/ 77850 w 133743"/>
                <a:gd name="connsiteY10" fmla="*/ 99143 h 228228"/>
                <a:gd name="connsiteX11" fmla="*/ 133743 w 133743"/>
                <a:gd name="connsiteY11" fmla="*/ 164351 h 228228"/>
                <a:gd name="connsiteX12" fmla="*/ 56558 w 133743"/>
                <a:gd name="connsiteY12" fmla="*/ 228228 h 228228"/>
                <a:gd name="connsiteX13" fmla="*/ 0 w 133743"/>
                <a:gd name="connsiteY13" fmla="*/ 213590 h 228228"/>
                <a:gd name="connsiteX14" fmla="*/ 9981 w 133743"/>
                <a:gd name="connsiteY14" fmla="*/ 190301 h 2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743" h="228228">
                  <a:moveTo>
                    <a:pt x="9981" y="190301"/>
                  </a:moveTo>
                  <a:cubicBezTo>
                    <a:pt x="22623" y="198286"/>
                    <a:pt x="41254" y="204940"/>
                    <a:pt x="60550" y="204940"/>
                  </a:cubicBezTo>
                  <a:cubicBezTo>
                    <a:pt x="89827" y="204940"/>
                    <a:pt x="106462" y="189636"/>
                    <a:pt x="106462" y="167012"/>
                  </a:cubicBezTo>
                  <a:cubicBezTo>
                    <a:pt x="106462" y="146385"/>
                    <a:pt x="94485" y="134409"/>
                    <a:pt x="64543" y="123097"/>
                  </a:cubicBezTo>
                  <a:cubicBezTo>
                    <a:pt x="28612" y="109789"/>
                    <a:pt x="5988" y="91158"/>
                    <a:pt x="5988" y="59885"/>
                  </a:cubicBezTo>
                  <a:cubicBezTo>
                    <a:pt x="5988" y="25285"/>
                    <a:pt x="34600" y="0"/>
                    <a:pt x="77185" y="0"/>
                  </a:cubicBezTo>
                  <a:cubicBezTo>
                    <a:pt x="99808" y="0"/>
                    <a:pt x="116443" y="5323"/>
                    <a:pt x="125758" y="10646"/>
                  </a:cubicBezTo>
                  <a:lnTo>
                    <a:pt x="117774" y="33935"/>
                  </a:lnTo>
                  <a:cubicBezTo>
                    <a:pt x="111120" y="29942"/>
                    <a:pt x="95816" y="23289"/>
                    <a:pt x="75854" y="23289"/>
                  </a:cubicBezTo>
                  <a:cubicBezTo>
                    <a:pt x="45912" y="23289"/>
                    <a:pt x="33935" y="41254"/>
                    <a:pt x="33935" y="56558"/>
                  </a:cubicBezTo>
                  <a:cubicBezTo>
                    <a:pt x="33935" y="77185"/>
                    <a:pt x="47243" y="87166"/>
                    <a:pt x="77850" y="99143"/>
                  </a:cubicBezTo>
                  <a:cubicBezTo>
                    <a:pt x="115112" y="113781"/>
                    <a:pt x="133743" y="131747"/>
                    <a:pt x="133743" y="164351"/>
                  </a:cubicBezTo>
                  <a:cubicBezTo>
                    <a:pt x="133743" y="198286"/>
                    <a:pt x="109124" y="228228"/>
                    <a:pt x="56558" y="228228"/>
                  </a:cubicBezTo>
                  <a:cubicBezTo>
                    <a:pt x="35266" y="228228"/>
                    <a:pt x="11977" y="221574"/>
                    <a:pt x="0" y="213590"/>
                  </a:cubicBezTo>
                  <a:lnTo>
                    <a:pt x="9981" y="190301"/>
                  </a:lnTo>
                  <a:close/>
                </a:path>
              </a:pathLst>
            </a:custGeom>
            <a:solidFill>
              <a:srgbClr val="FFFFFF"/>
            </a:solidFill>
            <a:ln w="6632" cap="flat">
              <a:noFill/>
              <a:prstDash val="solid"/>
              <a:miter/>
            </a:ln>
          </p:spPr>
          <p:txBody>
            <a:bodyPr rtlCol="0" anchor="ctr"/>
            <a:lstStyle/>
            <a:p>
              <a:endParaRPr lang="en-US"/>
            </a:p>
          </p:txBody>
        </p:sp>
      </p:grpSp>
      <p:sp>
        <p:nvSpPr>
          <p:cNvPr id="354" name="Google Shape;728;p17">
            <a:extLst>
              <a:ext uri="{FF2B5EF4-FFF2-40B4-BE49-F238E27FC236}">
                <a16:creationId xmlns:a16="http://schemas.microsoft.com/office/drawing/2014/main" id="{BB925AEF-45B3-88D6-825F-DF6DB8E9D93E}"/>
              </a:ext>
            </a:extLst>
          </p:cNvPr>
          <p:cNvSpPr txBox="1"/>
          <p:nvPr/>
        </p:nvSpPr>
        <p:spPr>
          <a:xfrm>
            <a:off x="9443632" y="5974223"/>
            <a:ext cx="736256" cy="450400"/>
          </a:xfrm>
          <a:prstGeom prst="rect">
            <a:avLst/>
          </a:prstGeom>
          <a:solidFill>
            <a:srgbClr val="96B4D9"/>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d.</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
        <p:nvSpPr>
          <p:cNvPr id="355" name="Google Shape;728;p17">
            <a:extLst>
              <a:ext uri="{FF2B5EF4-FFF2-40B4-BE49-F238E27FC236}">
                <a16:creationId xmlns:a16="http://schemas.microsoft.com/office/drawing/2014/main" id="{1A3C92F8-8539-825C-4A37-DFCB769886BC}"/>
              </a:ext>
            </a:extLst>
          </p:cNvPr>
          <p:cNvSpPr txBox="1"/>
          <p:nvPr/>
        </p:nvSpPr>
        <p:spPr>
          <a:xfrm>
            <a:off x="3240728" y="3080657"/>
            <a:ext cx="1712849" cy="459106"/>
          </a:xfrm>
          <a:prstGeom prst="rect">
            <a:avLst/>
          </a:prstGeom>
          <a:solidFill>
            <a:schemeClr val="accent5"/>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Đẩy nhau</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
        <p:nvSpPr>
          <p:cNvPr id="356" name="Google Shape;728;p17">
            <a:extLst>
              <a:ext uri="{FF2B5EF4-FFF2-40B4-BE49-F238E27FC236}">
                <a16:creationId xmlns:a16="http://schemas.microsoft.com/office/drawing/2014/main" id="{E67141CD-73E3-77B7-D8C1-4EBE9D374B24}"/>
              </a:ext>
            </a:extLst>
          </p:cNvPr>
          <p:cNvSpPr txBox="1"/>
          <p:nvPr/>
        </p:nvSpPr>
        <p:spPr>
          <a:xfrm>
            <a:off x="8783719" y="3833072"/>
            <a:ext cx="1712849" cy="459106"/>
          </a:xfrm>
          <a:prstGeom prst="rect">
            <a:avLst/>
          </a:prstGeom>
          <a:solidFill>
            <a:srgbClr val="D16847"/>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Hút nhau</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
        <p:nvSpPr>
          <p:cNvPr id="357" name="Google Shape;728;p17">
            <a:extLst>
              <a:ext uri="{FF2B5EF4-FFF2-40B4-BE49-F238E27FC236}">
                <a16:creationId xmlns:a16="http://schemas.microsoft.com/office/drawing/2014/main" id="{D48808C9-6D46-F858-2327-24AF269F19FA}"/>
              </a:ext>
            </a:extLst>
          </p:cNvPr>
          <p:cNvSpPr txBox="1"/>
          <p:nvPr/>
        </p:nvSpPr>
        <p:spPr>
          <a:xfrm>
            <a:off x="3044016" y="6043346"/>
            <a:ext cx="1712849" cy="459106"/>
          </a:xfrm>
          <a:prstGeom prst="rect">
            <a:avLst/>
          </a:prstGeom>
          <a:solidFill>
            <a:srgbClr val="E0A3BE"/>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Hút nhau</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
        <p:nvSpPr>
          <p:cNvPr id="358" name="Google Shape;728;p17">
            <a:extLst>
              <a:ext uri="{FF2B5EF4-FFF2-40B4-BE49-F238E27FC236}">
                <a16:creationId xmlns:a16="http://schemas.microsoft.com/office/drawing/2014/main" id="{4C392011-635B-282F-DB84-F487AF42B352}"/>
              </a:ext>
            </a:extLst>
          </p:cNvPr>
          <p:cNvSpPr txBox="1"/>
          <p:nvPr/>
        </p:nvSpPr>
        <p:spPr>
          <a:xfrm>
            <a:off x="8894102" y="5965517"/>
            <a:ext cx="1712849" cy="459106"/>
          </a:xfrm>
          <a:prstGeom prst="rect">
            <a:avLst/>
          </a:prstGeom>
          <a:solidFill>
            <a:srgbClr val="96B4D9"/>
          </a:solidFill>
          <a:ln>
            <a:noFill/>
          </a:ln>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rPr>
              <a:t>Hút nhau</a:t>
            </a:r>
            <a:endParaRPr kumimoji="0" sz="3600" b="0" i="0" u="none" strike="noStrike" kern="0" cap="none" spc="0" normalizeH="0" baseline="0" noProof="0" dirty="0">
              <a:ln>
                <a:noFill/>
              </a:ln>
              <a:solidFill>
                <a:schemeClr val="bg1"/>
              </a:solidFill>
              <a:effectLst/>
              <a:uLnTx/>
              <a:uFillTx/>
              <a:latin typeface="#9Slide07 IcielBaliho Script" pitchFamily="2" charset="0"/>
              <a:ea typeface="Fira Sans Extra Condensed SemiBold"/>
              <a:cs typeface="Fira Sans Extra Condensed SemiBold"/>
              <a:sym typeface="Fira Sans Extra Condensed SemiBold"/>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284"/>
                                        </p:tgtEl>
                                        <p:attrNameLst>
                                          <p:attrName>style.visibility</p:attrName>
                                        </p:attrNameLst>
                                      </p:cBhvr>
                                      <p:to>
                                        <p:strVal val="visible"/>
                                      </p:to>
                                    </p:set>
                                    <p:animEffect transition="in" filter="wipe(left)">
                                      <p:cBhvr>
                                        <p:cTn id="7" dur="500"/>
                                        <p:tgtEl>
                                          <p:spTgt spid="28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99"/>
                                        </p:tgtEl>
                                        <p:attrNameLst>
                                          <p:attrName>style.visibility</p:attrName>
                                        </p:attrNameLst>
                                      </p:cBhvr>
                                      <p:to>
                                        <p:strVal val="visible"/>
                                      </p:to>
                                    </p:set>
                                    <p:anim calcmode="lin" valueType="num">
                                      <p:cBhvr>
                                        <p:cTn id="12" dur="500" fill="hold"/>
                                        <p:tgtEl>
                                          <p:spTgt spid="299"/>
                                        </p:tgtEl>
                                        <p:attrNameLst>
                                          <p:attrName>ppt_w</p:attrName>
                                        </p:attrNameLst>
                                      </p:cBhvr>
                                      <p:tavLst>
                                        <p:tav tm="0">
                                          <p:val>
                                            <p:fltVal val="0"/>
                                          </p:val>
                                        </p:tav>
                                        <p:tav tm="100000">
                                          <p:val>
                                            <p:strVal val="#ppt_w"/>
                                          </p:val>
                                        </p:tav>
                                      </p:tavLst>
                                    </p:anim>
                                    <p:anim calcmode="lin" valueType="num">
                                      <p:cBhvr>
                                        <p:cTn id="13" dur="500" fill="hold"/>
                                        <p:tgtEl>
                                          <p:spTgt spid="299"/>
                                        </p:tgtEl>
                                        <p:attrNameLst>
                                          <p:attrName>ppt_h</p:attrName>
                                        </p:attrNameLst>
                                      </p:cBhvr>
                                      <p:tavLst>
                                        <p:tav tm="0">
                                          <p:val>
                                            <p:fltVal val="0"/>
                                          </p:val>
                                        </p:tav>
                                        <p:tav tm="100000">
                                          <p:val>
                                            <p:strVal val="#ppt_h"/>
                                          </p:val>
                                        </p:tav>
                                      </p:tavLst>
                                    </p:anim>
                                    <p:animEffect transition="in" filter="fade">
                                      <p:cBhvr>
                                        <p:cTn id="14" dur="500"/>
                                        <p:tgtEl>
                                          <p:spTgt spid="299"/>
                                        </p:tgtEl>
                                      </p:cBhvr>
                                    </p:animEffect>
                                  </p:childTnLst>
                                </p:cTn>
                              </p:par>
                              <p:par>
                                <p:cTn id="15" presetID="53" presetClass="entr" presetSubtype="16" fill="hold" nodeType="withEffect">
                                  <p:stCondLst>
                                    <p:cond delay="0"/>
                                  </p:stCondLst>
                                  <p:childTnLst>
                                    <p:set>
                                      <p:cBhvr>
                                        <p:cTn id="16" dur="1" fill="hold">
                                          <p:stCondLst>
                                            <p:cond delay="0"/>
                                          </p:stCondLst>
                                        </p:cTn>
                                        <p:tgtEl>
                                          <p:spTgt spid="304"/>
                                        </p:tgtEl>
                                        <p:attrNameLst>
                                          <p:attrName>style.visibility</p:attrName>
                                        </p:attrNameLst>
                                      </p:cBhvr>
                                      <p:to>
                                        <p:strVal val="visible"/>
                                      </p:to>
                                    </p:set>
                                    <p:anim calcmode="lin" valueType="num">
                                      <p:cBhvr>
                                        <p:cTn id="17" dur="500" fill="hold"/>
                                        <p:tgtEl>
                                          <p:spTgt spid="304"/>
                                        </p:tgtEl>
                                        <p:attrNameLst>
                                          <p:attrName>ppt_w</p:attrName>
                                        </p:attrNameLst>
                                      </p:cBhvr>
                                      <p:tavLst>
                                        <p:tav tm="0">
                                          <p:val>
                                            <p:fltVal val="0"/>
                                          </p:val>
                                        </p:tav>
                                        <p:tav tm="100000">
                                          <p:val>
                                            <p:strVal val="#ppt_w"/>
                                          </p:val>
                                        </p:tav>
                                      </p:tavLst>
                                    </p:anim>
                                    <p:anim calcmode="lin" valueType="num">
                                      <p:cBhvr>
                                        <p:cTn id="18" dur="500" fill="hold"/>
                                        <p:tgtEl>
                                          <p:spTgt spid="304"/>
                                        </p:tgtEl>
                                        <p:attrNameLst>
                                          <p:attrName>ppt_h</p:attrName>
                                        </p:attrNameLst>
                                      </p:cBhvr>
                                      <p:tavLst>
                                        <p:tav tm="0">
                                          <p:val>
                                            <p:fltVal val="0"/>
                                          </p:val>
                                        </p:tav>
                                        <p:tav tm="100000">
                                          <p:val>
                                            <p:strVal val="#ppt_h"/>
                                          </p:val>
                                        </p:tav>
                                      </p:tavLst>
                                    </p:anim>
                                    <p:animEffect transition="in" filter="fade">
                                      <p:cBhvr>
                                        <p:cTn id="19" dur="500"/>
                                        <p:tgtEl>
                                          <p:spTgt spid="304"/>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310"/>
                                        </p:tgtEl>
                                        <p:attrNameLst>
                                          <p:attrName>style.visibility</p:attrName>
                                        </p:attrNameLst>
                                      </p:cBhvr>
                                      <p:to>
                                        <p:strVal val="visible"/>
                                      </p:to>
                                    </p:set>
                                    <p:animEffect transition="in" filter="randombar(horizontal)">
                                      <p:cBhvr>
                                        <p:cTn id="22" dur="500"/>
                                        <p:tgtEl>
                                          <p:spTgt spid="310"/>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nodeType="clickEffect">
                                  <p:stCondLst>
                                    <p:cond delay="0"/>
                                  </p:stCondLst>
                                  <p:childTnLst>
                                    <p:set>
                                      <p:cBhvr>
                                        <p:cTn id="26" dur="1" fill="hold">
                                          <p:stCondLst>
                                            <p:cond delay="0"/>
                                          </p:stCondLst>
                                        </p:cTn>
                                        <p:tgtEl>
                                          <p:spTgt spid="286"/>
                                        </p:tgtEl>
                                        <p:attrNameLst>
                                          <p:attrName>style.visibility</p:attrName>
                                        </p:attrNameLst>
                                      </p:cBhvr>
                                      <p:to>
                                        <p:strVal val="visible"/>
                                      </p:to>
                                    </p:set>
                                    <p:anim calcmode="lin" valueType="num">
                                      <p:cBhvr>
                                        <p:cTn id="27" dur="500" fill="hold"/>
                                        <p:tgtEl>
                                          <p:spTgt spid="286"/>
                                        </p:tgtEl>
                                        <p:attrNameLst>
                                          <p:attrName>ppt_w</p:attrName>
                                        </p:attrNameLst>
                                      </p:cBhvr>
                                      <p:tavLst>
                                        <p:tav tm="0">
                                          <p:val>
                                            <p:fltVal val="0"/>
                                          </p:val>
                                        </p:tav>
                                        <p:tav tm="100000">
                                          <p:val>
                                            <p:strVal val="#ppt_w"/>
                                          </p:val>
                                        </p:tav>
                                      </p:tavLst>
                                    </p:anim>
                                    <p:anim calcmode="lin" valueType="num">
                                      <p:cBhvr>
                                        <p:cTn id="28" dur="500" fill="hold"/>
                                        <p:tgtEl>
                                          <p:spTgt spid="286"/>
                                        </p:tgtEl>
                                        <p:attrNameLst>
                                          <p:attrName>ppt_h</p:attrName>
                                        </p:attrNameLst>
                                      </p:cBhvr>
                                      <p:tavLst>
                                        <p:tav tm="0">
                                          <p:val>
                                            <p:fltVal val="0"/>
                                          </p:val>
                                        </p:tav>
                                        <p:tav tm="100000">
                                          <p:val>
                                            <p:strVal val="#ppt_h"/>
                                          </p:val>
                                        </p:tav>
                                      </p:tavLst>
                                    </p:anim>
                                    <p:animEffect transition="in" filter="fade">
                                      <p:cBhvr>
                                        <p:cTn id="29" dur="500"/>
                                        <p:tgtEl>
                                          <p:spTgt spid="286"/>
                                        </p:tgtEl>
                                      </p:cBhvr>
                                    </p:animEffect>
                                  </p:childTnLst>
                                </p:cTn>
                              </p:par>
                              <p:par>
                                <p:cTn id="30" presetID="53" presetClass="entr" presetSubtype="16" fill="hold" nodeType="withEffect">
                                  <p:stCondLst>
                                    <p:cond delay="0"/>
                                  </p:stCondLst>
                                  <p:childTnLst>
                                    <p:set>
                                      <p:cBhvr>
                                        <p:cTn id="31" dur="1" fill="hold">
                                          <p:stCondLst>
                                            <p:cond delay="0"/>
                                          </p:stCondLst>
                                        </p:cTn>
                                        <p:tgtEl>
                                          <p:spTgt spid="311"/>
                                        </p:tgtEl>
                                        <p:attrNameLst>
                                          <p:attrName>style.visibility</p:attrName>
                                        </p:attrNameLst>
                                      </p:cBhvr>
                                      <p:to>
                                        <p:strVal val="visible"/>
                                      </p:to>
                                    </p:set>
                                    <p:anim calcmode="lin" valueType="num">
                                      <p:cBhvr>
                                        <p:cTn id="32" dur="500" fill="hold"/>
                                        <p:tgtEl>
                                          <p:spTgt spid="311"/>
                                        </p:tgtEl>
                                        <p:attrNameLst>
                                          <p:attrName>ppt_w</p:attrName>
                                        </p:attrNameLst>
                                      </p:cBhvr>
                                      <p:tavLst>
                                        <p:tav tm="0">
                                          <p:val>
                                            <p:fltVal val="0"/>
                                          </p:val>
                                        </p:tav>
                                        <p:tav tm="100000">
                                          <p:val>
                                            <p:strVal val="#ppt_w"/>
                                          </p:val>
                                        </p:tav>
                                      </p:tavLst>
                                    </p:anim>
                                    <p:anim calcmode="lin" valueType="num">
                                      <p:cBhvr>
                                        <p:cTn id="33" dur="500" fill="hold"/>
                                        <p:tgtEl>
                                          <p:spTgt spid="311"/>
                                        </p:tgtEl>
                                        <p:attrNameLst>
                                          <p:attrName>ppt_h</p:attrName>
                                        </p:attrNameLst>
                                      </p:cBhvr>
                                      <p:tavLst>
                                        <p:tav tm="0">
                                          <p:val>
                                            <p:fltVal val="0"/>
                                          </p:val>
                                        </p:tav>
                                        <p:tav tm="100000">
                                          <p:val>
                                            <p:strVal val="#ppt_h"/>
                                          </p:val>
                                        </p:tav>
                                      </p:tavLst>
                                    </p:anim>
                                    <p:animEffect transition="in" filter="fade">
                                      <p:cBhvr>
                                        <p:cTn id="34" dur="500"/>
                                        <p:tgtEl>
                                          <p:spTgt spid="311"/>
                                        </p:tgtEl>
                                      </p:cBhvr>
                                    </p:animEffect>
                                  </p:childTnLst>
                                </p:cTn>
                              </p:par>
                              <p:par>
                                <p:cTn id="35" presetID="14" presetClass="entr" presetSubtype="10" fill="hold" grpId="0" nodeType="withEffect">
                                  <p:stCondLst>
                                    <p:cond delay="0"/>
                                  </p:stCondLst>
                                  <p:childTnLst>
                                    <p:set>
                                      <p:cBhvr>
                                        <p:cTn id="36" dur="1" fill="hold">
                                          <p:stCondLst>
                                            <p:cond delay="0"/>
                                          </p:stCondLst>
                                        </p:cTn>
                                        <p:tgtEl>
                                          <p:spTgt spid="316"/>
                                        </p:tgtEl>
                                        <p:attrNameLst>
                                          <p:attrName>style.visibility</p:attrName>
                                        </p:attrNameLst>
                                      </p:cBhvr>
                                      <p:to>
                                        <p:strVal val="visible"/>
                                      </p:to>
                                    </p:set>
                                    <p:animEffect transition="in" filter="randombar(horizontal)">
                                      <p:cBhvr>
                                        <p:cTn id="37" dur="500"/>
                                        <p:tgtEl>
                                          <p:spTgt spid="316"/>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317"/>
                                        </p:tgtEl>
                                        <p:attrNameLst>
                                          <p:attrName>style.visibility</p:attrName>
                                        </p:attrNameLst>
                                      </p:cBhvr>
                                      <p:to>
                                        <p:strVal val="visible"/>
                                      </p:to>
                                    </p:set>
                                    <p:anim calcmode="lin" valueType="num">
                                      <p:cBhvr>
                                        <p:cTn id="42" dur="500" fill="hold"/>
                                        <p:tgtEl>
                                          <p:spTgt spid="317"/>
                                        </p:tgtEl>
                                        <p:attrNameLst>
                                          <p:attrName>ppt_w</p:attrName>
                                        </p:attrNameLst>
                                      </p:cBhvr>
                                      <p:tavLst>
                                        <p:tav tm="0">
                                          <p:val>
                                            <p:fltVal val="0"/>
                                          </p:val>
                                        </p:tav>
                                        <p:tav tm="100000">
                                          <p:val>
                                            <p:strVal val="#ppt_w"/>
                                          </p:val>
                                        </p:tav>
                                      </p:tavLst>
                                    </p:anim>
                                    <p:anim calcmode="lin" valueType="num">
                                      <p:cBhvr>
                                        <p:cTn id="43" dur="500" fill="hold"/>
                                        <p:tgtEl>
                                          <p:spTgt spid="317"/>
                                        </p:tgtEl>
                                        <p:attrNameLst>
                                          <p:attrName>ppt_h</p:attrName>
                                        </p:attrNameLst>
                                      </p:cBhvr>
                                      <p:tavLst>
                                        <p:tav tm="0">
                                          <p:val>
                                            <p:fltVal val="0"/>
                                          </p:val>
                                        </p:tav>
                                        <p:tav tm="100000">
                                          <p:val>
                                            <p:strVal val="#ppt_h"/>
                                          </p:val>
                                        </p:tav>
                                      </p:tavLst>
                                    </p:anim>
                                    <p:animEffect transition="in" filter="fade">
                                      <p:cBhvr>
                                        <p:cTn id="44" dur="500"/>
                                        <p:tgtEl>
                                          <p:spTgt spid="317"/>
                                        </p:tgtEl>
                                      </p:cBhvr>
                                    </p:animEffect>
                                  </p:childTnLst>
                                </p:cTn>
                              </p:par>
                              <p:par>
                                <p:cTn id="45" presetID="53" presetClass="entr" presetSubtype="16" fill="hold" nodeType="withEffect">
                                  <p:stCondLst>
                                    <p:cond delay="0"/>
                                  </p:stCondLst>
                                  <p:childTnLst>
                                    <p:set>
                                      <p:cBhvr>
                                        <p:cTn id="46" dur="1" fill="hold">
                                          <p:stCondLst>
                                            <p:cond delay="0"/>
                                          </p:stCondLst>
                                        </p:cTn>
                                        <p:tgtEl>
                                          <p:spTgt spid="331"/>
                                        </p:tgtEl>
                                        <p:attrNameLst>
                                          <p:attrName>style.visibility</p:attrName>
                                        </p:attrNameLst>
                                      </p:cBhvr>
                                      <p:to>
                                        <p:strVal val="visible"/>
                                      </p:to>
                                    </p:set>
                                    <p:anim calcmode="lin" valueType="num">
                                      <p:cBhvr>
                                        <p:cTn id="47" dur="500" fill="hold"/>
                                        <p:tgtEl>
                                          <p:spTgt spid="331"/>
                                        </p:tgtEl>
                                        <p:attrNameLst>
                                          <p:attrName>ppt_w</p:attrName>
                                        </p:attrNameLst>
                                      </p:cBhvr>
                                      <p:tavLst>
                                        <p:tav tm="0">
                                          <p:val>
                                            <p:fltVal val="0"/>
                                          </p:val>
                                        </p:tav>
                                        <p:tav tm="100000">
                                          <p:val>
                                            <p:strVal val="#ppt_w"/>
                                          </p:val>
                                        </p:tav>
                                      </p:tavLst>
                                    </p:anim>
                                    <p:anim calcmode="lin" valueType="num">
                                      <p:cBhvr>
                                        <p:cTn id="48" dur="500" fill="hold"/>
                                        <p:tgtEl>
                                          <p:spTgt spid="331"/>
                                        </p:tgtEl>
                                        <p:attrNameLst>
                                          <p:attrName>ppt_h</p:attrName>
                                        </p:attrNameLst>
                                      </p:cBhvr>
                                      <p:tavLst>
                                        <p:tav tm="0">
                                          <p:val>
                                            <p:fltVal val="0"/>
                                          </p:val>
                                        </p:tav>
                                        <p:tav tm="100000">
                                          <p:val>
                                            <p:strVal val="#ppt_h"/>
                                          </p:val>
                                        </p:tav>
                                      </p:tavLst>
                                    </p:anim>
                                    <p:animEffect transition="in" filter="fade">
                                      <p:cBhvr>
                                        <p:cTn id="49" dur="500"/>
                                        <p:tgtEl>
                                          <p:spTgt spid="331"/>
                                        </p:tgtEl>
                                      </p:cBhvr>
                                    </p:animEffect>
                                  </p:childTnLst>
                                </p:cTn>
                              </p:par>
                              <p:par>
                                <p:cTn id="50" presetID="14" presetClass="entr" presetSubtype="10" fill="hold" grpId="0" nodeType="withEffect">
                                  <p:stCondLst>
                                    <p:cond delay="0"/>
                                  </p:stCondLst>
                                  <p:childTnLst>
                                    <p:set>
                                      <p:cBhvr>
                                        <p:cTn id="51" dur="1" fill="hold">
                                          <p:stCondLst>
                                            <p:cond delay="0"/>
                                          </p:stCondLst>
                                        </p:cTn>
                                        <p:tgtEl>
                                          <p:spTgt spid="330"/>
                                        </p:tgtEl>
                                        <p:attrNameLst>
                                          <p:attrName>style.visibility</p:attrName>
                                        </p:attrNameLst>
                                      </p:cBhvr>
                                      <p:to>
                                        <p:strVal val="visible"/>
                                      </p:to>
                                    </p:set>
                                    <p:animEffect transition="in" filter="randombar(horizontal)">
                                      <p:cBhvr>
                                        <p:cTn id="52" dur="500"/>
                                        <p:tgtEl>
                                          <p:spTgt spid="330"/>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nodeType="clickEffect">
                                  <p:stCondLst>
                                    <p:cond delay="0"/>
                                  </p:stCondLst>
                                  <p:childTnLst>
                                    <p:set>
                                      <p:cBhvr>
                                        <p:cTn id="56" dur="1" fill="hold">
                                          <p:stCondLst>
                                            <p:cond delay="0"/>
                                          </p:stCondLst>
                                        </p:cTn>
                                        <p:tgtEl>
                                          <p:spTgt spid="344"/>
                                        </p:tgtEl>
                                        <p:attrNameLst>
                                          <p:attrName>style.visibility</p:attrName>
                                        </p:attrNameLst>
                                      </p:cBhvr>
                                      <p:to>
                                        <p:strVal val="visible"/>
                                      </p:to>
                                    </p:set>
                                    <p:anim calcmode="lin" valueType="num">
                                      <p:cBhvr>
                                        <p:cTn id="57" dur="500" fill="hold"/>
                                        <p:tgtEl>
                                          <p:spTgt spid="344"/>
                                        </p:tgtEl>
                                        <p:attrNameLst>
                                          <p:attrName>ppt_w</p:attrName>
                                        </p:attrNameLst>
                                      </p:cBhvr>
                                      <p:tavLst>
                                        <p:tav tm="0">
                                          <p:val>
                                            <p:fltVal val="0"/>
                                          </p:val>
                                        </p:tav>
                                        <p:tav tm="100000">
                                          <p:val>
                                            <p:strVal val="#ppt_w"/>
                                          </p:val>
                                        </p:tav>
                                      </p:tavLst>
                                    </p:anim>
                                    <p:anim calcmode="lin" valueType="num">
                                      <p:cBhvr>
                                        <p:cTn id="58" dur="500" fill="hold"/>
                                        <p:tgtEl>
                                          <p:spTgt spid="344"/>
                                        </p:tgtEl>
                                        <p:attrNameLst>
                                          <p:attrName>ppt_h</p:attrName>
                                        </p:attrNameLst>
                                      </p:cBhvr>
                                      <p:tavLst>
                                        <p:tav tm="0">
                                          <p:val>
                                            <p:fltVal val="0"/>
                                          </p:val>
                                        </p:tav>
                                        <p:tav tm="100000">
                                          <p:val>
                                            <p:strVal val="#ppt_h"/>
                                          </p:val>
                                        </p:tav>
                                      </p:tavLst>
                                    </p:anim>
                                    <p:animEffect transition="in" filter="fade">
                                      <p:cBhvr>
                                        <p:cTn id="59" dur="500"/>
                                        <p:tgtEl>
                                          <p:spTgt spid="344"/>
                                        </p:tgtEl>
                                      </p:cBhvr>
                                    </p:animEffect>
                                  </p:childTnLst>
                                </p:cTn>
                              </p:par>
                              <p:par>
                                <p:cTn id="60" presetID="53" presetClass="entr" presetSubtype="16" fill="hold" nodeType="withEffect">
                                  <p:stCondLst>
                                    <p:cond delay="0"/>
                                  </p:stCondLst>
                                  <p:childTnLst>
                                    <p:set>
                                      <p:cBhvr>
                                        <p:cTn id="61" dur="1" fill="hold">
                                          <p:stCondLst>
                                            <p:cond delay="0"/>
                                          </p:stCondLst>
                                        </p:cTn>
                                        <p:tgtEl>
                                          <p:spTgt spid="349"/>
                                        </p:tgtEl>
                                        <p:attrNameLst>
                                          <p:attrName>style.visibility</p:attrName>
                                        </p:attrNameLst>
                                      </p:cBhvr>
                                      <p:to>
                                        <p:strVal val="visible"/>
                                      </p:to>
                                    </p:set>
                                    <p:anim calcmode="lin" valueType="num">
                                      <p:cBhvr>
                                        <p:cTn id="62" dur="500" fill="hold"/>
                                        <p:tgtEl>
                                          <p:spTgt spid="349"/>
                                        </p:tgtEl>
                                        <p:attrNameLst>
                                          <p:attrName>ppt_w</p:attrName>
                                        </p:attrNameLst>
                                      </p:cBhvr>
                                      <p:tavLst>
                                        <p:tav tm="0">
                                          <p:val>
                                            <p:fltVal val="0"/>
                                          </p:val>
                                        </p:tav>
                                        <p:tav tm="100000">
                                          <p:val>
                                            <p:strVal val="#ppt_w"/>
                                          </p:val>
                                        </p:tav>
                                      </p:tavLst>
                                    </p:anim>
                                    <p:anim calcmode="lin" valueType="num">
                                      <p:cBhvr>
                                        <p:cTn id="63" dur="500" fill="hold"/>
                                        <p:tgtEl>
                                          <p:spTgt spid="349"/>
                                        </p:tgtEl>
                                        <p:attrNameLst>
                                          <p:attrName>ppt_h</p:attrName>
                                        </p:attrNameLst>
                                      </p:cBhvr>
                                      <p:tavLst>
                                        <p:tav tm="0">
                                          <p:val>
                                            <p:fltVal val="0"/>
                                          </p:val>
                                        </p:tav>
                                        <p:tav tm="100000">
                                          <p:val>
                                            <p:strVal val="#ppt_h"/>
                                          </p:val>
                                        </p:tav>
                                      </p:tavLst>
                                    </p:anim>
                                    <p:animEffect transition="in" filter="fade">
                                      <p:cBhvr>
                                        <p:cTn id="64" dur="500"/>
                                        <p:tgtEl>
                                          <p:spTgt spid="349"/>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354"/>
                                        </p:tgtEl>
                                        <p:attrNameLst>
                                          <p:attrName>style.visibility</p:attrName>
                                        </p:attrNameLst>
                                      </p:cBhvr>
                                      <p:to>
                                        <p:strVal val="visible"/>
                                      </p:to>
                                    </p:set>
                                    <p:animEffect transition="in" filter="randombar(horizontal)">
                                      <p:cBhvr>
                                        <p:cTn id="67" dur="500"/>
                                        <p:tgtEl>
                                          <p:spTgt spid="354"/>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xit" presetSubtype="0" fill="hold" grpId="1" nodeType="clickEffect">
                                  <p:stCondLst>
                                    <p:cond delay="0"/>
                                  </p:stCondLst>
                                  <p:childTnLst>
                                    <p:animEffect transition="out" filter="fade">
                                      <p:cBhvr>
                                        <p:cTn id="71" dur="500"/>
                                        <p:tgtEl>
                                          <p:spTgt spid="310"/>
                                        </p:tgtEl>
                                      </p:cBhvr>
                                    </p:animEffect>
                                    <p:set>
                                      <p:cBhvr>
                                        <p:cTn id="72" dur="1" fill="hold">
                                          <p:stCondLst>
                                            <p:cond delay="499"/>
                                          </p:stCondLst>
                                        </p:cTn>
                                        <p:tgtEl>
                                          <p:spTgt spid="310"/>
                                        </p:tgtEl>
                                        <p:attrNameLst>
                                          <p:attrName>style.visibility</p:attrName>
                                        </p:attrNameLst>
                                      </p:cBhvr>
                                      <p:to>
                                        <p:strVal val="hidden"/>
                                      </p:to>
                                    </p:set>
                                  </p:childTnLst>
                                </p:cTn>
                              </p:par>
                              <p:par>
                                <p:cTn id="73" presetID="42" presetClass="path" presetSubtype="0" accel="50000" decel="50000" fill="hold" nodeType="withEffect">
                                  <p:stCondLst>
                                    <p:cond delay="0"/>
                                  </p:stCondLst>
                                  <p:childTnLst>
                                    <p:animMotion origin="layout" path="M -3.95833E-6 -3.7037E-7 L -0.04036 -0.00231 " pathEditMode="relative" rAng="0" ptsTypes="AA">
                                      <p:cBhvr>
                                        <p:cTn id="74" dur="1000" fill="hold"/>
                                        <p:tgtEl>
                                          <p:spTgt spid="299"/>
                                        </p:tgtEl>
                                        <p:attrNameLst>
                                          <p:attrName>ppt_x</p:attrName>
                                          <p:attrName>ppt_y</p:attrName>
                                        </p:attrNameLst>
                                      </p:cBhvr>
                                      <p:rCtr x="-2018" y="-116"/>
                                    </p:animMotion>
                                  </p:childTnLst>
                                </p:cTn>
                              </p:par>
                              <p:par>
                                <p:cTn id="75" presetID="42" presetClass="path" presetSubtype="0" accel="50000" decel="50000" fill="hold" nodeType="withEffect">
                                  <p:stCondLst>
                                    <p:cond delay="0"/>
                                  </p:stCondLst>
                                  <p:childTnLst>
                                    <p:animMotion origin="layout" path="M 1.45833E-6 -4.44444E-6 L 0.02695 0.00024 " pathEditMode="relative" rAng="0" ptsTypes="AA">
                                      <p:cBhvr>
                                        <p:cTn id="76" dur="1000" fill="hold"/>
                                        <p:tgtEl>
                                          <p:spTgt spid="304"/>
                                        </p:tgtEl>
                                        <p:attrNameLst>
                                          <p:attrName>ppt_x</p:attrName>
                                          <p:attrName>ppt_y</p:attrName>
                                        </p:attrNameLst>
                                      </p:cBhvr>
                                      <p:rCtr x="1341" y="0"/>
                                    </p:animMotion>
                                  </p:childTnLst>
                                </p:cTn>
                              </p:par>
                              <p:par>
                                <p:cTn id="77" presetID="14" presetClass="entr" presetSubtype="10" fill="hold" grpId="0" nodeType="withEffect">
                                  <p:stCondLst>
                                    <p:cond delay="0"/>
                                  </p:stCondLst>
                                  <p:childTnLst>
                                    <p:set>
                                      <p:cBhvr>
                                        <p:cTn id="78" dur="1" fill="hold">
                                          <p:stCondLst>
                                            <p:cond delay="0"/>
                                          </p:stCondLst>
                                        </p:cTn>
                                        <p:tgtEl>
                                          <p:spTgt spid="355"/>
                                        </p:tgtEl>
                                        <p:attrNameLst>
                                          <p:attrName>style.visibility</p:attrName>
                                        </p:attrNameLst>
                                      </p:cBhvr>
                                      <p:to>
                                        <p:strVal val="visible"/>
                                      </p:to>
                                    </p:set>
                                    <p:animEffect transition="in" filter="randombar(horizontal)">
                                      <p:cBhvr>
                                        <p:cTn id="79" dur="500"/>
                                        <p:tgtEl>
                                          <p:spTgt spid="355"/>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xit" presetSubtype="0" fill="hold" grpId="1" nodeType="clickEffect">
                                  <p:stCondLst>
                                    <p:cond delay="0"/>
                                  </p:stCondLst>
                                  <p:childTnLst>
                                    <p:animEffect transition="out" filter="fade">
                                      <p:cBhvr>
                                        <p:cTn id="83" dur="500"/>
                                        <p:tgtEl>
                                          <p:spTgt spid="316"/>
                                        </p:tgtEl>
                                      </p:cBhvr>
                                    </p:animEffect>
                                    <p:set>
                                      <p:cBhvr>
                                        <p:cTn id="84" dur="1" fill="hold">
                                          <p:stCondLst>
                                            <p:cond delay="499"/>
                                          </p:stCondLst>
                                        </p:cTn>
                                        <p:tgtEl>
                                          <p:spTgt spid="316"/>
                                        </p:tgtEl>
                                        <p:attrNameLst>
                                          <p:attrName>style.visibility</p:attrName>
                                        </p:attrNameLst>
                                      </p:cBhvr>
                                      <p:to>
                                        <p:strVal val="hidden"/>
                                      </p:to>
                                    </p:set>
                                  </p:childTnLst>
                                </p:cTn>
                              </p:par>
                              <p:par>
                                <p:cTn id="85" presetID="14" presetClass="entr" presetSubtype="10" fill="hold" grpId="0" nodeType="withEffect">
                                  <p:stCondLst>
                                    <p:cond delay="0"/>
                                  </p:stCondLst>
                                  <p:childTnLst>
                                    <p:set>
                                      <p:cBhvr>
                                        <p:cTn id="86" dur="1" fill="hold">
                                          <p:stCondLst>
                                            <p:cond delay="0"/>
                                          </p:stCondLst>
                                        </p:cTn>
                                        <p:tgtEl>
                                          <p:spTgt spid="356"/>
                                        </p:tgtEl>
                                        <p:attrNameLst>
                                          <p:attrName>style.visibility</p:attrName>
                                        </p:attrNameLst>
                                      </p:cBhvr>
                                      <p:to>
                                        <p:strVal val="visible"/>
                                      </p:to>
                                    </p:set>
                                    <p:animEffect transition="in" filter="randombar(horizontal)">
                                      <p:cBhvr>
                                        <p:cTn id="87" dur="500"/>
                                        <p:tgtEl>
                                          <p:spTgt spid="356"/>
                                        </p:tgtEl>
                                      </p:cBhvr>
                                    </p:animEffect>
                                  </p:childTnLst>
                                </p:cTn>
                              </p:par>
                              <p:par>
                                <p:cTn id="88" presetID="42" presetClass="path" presetSubtype="0" accel="50000" decel="50000" fill="hold" nodeType="withEffect">
                                  <p:stCondLst>
                                    <p:cond delay="0"/>
                                  </p:stCondLst>
                                  <p:childTnLst>
                                    <p:animMotion origin="layout" path="M -4.375E-6 -4.81481E-6 L -0.00026 -0.03958 " pathEditMode="relative" rAng="0" ptsTypes="AA">
                                      <p:cBhvr>
                                        <p:cTn id="89" dur="1250" fill="hold"/>
                                        <p:tgtEl>
                                          <p:spTgt spid="311"/>
                                        </p:tgtEl>
                                        <p:attrNameLst>
                                          <p:attrName>ppt_x</p:attrName>
                                          <p:attrName>ppt_y</p:attrName>
                                        </p:attrNameLst>
                                      </p:cBhvr>
                                      <p:rCtr x="-13" y="-1991"/>
                                    </p:animMotion>
                                  </p:childTnLst>
                                </p:cTn>
                              </p:par>
                            </p:childTnLst>
                          </p:cTn>
                        </p:par>
                      </p:childTnLst>
                    </p:cTn>
                  </p:par>
                  <p:par>
                    <p:cTn id="90" fill="hold">
                      <p:stCondLst>
                        <p:cond delay="indefinite"/>
                      </p:stCondLst>
                      <p:childTnLst>
                        <p:par>
                          <p:cTn id="91" fill="hold">
                            <p:stCondLst>
                              <p:cond delay="0"/>
                            </p:stCondLst>
                            <p:childTnLst>
                              <p:par>
                                <p:cTn id="92" presetID="10" presetClass="exit" presetSubtype="0" fill="hold" grpId="1" nodeType="clickEffect">
                                  <p:stCondLst>
                                    <p:cond delay="0"/>
                                  </p:stCondLst>
                                  <p:childTnLst>
                                    <p:animEffect transition="out" filter="fade">
                                      <p:cBhvr>
                                        <p:cTn id="93" dur="500"/>
                                        <p:tgtEl>
                                          <p:spTgt spid="330"/>
                                        </p:tgtEl>
                                      </p:cBhvr>
                                    </p:animEffect>
                                    <p:set>
                                      <p:cBhvr>
                                        <p:cTn id="94" dur="1" fill="hold">
                                          <p:stCondLst>
                                            <p:cond delay="499"/>
                                          </p:stCondLst>
                                        </p:cTn>
                                        <p:tgtEl>
                                          <p:spTgt spid="330"/>
                                        </p:tgtEl>
                                        <p:attrNameLst>
                                          <p:attrName>style.visibility</p:attrName>
                                        </p:attrNameLst>
                                      </p:cBhvr>
                                      <p:to>
                                        <p:strVal val="hidden"/>
                                      </p:to>
                                    </p:set>
                                  </p:childTnLst>
                                </p:cTn>
                              </p:par>
                              <p:par>
                                <p:cTn id="95" presetID="14" presetClass="entr" presetSubtype="10" fill="hold" grpId="0" nodeType="withEffect">
                                  <p:stCondLst>
                                    <p:cond delay="0"/>
                                  </p:stCondLst>
                                  <p:childTnLst>
                                    <p:set>
                                      <p:cBhvr>
                                        <p:cTn id="96" dur="1" fill="hold">
                                          <p:stCondLst>
                                            <p:cond delay="0"/>
                                          </p:stCondLst>
                                        </p:cTn>
                                        <p:tgtEl>
                                          <p:spTgt spid="357"/>
                                        </p:tgtEl>
                                        <p:attrNameLst>
                                          <p:attrName>style.visibility</p:attrName>
                                        </p:attrNameLst>
                                      </p:cBhvr>
                                      <p:to>
                                        <p:strVal val="visible"/>
                                      </p:to>
                                    </p:set>
                                    <p:animEffect transition="in" filter="randombar(horizontal)">
                                      <p:cBhvr>
                                        <p:cTn id="97" dur="500"/>
                                        <p:tgtEl>
                                          <p:spTgt spid="357"/>
                                        </p:tgtEl>
                                      </p:cBhvr>
                                    </p:animEffect>
                                  </p:childTnLst>
                                </p:cTn>
                              </p:par>
                              <p:par>
                                <p:cTn id="98" presetID="42" presetClass="path" presetSubtype="0" accel="50000" decel="50000" fill="hold" nodeType="withEffect">
                                  <p:stCondLst>
                                    <p:cond delay="0"/>
                                  </p:stCondLst>
                                  <p:childTnLst>
                                    <p:animMotion origin="layout" path="M -1.04167E-6 7.40741E-7 L 0.03503 7.40741E-7 " pathEditMode="relative" rAng="0" ptsTypes="AA">
                                      <p:cBhvr>
                                        <p:cTn id="99" dur="1000" fill="hold"/>
                                        <p:tgtEl>
                                          <p:spTgt spid="317"/>
                                        </p:tgtEl>
                                        <p:attrNameLst>
                                          <p:attrName>ppt_x</p:attrName>
                                          <p:attrName>ppt_y</p:attrName>
                                        </p:attrNameLst>
                                      </p:cBhvr>
                                      <p:rCtr x="1745" y="0"/>
                                    </p:animMotion>
                                  </p:childTnLst>
                                </p:cTn>
                              </p:par>
                              <p:par>
                                <p:cTn id="100" presetID="42" presetClass="path" presetSubtype="0" accel="50000" decel="50000" fill="hold" nodeType="withEffect">
                                  <p:stCondLst>
                                    <p:cond delay="0"/>
                                  </p:stCondLst>
                                  <p:childTnLst>
                                    <p:animMotion origin="layout" path="M 3.54167E-6 7.40741E-7 L -0.03985 0.00116 " pathEditMode="relative" rAng="0" ptsTypes="AA">
                                      <p:cBhvr>
                                        <p:cTn id="101" dur="1000" fill="hold"/>
                                        <p:tgtEl>
                                          <p:spTgt spid="331"/>
                                        </p:tgtEl>
                                        <p:attrNameLst>
                                          <p:attrName>ppt_x</p:attrName>
                                          <p:attrName>ppt_y</p:attrName>
                                        </p:attrNameLst>
                                      </p:cBhvr>
                                      <p:rCtr x="-1992" y="46"/>
                                    </p:animMotion>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grpId="1" nodeType="clickEffect">
                                  <p:stCondLst>
                                    <p:cond delay="0"/>
                                  </p:stCondLst>
                                  <p:childTnLst>
                                    <p:animEffect transition="out" filter="fade">
                                      <p:cBhvr>
                                        <p:cTn id="105" dur="500"/>
                                        <p:tgtEl>
                                          <p:spTgt spid="354"/>
                                        </p:tgtEl>
                                      </p:cBhvr>
                                    </p:animEffect>
                                    <p:set>
                                      <p:cBhvr>
                                        <p:cTn id="106" dur="1" fill="hold">
                                          <p:stCondLst>
                                            <p:cond delay="499"/>
                                          </p:stCondLst>
                                        </p:cTn>
                                        <p:tgtEl>
                                          <p:spTgt spid="354"/>
                                        </p:tgtEl>
                                        <p:attrNameLst>
                                          <p:attrName>style.visibility</p:attrName>
                                        </p:attrNameLst>
                                      </p:cBhvr>
                                      <p:to>
                                        <p:strVal val="hidden"/>
                                      </p:to>
                                    </p:set>
                                  </p:childTnLst>
                                </p:cTn>
                              </p:par>
                              <p:par>
                                <p:cTn id="107" presetID="14" presetClass="entr" presetSubtype="10" fill="hold" grpId="0" nodeType="withEffect">
                                  <p:stCondLst>
                                    <p:cond delay="0"/>
                                  </p:stCondLst>
                                  <p:childTnLst>
                                    <p:set>
                                      <p:cBhvr>
                                        <p:cTn id="108" dur="1" fill="hold">
                                          <p:stCondLst>
                                            <p:cond delay="0"/>
                                          </p:stCondLst>
                                        </p:cTn>
                                        <p:tgtEl>
                                          <p:spTgt spid="358"/>
                                        </p:tgtEl>
                                        <p:attrNameLst>
                                          <p:attrName>style.visibility</p:attrName>
                                        </p:attrNameLst>
                                      </p:cBhvr>
                                      <p:to>
                                        <p:strVal val="visible"/>
                                      </p:to>
                                    </p:set>
                                    <p:animEffect transition="in" filter="randombar(horizontal)">
                                      <p:cBhvr>
                                        <p:cTn id="109" dur="500"/>
                                        <p:tgtEl>
                                          <p:spTgt spid="358"/>
                                        </p:tgtEl>
                                      </p:cBhvr>
                                    </p:animEffect>
                                  </p:childTnLst>
                                </p:cTn>
                              </p:par>
                              <p:par>
                                <p:cTn id="110" presetID="42" presetClass="path" presetSubtype="0" accel="50000" decel="50000" fill="hold" nodeType="withEffect">
                                  <p:stCondLst>
                                    <p:cond delay="0"/>
                                  </p:stCondLst>
                                  <p:childTnLst>
                                    <p:animMotion origin="layout" path="M 1.11022E-16 1.11022E-16 L 0.00065 0.05602 " pathEditMode="relative" rAng="0" ptsTypes="AA">
                                      <p:cBhvr>
                                        <p:cTn id="111" dur="1000" fill="hold"/>
                                        <p:tgtEl>
                                          <p:spTgt spid="344"/>
                                        </p:tgtEl>
                                        <p:attrNameLst>
                                          <p:attrName>ppt_x</p:attrName>
                                          <p:attrName>ppt_y</p:attrName>
                                        </p:attrNameLst>
                                      </p:cBhvr>
                                      <p:rCtr x="26" y="280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 grpId="0"/>
      <p:bldP spid="310" grpId="0" animBg="1"/>
      <p:bldP spid="310" grpId="1" animBg="1"/>
      <p:bldP spid="316" grpId="0" animBg="1"/>
      <p:bldP spid="316" grpId="1" animBg="1"/>
      <p:bldP spid="330" grpId="0" animBg="1"/>
      <p:bldP spid="330" grpId="1" animBg="1"/>
      <p:bldP spid="354" grpId="0" animBg="1"/>
      <p:bldP spid="354" grpId="1" animBg="1"/>
      <p:bldP spid="355" grpId="0" animBg="1"/>
      <p:bldP spid="356" grpId="0" animBg="1"/>
      <p:bldP spid="357" grpId="0" animBg="1"/>
      <p:bldP spid="358"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673"/>
        <p:cNvGrpSpPr/>
        <p:nvPr/>
      </p:nvGrpSpPr>
      <p:grpSpPr>
        <a:xfrm>
          <a:off x="0" y="0"/>
          <a:ext cx="0" cy="0"/>
          <a:chOff x="0" y="0"/>
          <a:chExt cx="0" cy="0"/>
        </a:xfrm>
      </p:grpSpPr>
      <p:sp>
        <p:nvSpPr>
          <p:cNvPr id="2676" name="Google Shape;2676;p28"/>
          <p:cNvSpPr/>
          <p:nvPr/>
        </p:nvSpPr>
        <p:spPr>
          <a:xfrm>
            <a:off x="4351943" y="2286611"/>
            <a:ext cx="4291314" cy="4291314"/>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677" name="Google Shape;2677;p28"/>
          <p:cNvGrpSpPr/>
          <p:nvPr/>
        </p:nvGrpSpPr>
        <p:grpSpPr>
          <a:xfrm>
            <a:off x="5000736" y="2823449"/>
            <a:ext cx="2993728" cy="3217638"/>
            <a:chOff x="3562733" y="2200118"/>
            <a:chExt cx="2018817" cy="2169811"/>
          </a:xfrm>
        </p:grpSpPr>
        <p:sp>
          <p:nvSpPr>
            <p:cNvPr id="2678" name="Google Shape;2678;p28"/>
            <p:cNvSpPr/>
            <p:nvPr/>
          </p:nvSpPr>
          <p:spPr>
            <a:xfrm>
              <a:off x="3633326" y="3646922"/>
              <a:ext cx="122748" cy="631386"/>
            </a:xfrm>
            <a:custGeom>
              <a:avLst/>
              <a:gdLst/>
              <a:ahLst/>
              <a:cxnLst/>
              <a:rect l="l" t="t" r="r" b="b"/>
              <a:pathLst>
                <a:path w="1092" h="5617" extrusionOk="0">
                  <a:moveTo>
                    <a:pt x="1" y="0"/>
                  </a:moveTo>
                  <a:lnTo>
                    <a:pt x="1" y="5616"/>
                  </a:lnTo>
                  <a:lnTo>
                    <a:pt x="1092" y="5616"/>
                  </a:lnTo>
                  <a:lnTo>
                    <a:pt x="1092" y="0"/>
                  </a:lnTo>
                  <a:close/>
                </a:path>
              </a:pathLst>
            </a:custGeom>
            <a:solidFill>
              <a:srgbClr val="4135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9" name="Google Shape;2679;p28"/>
            <p:cNvSpPr/>
            <p:nvPr/>
          </p:nvSpPr>
          <p:spPr>
            <a:xfrm>
              <a:off x="5388239" y="3646922"/>
              <a:ext cx="122748" cy="631386"/>
            </a:xfrm>
            <a:custGeom>
              <a:avLst/>
              <a:gdLst/>
              <a:ahLst/>
              <a:cxnLst/>
              <a:rect l="l" t="t" r="r" b="b"/>
              <a:pathLst>
                <a:path w="1092" h="5617" extrusionOk="0">
                  <a:moveTo>
                    <a:pt x="1" y="0"/>
                  </a:moveTo>
                  <a:lnTo>
                    <a:pt x="1" y="5616"/>
                  </a:lnTo>
                  <a:lnTo>
                    <a:pt x="1092" y="5616"/>
                  </a:lnTo>
                  <a:lnTo>
                    <a:pt x="1092" y="0"/>
                  </a:lnTo>
                  <a:close/>
                </a:path>
              </a:pathLst>
            </a:custGeom>
            <a:solidFill>
              <a:srgbClr val="4135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0" name="Google Shape;2680;p28"/>
            <p:cNvSpPr/>
            <p:nvPr/>
          </p:nvSpPr>
          <p:spPr>
            <a:xfrm>
              <a:off x="3702681" y="3100956"/>
              <a:ext cx="53393" cy="583951"/>
            </a:xfrm>
            <a:custGeom>
              <a:avLst/>
              <a:gdLst/>
              <a:ahLst/>
              <a:cxnLst/>
              <a:rect l="l" t="t" r="r" b="b"/>
              <a:pathLst>
                <a:path w="475" h="5195" extrusionOk="0">
                  <a:moveTo>
                    <a:pt x="1" y="0"/>
                  </a:moveTo>
                  <a:lnTo>
                    <a:pt x="1" y="5194"/>
                  </a:lnTo>
                  <a:lnTo>
                    <a:pt x="475" y="5194"/>
                  </a:lnTo>
                  <a:lnTo>
                    <a:pt x="475" y="0"/>
                  </a:lnTo>
                  <a:close/>
                </a:path>
              </a:pathLst>
            </a:custGeom>
            <a:solidFill>
              <a:srgbClr val="4135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1" name="Google Shape;2681;p28"/>
            <p:cNvSpPr/>
            <p:nvPr/>
          </p:nvSpPr>
          <p:spPr>
            <a:xfrm>
              <a:off x="5388239" y="3100956"/>
              <a:ext cx="53281" cy="583951"/>
            </a:xfrm>
            <a:custGeom>
              <a:avLst/>
              <a:gdLst/>
              <a:ahLst/>
              <a:cxnLst/>
              <a:rect l="l" t="t" r="r" b="b"/>
              <a:pathLst>
                <a:path w="474" h="5195" extrusionOk="0">
                  <a:moveTo>
                    <a:pt x="1" y="0"/>
                  </a:moveTo>
                  <a:lnTo>
                    <a:pt x="1" y="5194"/>
                  </a:lnTo>
                  <a:lnTo>
                    <a:pt x="474" y="5194"/>
                  </a:lnTo>
                  <a:lnTo>
                    <a:pt x="474" y="0"/>
                  </a:lnTo>
                  <a:close/>
                </a:path>
              </a:pathLst>
            </a:custGeom>
            <a:solidFill>
              <a:srgbClr val="4135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2" name="Google Shape;2682;p28"/>
            <p:cNvSpPr/>
            <p:nvPr/>
          </p:nvSpPr>
          <p:spPr>
            <a:xfrm>
              <a:off x="3562733" y="3609040"/>
              <a:ext cx="2018817" cy="108584"/>
            </a:xfrm>
            <a:custGeom>
              <a:avLst/>
              <a:gdLst/>
              <a:ahLst/>
              <a:cxnLst/>
              <a:rect l="l" t="t" r="r" b="b"/>
              <a:pathLst>
                <a:path w="17960" h="966" extrusionOk="0">
                  <a:moveTo>
                    <a:pt x="1" y="1"/>
                  </a:moveTo>
                  <a:lnTo>
                    <a:pt x="1" y="965"/>
                  </a:lnTo>
                  <a:lnTo>
                    <a:pt x="17960" y="965"/>
                  </a:lnTo>
                  <a:lnTo>
                    <a:pt x="17960" y="1"/>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3" name="Google Shape;2683;p28"/>
            <p:cNvSpPr/>
            <p:nvPr/>
          </p:nvSpPr>
          <p:spPr>
            <a:xfrm>
              <a:off x="3562733" y="3359495"/>
              <a:ext cx="2018817" cy="77785"/>
            </a:xfrm>
            <a:custGeom>
              <a:avLst/>
              <a:gdLst/>
              <a:ahLst/>
              <a:cxnLst/>
              <a:rect l="l" t="t" r="r" b="b"/>
              <a:pathLst>
                <a:path w="17960" h="692" extrusionOk="0">
                  <a:moveTo>
                    <a:pt x="1" y="1"/>
                  </a:moveTo>
                  <a:lnTo>
                    <a:pt x="1" y="692"/>
                  </a:lnTo>
                  <a:lnTo>
                    <a:pt x="17960" y="692"/>
                  </a:lnTo>
                  <a:lnTo>
                    <a:pt x="17960" y="1"/>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4" name="Google Shape;2684;p28"/>
            <p:cNvSpPr/>
            <p:nvPr/>
          </p:nvSpPr>
          <p:spPr>
            <a:xfrm>
              <a:off x="3562733" y="3218310"/>
              <a:ext cx="2018817" cy="77785"/>
            </a:xfrm>
            <a:custGeom>
              <a:avLst/>
              <a:gdLst/>
              <a:ahLst/>
              <a:cxnLst/>
              <a:rect l="l" t="t" r="r" b="b"/>
              <a:pathLst>
                <a:path w="17960" h="692" extrusionOk="0">
                  <a:moveTo>
                    <a:pt x="1" y="1"/>
                  </a:moveTo>
                  <a:lnTo>
                    <a:pt x="1" y="692"/>
                  </a:lnTo>
                  <a:lnTo>
                    <a:pt x="17960" y="692"/>
                  </a:lnTo>
                  <a:lnTo>
                    <a:pt x="17960" y="1"/>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5" name="Google Shape;2685;p28"/>
            <p:cNvSpPr/>
            <p:nvPr/>
          </p:nvSpPr>
          <p:spPr>
            <a:xfrm>
              <a:off x="3562733" y="3077238"/>
              <a:ext cx="2018817" cy="77673"/>
            </a:xfrm>
            <a:custGeom>
              <a:avLst/>
              <a:gdLst/>
              <a:ahLst/>
              <a:cxnLst/>
              <a:rect l="l" t="t" r="r" b="b"/>
              <a:pathLst>
                <a:path w="17960" h="691" extrusionOk="0">
                  <a:moveTo>
                    <a:pt x="1" y="1"/>
                  </a:moveTo>
                  <a:lnTo>
                    <a:pt x="1" y="691"/>
                  </a:lnTo>
                  <a:lnTo>
                    <a:pt x="17960" y="691"/>
                  </a:lnTo>
                  <a:lnTo>
                    <a:pt x="17960" y="1"/>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6" name="Google Shape;2686;p28"/>
            <p:cNvSpPr/>
            <p:nvPr/>
          </p:nvSpPr>
          <p:spPr>
            <a:xfrm>
              <a:off x="4289339" y="3292499"/>
              <a:ext cx="536403" cy="324854"/>
            </a:xfrm>
            <a:custGeom>
              <a:avLst/>
              <a:gdLst/>
              <a:ahLst/>
              <a:cxnLst/>
              <a:rect l="l" t="t" r="r" b="b"/>
              <a:pathLst>
                <a:path w="4772" h="2890" extrusionOk="0">
                  <a:moveTo>
                    <a:pt x="1015" y="1"/>
                  </a:moveTo>
                  <a:cubicBezTo>
                    <a:pt x="766" y="274"/>
                    <a:pt x="310" y="898"/>
                    <a:pt x="177" y="1684"/>
                  </a:cubicBezTo>
                  <a:cubicBezTo>
                    <a:pt x="1" y="2722"/>
                    <a:pt x="538" y="2824"/>
                    <a:pt x="868" y="2855"/>
                  </a:cubicBezTo>
                  <a:cubicBezTo>
                    <a:pt x="1116" y="2879"/>
                    <a:pt x="1361" y="2890"/>
                    <a:pt x="1604" y="2890"/>
                  </a:cubicBezTo>
                  <a:cubicBezTo>
                    <a:pt x="2668" y="2890"/>
                    <a:pt x="3692" y="2683"/>
                    <a:pt x="4771" y="2434"/>
                  </a:cubicBezTo>
                  <a:cubicBezTo>
                    <a:pt x="4600" y="1382"/>
                    <a:pt x="4242" y="7"/>
                    <a:pt x="4242" y="7"/>
                  </a:cubicBezTo>
                  <a:lnTo>
                    <a:pt x="1015" y="1"/>
                  </a:ln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7" name="Google Shape;2687;p28"/>
            <p:cNvSpPr/>
            <p:nvPr/>
          </p:nvSpPr>
          <p:spPr>
            <a:xfrm>
              <a:off x="4321038" y="3292050"/>
              <a:ext cx="98580" cy="229196"/>
            </a:xfrm>
            <a:custGeom>
              <a:avLst/>
              <a:gdLst/>
              <a:ahLst/>
              <a:cxnLst/>
              <a:rect l="l" t="t" r="r" b="b"/>
              <a:pathLst>
                <a:path w="877" h="2039" extrusionOk="0">
                  <a:moveTo>
                    <a:pt x="858" y="0"/>
                  </a:moveTo>
                  <a:cubicBezTo>
                    <a:pt x="852" y="0"/>
                    <a:pt x="847" y="3"/>
                    <a:pt x="845" y="8"/>
                  </a:cubicBezTo>
                  <a:cubicBezTo>
                    <a:pt x="326" y="699"/>
                    <a:pt x="98" y="1453"/>
                    <a:pt x="0" y="2032"/>
                  </a:cubicBezTo>
                  <a:cubicBezTo>
                    <a:pt x="10" y="2035"/>
                    <a:pt x="21" y="2035"/>
                    <a:pt x="31" y="2039"/>
                  </a:cubicBezTo>
                  <a:cubicBezTo>
                    <a:pt x="130" y="1467"/>
                    <a:pt x="358" y="713"/>
                    <a:pt x="873" y="29"/>
                  </a:cubicBezTo>
                  <a:cubicBezTo>
                    <a:pt x="876" y="22"/>
                    <a:pt x="876" y="8"/>
                    <a:pt x="870" y="5"/>
                  </a:cubicBezTo>
                  <a:cubicBezTo>
                    <a:pt x="866" y="2"/>
                    <a:pt x="862" y="0"/>
                    <a:pt x="858"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8" name="Google Shape;2688;p28"/>
            <p:cNvSpPr/>
            <p:nvPr/>
          </p:nvSpPr>
          <p:spPr>
            <a:xfrm>
              <a:off x="4595426" y="3298345"/>
              <a:ext cx="12252" cy="257972"/>
            </a:xfrm>
            <a:custGeom>
              <a:avLst/>
              <a:gdLst/>
              <a:ahLst/>
              <a:cxnLst/>
              <a:rect l="l" t="t" r="r" b="b"/>
              <a:pathLst>
                <a:path w="109" h="2295" extrusionOk="0">
                  <a:moveTo>
                    <a:pt x="91" y="1"/>
                  </a:moveTo>
                  <a:cubicBezTo>
                    <a:pt x="81" y="1"/>
                    <a:pt x="74" y="8"/>
                    <a:pt x="74" y="15"/>
                  </a:cubicBezTo>
                  <a:lnTo>
                    <a:pt x="0" y="2277"/>
                  </a:lnTo>
                  <a:cubicBezTo>
                    <a:pt x="0" y="2288"/>
                    <a:pt x="7" y="2295"/>
                    <a:pt x="18" y="2295"/>
                  </a:cubicBezTo>
                  <a:cubicBezTo>
                    <a:pt x="28" y="2295"/>
                    <a:pt x="35" y="2288"/>
                    <a:pt x="35" y="2277"/>
                  </a:cubicBezTo>
                  <a:lnTo>
                    <a:pt x="109" y="19"/>
                  </a:lnTo>
                  <a:cubicBezTo>
                    <a:pt x="109" y="8"/>
                    <a:pt x="102" y="1"/>
                    <a:pt x="91"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9" name="Google Shape;2689;p28"/>
            <p:cNvSpPr/>
            <p:nvPr/>
          </p:nvSpPr>
          <p:spPr>
            <a:xfrm>
              <a:off x="4339473" y="3292949"/>
              <a:ext cx="101840" cy="176253"/>
            </a:xfrm>
            <a:custGeom>
              <a:avLst/>
              <a:gdLst/>
              <a:ahLst/>
              <a:cxnLst/>
              <a:rect l="l" t="t" r="r" b="b"/>
              <a:pathLst>
                <a:path w="906" h="1568" extrusionOk="0">
                  <a:moveTo>
                    <a:pt x="892" y="0"/>
                  </a:moveTo>
                  <a:cubicBezTo>
                    <a:pt x="881" y="0"/>
                    <a:pt x="874" y="7"/>
                    <a:pt x="874" y="14"/>
                  </a:cubicBezTo>
                  <a:cubicBezTo>
                    <a:pt x="835" y="792"/>
                    <a:pt x="327" y="1360"/>
                    <a:pt x="11" y="1536"/>
                  </a:cubicBezTo>
                  <a:cubicBezTo>
                    <a:pt x="4" y="1543"/>
                    <a:pt x="1" y="1550"/>
                    <a:pt x="8" y="1561"/>
                  </a:cubicBezTo>
                  <a:cubicBezTo>
                    <a:pt x="8" y="1564"/>
                    <a:pt x="14" y="1568"/>
                    <a:pt x="22" y="1568"/>
                  </a:cubicBezTo>
                  <a:lnTo>
                    <a:pt x="29" y="1568"/>
                  </a:lnTo>
                  <a:cubicBezTo>
                    <a:pt x="348" y="1389"/>
                    <a:pt x="871" y="810"/>
                    <a:pt x="906" y="18"/>
                  </a:cubicBezTo>
                  <a:cubicBezTo>
                    <a:pt x="906" y="7"/>
                    <a:pt x="898" y="0"/>
                    <a:pt x="892"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0" name="Google Shape;2690;p28"/>
            <p:cNvSpPr/>
            <p:nvPr/>
          </p:nvSpPr>
          <p:spPr>
            <a:xfrm>
              <a:off x="4729866" y="3296658"/>
              <a:ext cx="65870" cy="156020"/>
            </a:xfrm>
            <a:custGeom>
              <a:avLst/>
              <a:gdLst/>
              <a:ahLst/>
              <a:cxnLst/>
              <a:rect l="l" t="t" r="r" b="b"/>
              <a:pathLst>
                <a:path w="586" h="1388" extrusionOk="0">
                  <a:moveTo>
                    <a:pt x="70" y="1"/>
                  </a:moveTo>
                  <a:cubicBezTo>
                    <a:pt x="65" y="1"/>
                    <a:pt x="59" y="7"/>
                    <a:pt x="56" y="13"/>
                  </a:cubicBezTo>
                  <a:cubicBezTo>
                    <a:pt x="0" y="391"/>
                    <a:pt x="144" y="851"/>
                    <a:pt x="298" y="1117"/>
                  </a:cubicBezTo>
                  <a:cubicBezTo>
                    <a:pt x="389" y="1275"/>
                    <a:pt x="485" y="1370"/>
                    <a:pt x="569" y="1387"/>
                  </a:cubicBezTo>
                  <a:lnTo>
                    <a:pt x="572" y="1387"/>
                  </a:lnTo>
                  <a:cubicBezTo>
                    <a:pt x="579" y="1387"/>
                    <a:pt x="586" y="1384"/>
                    <a:pt x="586" y="1374"/>
                  </a:cubicBezTo>
                  <a:cubicBezTo>
                    <a:pt x="586" y="1366"/>
                    <a:pt x="582" y="1356"/>
                    <a:pt x="575" y="1356"/>
                  </a:cubicBezTo>
                  <a:cubicBezTo>
                    <a:pt x="498" y="1338"/>
                    <a:pt x="407" y="1247"/>
                    <a:pt x="320" y="1096"/>
                  </a:cubicBezTo>
                  <a:cubicBezTo>
                    <a:pt x="169" y="837"/>
                    <a:pt x="28" y="388"/>
                    <a:pt x="85" y="19"/>
                  </a:cubicBezTo>
                  <a:cubicBezTo>
                    <a:pt x="88" y="9"/>
                    <a:pt x="80" y="2"/>
                    <a:pt x="74" y="2"/>
                  </a:cubicBezTo>
                  <a:cubicBezTo>
                    <a:pt x="73" y="1"/>
                    <a:pt x="71" y="1"/>
                    <a:pt x="70"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1" name="Google Shape;2691;p28"/>
            <p:cNvSpPr/>
            <p:nvPr/>
          </p:nvSpPr>
          <p:spPr>
            <a:xfrm>
              <a:off x="4563389" y="3296771"/>
              <a:ext cx="36869" cy="231220"/>
            </a:xfrm>
            <a:custGeom>
              <a:avLst/>
              <a:gdLst/>
              <a:ahLst/>
              <a:cxnLst/>
              <a:rect l="l" t="t" r="r" b="b"/>
              <a:pathLst>
                <a:path w="328" h="2057" extrusionOk="0">
                  <a:moveTo>
                    <a:pt x="46" y="1"/>
                  </a:moveTo>
                  <a:cubicBezTo>
                    <a:pt x="36" y="1"/>
                    <a:pt x="29" y="12"/>
                    <a:pt x="29" y="18"/>
                  </a:cubicBezTo>
                  <a:cubicBezTo>
                    <a:pt x="29" y="29"/>
                    <a:pt x="1" y="1162"/>
                    <a:pt x="39" y="1597"/>
                  </a:cubicBezTo>
                  <a:cubicBezTo>
                    <a:pt x="82" y="2042"/>
                    <a:pt x="303" y="2053"/>
                    <a:pt x="310" y="2056"/>
                  </a:cubicBezTo>
                  <a:cubicBezTo>
                    <a:pt x="320" y="2056"/>
                    <a:pt x="327" y="2050"/>
                    <a:pt x="327" y="2039"/>
                  </a:cubicBezTo>
                  <a:cubicBezTo>
                    <a:pt x="327" y="2029"/>
                    <a:pt x="320" y="2021"/>
                    <a:pt x="313" y="2021"/>
                  </a:cubicBezTo>
                  <a:cubicBezTo>
                    <a:pt x="310" y="2021"/>
                    <a:pt x="109" y="2007"/>
                    <a:pt x="75" y="1593"/>
                  </a:cubicBezTo>
                  <a:cubicBezTo>
                    <a:pt x="36" y="1162"/>
                    <a:pt x="60" y="33"/>
                    <a:pt x="60" y="18"/>
                  </a:cubicBezTo>
                  <a:cubicBezTo>
                    <a:pt x="64" y="12"/>
                    <a:pt x="54" y="5"/>
                    <a:pt x="46"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2" name="Google Shape;2692;p28"/>
            <p:cNvSpPr/>
            <p:nvPr/>
          </p:nvSpPr>
          <p:spPr>
            <a:xfrm>
              <a:off x="4380839" y="3316892"/>
              <a:ext cx="2473" cy="2923"/>
            </a:xfrm>
            <a:custGeom>
              <a:avLst/>
              <a:gdLst/>
              <a:ahLst/>
              <a:cxnLst/>
              <a:rect l="l" t="t" r="r" b="b"/>
              <a:pathLst>
                <a:path w="22" h="26" extrusionOk="0">
                  <a:moveTo>
                    <a:pt x="19" y="1"/>
                  </a:moveTo>
                  <a:cubicBezTo>
                    <a:pt x="8" y="1"/>
                    <a:pt x="1" y="8"/>
                    <a:pt x="1" y="15"/>
                  </a:cubicBezTo>
                  <a:lnTo>
                    <a:pt x="1" y="25"/>
                  </a:lnTo>
                  <a:cubicBezTo>
                    <a:pt x="8" y="19"/>
                    <a:pt x="15" y="8"/>
                    <a:pt x="22" y="1"/>
                  </a:cubicBezTo>
                  <a:close/>
                </a:path>
              </a:pathLst>
            </a:custGeom>
            <a:solidFill>
              <a:srgbClr val="E9BDA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3" name="Google Shape;2693;p28"/>
            <p:cNvSpPr/>
            <p:nvPr/>
          </p:nvSpPr>
          <p:spPr>
            <a:xfrm>
              <a:off x="4380839" y="3316892"/>
              <a:ext cx="185470" cy="16299"/>
            </a:xfrm>
            <a:custGeom>
              <a:avLst/>
              <a:gdLst/>
              <a:ahLst/>
              <a:cxnLst/>
              <a:rect l="l" t="t" r="r" b="b"/>
              <a:pathLst>
                <a:path w="1650" h="145" extrusionOk="0">
                  <a:moveTo>
                    <a:pt x="22" y="1"/>
                  </a:moveTo>
                  <a:cubicBezTo>
                    <a:pt x="15" y="8"/>
                    <a:pt x="8" y="19"/>
                    <a:pt x="1" y="25"/>
                  </a:cubicBezTo>
                  <a:cubicBezTo>
                    <a:pt x="4" y="29"/>
                    <a:pt x="8" y="32"/>
                    <a:pt x="15" y="36"/>
                  </a:cubicBezTo>
                  <a:cubicBezTo>
                    <a:pt x="54" y="40"/>
                    <a:pt x="92" y="43"/>
                    <a:pt x="131" y="50"/>
                  </a:cubicBezTo>
                  <a:cubicBezTo>
                    <a:pt x="138" y="40"/>
                    <a:pt x="145" y="29"/>
                    <a:pt x="152" y="19"/>
                  </a:cubicBezTo>
                  <a:cubicBezTo>
                    <a:pt x="109" y="11"/>
                    <a:pt x="64" y="8"/>
                    <a:pt x="22" y="1"/>
                  </a:cubicBezTo>
                  <a:close/>
                  <a:moveTo>
                    <a:pt x="190" y="22"/>
                  </a:moveTo>
                  <a:cubicBezTo>
                    <a:pt x="184" y="32"/>
                    <a:pt x="176" y="43"/>
                    <a:pt x="169" y="53"/>
                  </a:cubicBezTo>
                  <a:cubicBezTo>
                    <a:pt x="271" y="64"/>
                    <a:pt x="370" y="74"/>
                    <a:pt x="471" y="85"/>
                  </a:cubicBezTo>
                  <a:cubicBezTo>
                    <a:pt x="471" y="74"/>
                    <a:pt x="475" y="61"/>
                    <a:pt x="478" y="50"/>
                  </a:cubicBezTo>
                  <a:cubicBezTo>
                    <a:pt x="383" y="43"/>
                    <a:pt x="285" y="32"/>
                    <a:pt x="190" y="22"/>
                  </a:cubicBezTo>
                  <a:close/>
                  <a:moveTo>
                    <a:pt x="509" y="53"/>
                  </a:moveTo>
                  <a:cubicBezTo>
                    <a:pt x="509" y="64"/>
                    <a:pt x="506" y="74"/>
                    <a:pt x="503" y="88"/>
                  </a:cubicBezTo>
                  <a:cubicBezTo>
                    <a:pt x="917" y="124"/>
                    <a:pt x="1299" y="141"/>
                    <a:pt x="1646" y="145"/>
                  </a:cubicBezTo>
                  <a:cubicBezTo>
                    <a:pt x="1646" y="134"/>
                    <a:pt x="1646" y="120"/>
                    <a:pt x="1649" y="109"/>
                  </a:cubicBezTo>
                  <a:cubicBezTo>
                    <a:pt x="1302" y="106"/>
                    <a:pt x="920" y="92"/>
                    <a:pt x="509" y="53"/>
                  </a:cubicBezTo>
                  <a:close/>
                </a:path>
              </a:pathLst>
            </a:custGeom>
            <a:solidFill>
              <a:srgbClr val="89858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4" name="Google Shape;2694;p28"/>
            <p:cNvSpPr/>
            <p:nvPr/>
          </p:nvSpPr>
          <p:spPr>
            <a:xfrm>
              <a:off x="4395452" y="3318915"/>
              <a:ext cx="6857" cy="4047"/>
            </a:xfrm>
            <a:custGeom>
              <a:avLst/>
              <a:gdLst/>
              <a:ahLst/>
              <a:cxnLst/>
              <a:rect l="l" t="t" r="r" b="b"/>
              <a:pathLst>
                <a:path w="61" h="36" extrusionOk="0">
                  <a:moveTo>
                    <a:pt x="22" y="1"/>
                  </a:moveTo>
                  <a:cubicBezTo>
                    <a:pt x="15" y="11"/>
                    <a:pt x="8" y="22"/>
                    <a:pt x="1" y="32"/>
                  </a:cubicBezTo>
                  <a:cubicBezTo>
                    <a:pt x="15" y="32"/>
                    <a:pt x="25" y="32"/>
                    <a:pt x="39" y="35"/>
                  </a:cubicBezTo>
                  <a:cubicBezTo>
                    <a:pt x="46" y="25"/>
                    <a:pt x="54" y="14"/>
                    <a:pt x="60" y="4"/>
                  </a:cubicBezTo>
                  <a:cubicBezTo>
                    <a:pt x="46" y="1"/>
                    <a:pt x="36" y="1"/>
                    <a:pt x="22" y="1"/>
                  </a:cubicBezTo>
                  <a:close/>
                </a:path>
              </a:pathLst>
            </a:custGeom>
            <a:solidFill>
              <a:srgbClr val="24181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5" name="Google Shape;2695;p28"/>
            <p:cNvSpPr/>
            <p:nvPr/>
          </p:nvSpPr>
          <p:spPr>
            <a:xfrm>
              <a:off x="4433671" y="3322400"/>
              <a:ext cx="4496" cy="4496"/>
            </a:xfrm>
            <a:custGeom>
              <a:avLst/>
              <a:gdLst/>
              <a:ahLst/>
              <a:cxnLst/>
              <a:rect l="l" t="t" r="r" b="b"/>
              <a:pathLst>
                <a:path w="40" h="40" extrusionOk="0">
                  <a:moveTo>
                    <a:pt x="8" y="1"/>
                  </a:moveTo>
                  <a:cubicBezTo>
                    <a:pt x="5" y="12"/>
                    <a:pt x="1" y="25"/>
                    <a:pt x="1" y="36"/>
                  </a:cubicBezTo>
                  <a:cubicBezTo>
                    <a:pt x="12" y="36"/>
                    <a:pt x="22" y="36"/>
                    <a:pt x="33" y="39"/>
                  </a:cubicBezTo>
                  <a:cubicBezTo>
                    <a:pt x="36" y="25"/>
                    <a:pt x="39" y="15"/>
                    <a:pt x="39" y="4"/>
                  </a:cubicBezTo>
                  <a:cubicBezTo>
                    <a:pt x="29" y="4"/>
                    <a:pt x="18" y="1"/>
                    <a:pt x="8" y="1"/>
                  </a:cubicBezTo>
                  <a:close/>
                </a:path>
              </a:pathLst>
            </a:custGeom>
            <a:solidFill>
              <a:srgbClr val="24181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6" name="Google Shape;2696;p28"/>
            <p:cNvSpPr/>
            <p:nvPr/>
          </p:nvSpPr>
          <p:spPr>
            <a:xfrm>
              <a:off x="4569797" y="3318016"/>
              <a:ext cx="201882" cy="15175"/>
            </a:xfrm>
            <a:custGeom>
              <a:avLst/>
              <a:gdLst/>
              <a:ahLst/>
              <a:cxnLst/>
              <a:rect l="l" t="t" r="r" b="b"/>
              <a:pathLst>
                <a:path w="1796" h="135" extrusionOk="0">
                  <a:moveTo>
                    <a:pt x="1775" y="1"/>
                  </a:moveTo>
                  <a:cubicBezTo>
                    <a:pt x="1771" y="1"/>
                    <a:pt x="1673" y="15"/>
                    <a:pt x="1498" y="33"/>
                  </a:cubicBezTo>
                  <a:lnTo>
                    <a:pt x="1498" y="68"/>
                  </a:lnTo>
                  <a:cubicBezTo>
                    <a:pt x="1677" y="51"/>
                    <a:pt x="1778" y="33"/>
                    <a:pt x="1782" y="33"/>
                  </a:cubicBezTo>
                  <a:cubicBezTo>
                    <a:pt x="1789" y="33"/>
                    <a:pt x="1796" y="22"/>
                    <a:pt x="1796" y="15"/>
                  </a:cubicBezTo>
                  <a:cubicBezTo>
                    <a:pt x="1792" y="5"/>
                    <a:pt x="1786" y="1"/>
                    <a:pt x="1778" y="1"/>
                  </a:cubicBezTo>
                  <a:close/>
                  <a:moveTo>
                    <a:pt x="0" y="99"/>
                  </a:moveTo>
                  <a:lnTo>
                    <a:pt x="0" y="135"/>
                  </a:lnTo>
                  <a:lnTo>
                    <a:pt x="295" y="135"/>
                  </a:lnTo>
                  <a:lnTo>
                    <a:pt x="295" y="99"/>
                  </a:lnTo>
                  <a:cubicBezTo>
                    <a:pt x="242" y="99"/>
                    <a:pt x="186" y="103"/>
                    <a:pt x="133" y="103"/>
                  </a:cubicBezTo>
                  <a:cubicBezTo>
                    <a:pt x="88" y="103"/>
                    <a:pt x="46" y="103"/>
                    <a:pt x="0" y="99"/>
                  </a:cubicBezTo>
                  <a:close/>
                  <a:moveTo>
                    <a:pt x="1470" y="36"/>
                  </a:moveTo>
                  <a:cubicBezTo>
                    <a:pt x="1217" y="64"/>
                    <a:pt x="824" y="93"/>
                    <a:pt x="330" y="99"/>
                  </a:cubicBezTo>
                  <a:lnTo>
                    <a:pt x="326" y="135"/>
                  </a:lnTo>
                  <a:cubicBezTo>
                    <a:pt x="821" y="127"/>
                    <a:pt x="1217" y="96"/>
                    <a:pt x="1470" y="72"/>
                  </a:cubicBezTo>
                  <a:lnTo>
                    <a:pt x="1470" y="36"/>
                  </a:lnTo>
                  <a:close/>
                </a:path>
              </a:pathLst>
            </a:custGeom>
            <a:solidFill>
              <a:srgbClr val="89858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7" name="Google Shape;2697;p28"/>
            <p:cNvSpPr/>
            <p:nvPr/>
          </p:nvSpPr>
          <p:spPr>
            <a:xfrm>
              <a:off x="4602845" y="3329144"/>
              <a:ext cx="4159" cy="4047"/>
            </a:xfrm>
            <a:custGeom>
              <a:avLst/>
              <a:gdLst/>
              <a:ahLst/>
              <a:cxnLst/>
              <a:rect l="l" t="t" r="r" b="b"/>
              <a:pathLst>
                <a:path w="37" h="36" extrusionOk="0">
                  <a:moveTo>
                    <a:pt x="1" y="0"/>
                  </a:moveTo>
                  <a:lnTo>
                    <a:pt x="1" y="36"/>
                  </a:lnTo>
                  <a:lnTo>
                    <a:pt x="32" y="36"/>
                  </a:lnTo>
                  <a:lnTo>
                    <a:pt x="36" y="0"/>
                  </a:lnTo>
                  <a:close/>
                </a:path>
              </a:pathLst>
            </a:custGeom>
            <a:solidFill>
              <a:srgbClr val="24181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8" name="Google Shape;2698;p28"/>
            <p:cNvSpPr/>
            <p:nvPr/>
          </p:nvSpPr>
          <p:spPr>
            <a:xfrm>
              <a:off x="4734924" y="3321613"/>
              <a:ext cx="3260" cy="4496"/>
            </a:xfrm>
            <a:custGeom>
              <a:avLst/>
              <a:gdLst/>
              <a:ahLst/>
              <a:cxnLst/>
              <a:rect l="l" t="t" r="r" b="b"/>
              <a:pathLst>
                <a:path w="29" h="40" extrusionOk="0">
                  <a:moveTo>
                    <a:pt x="29" y="1"/>
                  </a:moveTo>
                  <a:cubicBezTo>
                    <a:pt x="19" y="4"/>
                    <a:pt x="11" y="4"/>
                    <a:pt x="1" y="4"/>
                  </a:cubicBezTo>
                  <a:lnTo>
                    <a:pt x="1" y="40"/>
                  </a:lnTo>
                  <a:cubicBezTo>
                    <a:pt x="11" y="40"/>
                    <a:pt x="19" y="36"/>
                    <a:pt x="29" y="36"/>
                  </a:cubicBezTo>
                  <a:lnTo>
                    <a:pt x="29" y="1"/>
                  </a:lnTo>
                  <a:close/>
                </a:path>
              </a:pathLst>
            </a:custGeom>
            <a:solidFill>
              <a:srgbClr val="24181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9" name="Google Shape;2699;p28"/>
            <p:cNvSpPr/>
            <p:nvPr/>
          </p:nvSpPr>
          <p:spPr>
            <a:xfrm>
              <a:off x="4565750" y="3329144"/>
              <a:ext cx="4159" cy="4047"/>
            </a:xfrm>
            <a:custGeom>
              <a:avLst/>
              <a:gdLst/>
              <a:ahLst/>
              <a:cxnLst/>
              <a:rect l="l" t="t" r="r" b="b"/>
              <a:pathLst>
                <a:path w="37" h="36" extrusionOk="0">
                  <a:moveTo>
                    <a:pt x="4" y="0"/>
                  </a:moveTo>
                  <a:cubicBezTo>
                    <a:pt x="1" y="11"/>
                    <a:pt x="1" y="25"/>
                    <a:pt x="1" y="36"/>
                  </a:cubicBezTo>
                  <a:lnTo>
                    <a:pt x="36" y="36"/>
                  </a:lnTo>
                  <a:lnTo>
                    <a:pt x="36" y="0"/>
                  </a:lnTo>
                  <a:close/>
                </a:path>
              </a:pathLst>
            </a:custGeom>
            <a:solidFill>
              <a:srgbClr val="24181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0" name="Google Shape;2700;p28"/>
            <p:cNvSpPr/>
            <p:nvPr/>
          </p:nvSpPr>
          <p:spPr>
            <a:xfrm>
              <a:off x="4574855" y="3299581"/>
              <a:ext cx="23830" cy="23830"/>
            </a:xfrm>
            <a:custGeom>
              <a:avLst/>
              <a:gdLst/>
              <a:ahLst/>
              <a:cxnLst/>
              <a:rect l="l" t="t" r="r" b="b"/>
              <a:pathLst>
                <a:path w="212" h="212" extrusionOk="0">
                  <a:moveTo>
                    <a:pt x="106" y="1"/>
                  </a:moveTo>
                  <a:cubicBezTo>
                    <a:pt x="49" y="1"/>
                    <a:pt x="4" y="46"/>
                    <a:pt x="1" y="102"/>
                  </a:cubicBezTo>
                  <a:cubicBezTo>
                    <a:pt x="1" y="158"/>
                    <a:pt x="43" y="207"/>
                    <a:pt x="102" y="211"/>
                  </a:cubicBezTo>
                  <a:lnTo>
                    <a:pt x="106" y="211"/>
                  </a:lnTo>
                  <a:cubicBezTo>
                    <a:pt x="162" y="211"/>
                    <a:pt x="208" y="165"/>
                    <a:pt x="211" y="109"/>
                  </a:cubicBezTo>
                  <a:cubicBezTo>
                    <a:pt x="211" y="50"/>
                    <a:pt x="166" y="1"/>
                    <a:pt x="109" y="1"/>
                  </a:cubicBezTo>
                  <a:close/>
                </a:path>
              </a:pathLst>
            </a:custGeom>
            <a:solidFill>
              <a:srgbClr val="89858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1" name="Google Shape;2701;p28"/>
            <p:cNvSpPr/>
            <p:nvPr/>
          </p:nvSpPr>
          <p:spPr>
            <a:xfrm>
              <a:off x="3895911" y="2953701"/>
              <a:ext cx="525275" cy="380945"/>
            </a:xfrm>
            <a:custGeom>
              <a:avLst/>
              <a:gdLst/>
              <a:ahLst/>
              <a:cxnLst/>
              <a:rect l="l" t="t" r="r" b="b"/>
              <a:pathLst>
                <a:path w="4673" h="3389" extrusionOk="0">
                  <a:moveTo>
                    <a:pt x="4077" y="1"/>
                  </a:moveTo>
                  <a:cubicBezTo>
                    <a:pt x="4077" y="1"/>
                    <a:pt x="3340" y="258"/>
                    <a:pt x="2982" y="1095"/>
                  </a:cubicBezTo>
                  <a:cubicBezTo>
                    <a:pt x="2625" y="1937"/>
                    <a:pt x="2502" y="2060"/>
                    <a:pt x="2502" y="2060"/>
                  </a:cubicBezTo>
                  <a:cubicBezTo>
                    <a:pt x="2502" y="2060"/>
                    <a:pt x="1253" y="1605"/>
                    <a:pt x="334" y="1334"/>
                  </a:cubicBezTo>
                  <a:lnTo>
                    <a:pt x="1" y="1930"/>
                  </a:lnTo>
                  <a:cubicBezTo>
                    <a:pt x="1" y="1930"/>
                    <a:pt x="1071" y="2947"/>
                    <a:pt x="2175" y="3330"/>
                  </a:cubicBezTo>
                  <a:cubicBezTo>
                    <a:pt x="2290" y="3371"/>
                    <a:pt x="2407" y="3389"/>
                    <a:pt x="2523" y="3389"/>
                  </a:cubicBezTo>
                  <a:cubicBezTo>
                    <a:pt x="3516" y="3389"/>
                    <a:pt x="4469" y="2063"/>
                    <a:pt x="4469" y="2063"/>
                  </a:cubicBezTo>
                  <a:lnTo>
                    <a:pt x="4673" y="1443"/>
                  </a:lnTo>
                  <a:lnTo>
                    <a:pt x="4077" y="1"/>
                  </a:ln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2" name="Google Shape;2702;p28"/>
            <p:cNvSpPr/>
            <p:nvPr/>
          </p:nvSpPr>
          <p:spPr>
            <a:xfrm>
              <a:off x="3820935" y="3003273"/>
              <a:ext cx="41928" cy="76773"/>
            </a:xfrm>
            <a:custGeom>
              <a:avLst/>
              <a:gdLst/>
              <a:ahLst/>
              <a:cxnLst/>
              <a:rect l="l" t="t" r="r" b="b"/>
              <a:pathLst>
                <a:path w="373" h="683" extrusionOk="0">
                  <a:moveTo>
                    <a:pt x="229" y="0"/>
                  </a:moveTo>
                  <a:cubicBezTo>
                    <a:pt x="187" y="0"/>
                    <a:pt x="135" y="33"/>
                    <a:pt x="93" y="136"/>
                  </a:cubicBezTo>
                  <a:cubicBezTo>
                    <a:pt x="1" y="353"/>
                    <a:pt x="12" y="335"/>
                    <a:pt x="180" y="683"/>
                  </a:cubicBezTo>
                  <a:lnTo>
                    <a:pt x="373" y="627"/>
                  </a:lnTo>
                  <a:cubicBezTo>
                    <a:pt x="373" y="627"/>
                    <a:pt x="237" y="451"/>
                    <a:pt x="240" y="395"/>
                  </a:cubicBezTo>
                  <a:cubicBezTo>
                    <a:pt x="243" y="339"/>
                    <a:pt x="324" y="136"/>
                    <a:pt x="317" y="76"/>
                  </a:cubicBezTo>
                  <a:cubicBezTo>
                    <a:pt x="315" y="43"/>
                    <a:pt x="277" y="0"/>
                    <a:pt x="229" y="0"/>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3" name="Google Shape;2703;p28"/>
            <p:cNvSpPr/>
            <p:nvPr/>
          </p:nvSpPr>
          <p:spPr>
            <a:xfrm>
              <a:off x="3759110" y="2990346"/>
              <a:ext cx="179513" cy="186707"/>
            </a:xfrm>
            <a:custGeom>
              <a:avLst/>
              <a:gdLst/>
              <a:ahLst/>
              <a:cxnLst/>
              <a:rect l="l" t="t" r="r" b="b"/>
              <a:pathLst>
                <a:path w="1597" h="1661" extrusionOk="0">
                  <a:moveTo>
                    <a:pt x="167" y="1"/>
                  </a:moveTo>
                  <a:cubicBezTo>
                    <a:pt x="157" y="1"/>
                    <a:pt x="147" y="4"/>
                    <a:pt x="138" y="12"/>
                  </a:cubicBezTo>
                  <a:cubicBezTo>
                    <a:pt x="0" y="125"/>
                    <a:pt x="274" y="970"/>
                    <a:pt x="439" y="1131"/>
                  </a:cubicBezTo>
                  <a:cubicBezTo>
                    <a:pt x="604" y="1295"/>
                    <a:pt x="1330" y="1661"/>
                    <a:pt x="1330" y="1661"/>
                  </a:cubicBezTo>
                  <a:lnTo>
                    <a:pt x="1344" y="1647"/>
                  </a:lnTo>
                  <a:lnTo>
                    <a:pt x="1596" y="1072"/>
                  </a:lnTo>
                  <a:cubicBezTo>
                    <a:pt x="1596" y="1072"/>
                    <a:pt x="1400" y="348"/>
                    <a:pt x="1232" y="236"/>
                  </a:cubicBezTo>
                  <a:cubicBezTo>
                    <a:pt x="1115" y="163"/>
                    <a:pt x="890" y="93"/>
                    <a:pt x="781" y="93"/>
                  </a:cubicBezTo>
                  <a:cubicBezTo>
                    <a:pt x="730" y="93"/>
                    <a:pt x="704" y="108"/>
                    <a:pt x="727" y="146"/>
                  </a:cubicBezTo>
                  <a:cubicBezTo>
                    <a:pt x="793" y="261"/>
                    <a:pt x="1112" y="419"/>
                    <a:pt x="1112" y="419"/>
                  </a:cubicBezTo>
                  <a:cubicBezTo>
                    <a:pt x="1190" y="534"/>
                    <a:pt x="1165" y="766"/>
                    <a:pt x="1165" y="766"/>
                  </a:cubicBezTo>
                  <a:cubicBezTo>
                    <a:pt x="1047" y="683"/>
                    <a:pt x="925" y="658"/>
                    <a:pt x="821" y="658"/>
                  </a:cubicBezTo>
                  <a:cubicBezTo>
                    <a:pt x="666" y="658"/>
                    <a:pt x="551" y="714"/>
                    <a:pt x="551" y="714"/>
                  </a:cubicBezTo>
                  <a:cubicBezTo>
                    <a:pt x="551" y="714"/>
                    <a:pt x="312" y="1"/>
                    <a:pt x="167"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4" name="Google Shape;2704;p28"/>
            <p:cNvSpPr/>
            <p:nvPr/>
          </p:nvSpPr>
          <p:spPr>
            <a:xfrm>
              <a:off x="3798565" y="2978094"/>
              <a:ext cx="49796" cy="110608"/>
            </a:xfrm>
            <a:custGeom>
              <a:avLst/>
              <a:gdLst/>
              <a:ahLst/>
              <a:cxnLst/>
              <a:rect l="l" t="t" r="r" b="b"/>
              <a:pathLst>
                <a:path w="443" h="984" extrusionOk="0">
                  <a:moveTo>
                    <a:pt x="48" y="0"/>
                  </a:moveTo>
                  <a:cubicBezTo>
                    <a:pt x="42" y="0"/>
                    <a:pt x="35" y="2"/>
                    <a:pt x="28" y="5"/>
                  </a:cubicBezTo>
                  <a:cubicBezTo>
                    <a:pt x="4" y="15"/>
                    <a:pt x="0" y="51"/>
                    <a:pt x="0" y="75"/>
                  </a:cubicBezTo>
                  <a:cubicBezTo>
                    <a:pt x="4" y="370"/>
                    <a:pt x="74" y="658"/>
                    <a:pt x="207" y="917"/>
                  </a:cubicBezTo>
                  <a:lnTo>
                    <a:pt x="442" y="984"/>
                  </a:lnTo>
                  <a:cubicBezTo>
                    <a:pt x="368" y="668"/>
                    <a:pt x="263" y="360"/>
                    <a:pt x="123" y="69"/>
                  </a:cubicBezTo>
                  <a:cubicBezTo>
                    <a:pt x="109" y="37"/>
                    <a:pt x="80" y="0"/>
                    <a:pt x="48"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5" name="Google Shape;2705;p28"/>
            <p:cNvSpPr/>
            <p:nvPr/>
          </p:nvSpPr>
          <p:spPr>
            <a:xfrm>
              <a:off x="3737753" y="3058466"/>
              <a:ext cx="108247" cy="68568"/>
            </a:xfrm>
            <a:custGeom>
              <a:avLst/>
              <a:gdLst/>
              <a:ahLst/>
              <a:cxnLst/>
              <a:rect l="l" t="t" r="r" b="b"/>
              <a:pathLst>
                <a:path w="963" h="610" extrusionOk="0">
                  <a:moveTo>
                    <a:pt x="58" y="1"/>
                  </a:moveTo>
                  <a:cubicBezTo>
                    <a:pt x="36" y="1"/>
                    <a:pt x="17" y="8"/>
                    <a:pt x="8" y="27"/>
                  </a:cubicBezTo>
                  <a:cubicBezTo>
                    <a:pt x="1" y="55"/>
                    <a:pt x="19" y="79"/>
                    <a:pt x="36" y="100"/>
                  </a:cubicBezTo>
                  <a:cubicBezTo>
                    <a:pt x="229" y="322"/>
                    <a:pt x="471" y="497"/>
                    <a:pt x="737" y="610"/>
                  </a:cubicBezTo>
                  <a:lnTo>
                    <a:pt x="962" y="508"/>
                  </a:lnTo>
                  <a:cubicBezTo>
                    <a:pt x="703" y="315"/>
                    <a:pt x="418" y="147"/>
                    <a:pt x="124" y="16"/>
                  </a:cubicBezTo>
                  <a:cubicBezTo>
                    <a:pt x="104" y="8"/>
                    <a:pt x="80" y="1"/>
                    <a:pt x="58"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6" name="Google Shape;2706;p28"/>
            <p:cNvSpPr/>
            <p:nvPr/>
          </p:nvSpPr>
          <p:spPr>
            <a:xfrm>
              <a:off x="3836447" y="3086006"/>
              <a:ext cx="74975" cy="15062"/>
            </a:xfrm>
            <a:custGeom>
              <a:avLst/>
              <a:gdLst/>
              <a:ahLst/>
              <a:cxnLst/>
              <a:rect l="l" t="t" r="r" b="b"/>
              <a:pathLst>
                <a:path w="667" h="134" extrusionOk="0">
                  <a:moveTo>
                    <a:pt x="322" y="0"/>
                  </a:moveTo>
                  <a:cubicBezTo>
                    <a:pt x="128" y="0"/>
                    <a:pt x="6" y="108"/>
                    <a:pt x="3" y="108"/>
                  </a:cubicBezTo>
                  <a:cubicBezTo>
                    <a:pt x="0" y="115"/>
                    <a:pt x="0" y="122"/>
                    <a:pt x="3" y="129"/>
                  </a:cubicBezTo>
                  <a:cubicBezTo>
                    <a:pt x="7" y="131"/>
                    <a:pt x="10" y="132"/>
                    <a:pt x="14" y="132"/>
                  </a:cubicBezTo>
                  <a:cubicBezTo>
                    <a:pt x="17" y="132"/>
                    <a:pt x="19" y="131"/>
                    <a:pt x="21" y="129"/>
                  </a:cubicBezTo>
                  <a:cubicBezTo>
                    <a:pt x="23" y="127"/>
                    <a:pt x="136" y="26"/>
                    <a:pt x="317" y="26"/>
                  </a:cubicBezTo>
                  <a:cubicBezTo>
                    <a:pt x="410" y="26"/>
                    <a:pt x="522" y="53"/>
                    <a:pt x="646" y="133"/>
                  </a:cubicBezTo>
                  <a:lnTo>
                    <a:pt x="652" y="133"/>
                  </a:lnTo>
                  <a:cubicBezTo>
                    <a:pt x="656" y="133"/>
                    <a:pt x="659" y="133"/>
                    <a:pt x="663" y="129"/>
                  </a:cubicBezTo>
                  <a:cubicBezTo>
                    <a:pt x="667" y="122"/>
                    <a:pt x="667" y="115"/>
                    <a:pt x="659" y="108"/>
                  </a:cubicBezTo>
                  <a:cubicBezTo>
                    <a:pt x="533" y="27"/>
                    <a:pt x="418" y="0"/>
                    <a:pt x="322"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7" name="Google Shape;2707;p28"/>
            <p:cNvSpPr/>
            <p:nvPr/>
          </p:nvSpPr>
          <p:spPr>
            <a:xfrm>
              <a:off x="3800139" y="3022383"/>
              <a:ext cx="31249" cy="69917"/>
            </a:xfrm>
            <a:custGeom>
              <a:avLst/>
              <a:gdLst/>
              <a:ahLst/>
              <a:cxnLst/>
              <a:rect l="l" t="t" r="r" b="b"/>
              <a:pathLst>
                <a:path w="278" h="622" extrusionOk="0">
                  <a:moveTo>
                    <a:pt x="11" y="0"/>
                  </a:moveTo>
                  <a:cubicBezTo>
                    <a:pt x="4" y="5"/>
                    <a:pt x="1" y="11"/>
                    <a:pt x="4" y="18"/>
                  </a:cubicBezTo>
                  <a:lnTo>
                    <a:pt x="253" y="615"/>
                  </a:lnTo>
                  <a:cubicBezTo>
                    <a:pt x="253" y="618"/>
                    <a:pt x="260" y="622"/>
                    <a:pt x="263" y="622"/>
                  </a:cubicBezTo>
                  <a:lnTo>
                    <a:pt x="267" y="622"/>
                  </a:lnTo>
                  <a:cubicBezTo>
                    <a:pt x="274" y="618"/>
                    <a:pt x="278" y="611"/>
                    <a:pt x="274" y="604"/>
                  </a:cubicBezTo>
                  <a:lnTo>
                    <a:pt x="28" y="8"/>
                  </a:lnTo>
                  <a:cubicBezTo>
                    <a:pt x="25" y="0"/>
                    <a:pt x="17" y="0"/>
                    <a:pt x="11"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8" name="Google Shape;2708;p28"/>
            <p:cNvSpPr/>
            <p:nvPr/>
          </p:nvSpPr>
          <p:spPr>
            <a:xfrm>
              <a:off x="3825318" y="3065547"/>
              <a:ext cx="19446" cy="47660"/>
            </a:xfrm>
            <a:custGeom>
              <a:avLst/>
              <a:gdLst/>
              <a:ahLst/>
              <a:cxnLst/>
              <a:rect l="l" t="t" r="r" b="b"/>
              <a:pathLst>
                <a:path w="173" h="424" extrusionOk="0">
                  <a:moveTo>
                    <a:pt x="157" y="0"/>
                  </a:moveTo>
                  <a:cubicBezTo>
                    <a:pt x="154" y="0"/>
                    <a:pt x="151" y="1"/>
                    <a:pt x="148" y="3"/>
                  </a:cubicBezTo>
                  <a:cubicBezTo>
                    <a:pt x="50" y="69"/>
                    <a:pt x="1" y="395"/>
                    <a:pt x="1" y="406"/>
                  </a:cubicBezTo>
                  <a:cubicBezTo>
                    <a:pt x="1" y="413"/>
                    <a:pt x="4" y="420"/>
                    <a:pt x="12" y="424"/>
                  </a:cubicBezTo>
                  <a:lnTo>
                    <a:pt x="15" y="424"/>
                  </a:lnTo>
                  <a:cubicBezTo>
                    <a:pt x="22" y="420"/>
                    <a:pt x="25" y="416"/>
                    <a:pt x="25" y="413"/>
                  </a:cubicBezTo>
                  <a:cubicBezTo>
                    <a:pt x="25" y="409"/>
                    <a:pt x="75" y="87"/>
                    <a:pt x="166" y="24"/>
                  </a:cubicBezTo>
                  <a:cubicBezTo>
                    <a:pt x="169" y="20"/>
                    <a:pt x="172" y="13"/>
                    <a:pt x="169" y="6"/>
                  </a:cubicBezTo>
                  <a:cubicBezTo>
                    <a:pt x="165" y="2"/>
                    <a:pt x="161" y="0"/>
                    <a:pt x="157"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9" name="Google Shape;2709;p28"/>
            <p:cNvSpPr/>
            <p:nvPr/>
          </p:nvSpPr>
          <p:spPr>
            <a:xfrm>
              <a:off x="3784402" y="3077463"/>
              <a:ext cx="44625" cy="30350"/>
            </a:xfrm>
            <a:custGeom>
              <a:avLst/>
              <a:gdLst/>
              <a:ahLst/>
              <a:cxnLst/>
              <a:rect l="l" t="t" r="r" b="b"/>
              <a:pathLst>
                <a:path w="397" h="270" extrusionOk="0">
                  <a:moveTo>
                    <a:pt x="17" y="1"/>
                  </a:moveTo>
                  <a:cubicBezTo>
                    <a:pt x="12" y="1"/>
                    <a:pt x="6" y="3"/>
                    <a:pt x="3" y="5"/>
                  </a:cubicBezTo>
                  <a:cubicBezTo>
                    <a:pt x="0" y="12"/>
                    <a:pt x="3" y="20"/>
                    <a:pt x="10" y="23"/>
                  </a:cubicBezTo>
                  <a:cubicBezTo>
                    <a:pt x="14" y="26"/>
                    <a:pt x="232" y="142"/>
                    <a:pt x="372" y="265"/>
                  </a:cubicBezTo>
                  <a:cubicBezTo>
                    <a:pt x="375" y="267"/>
                    <a:pt x="377" y="270"/>
                    <a:pt x="379" y="270"/>
                  </a:cubicBezTo>
                  <a:cubicBezTo>
                    <a:pt x="380" y="270"/>
                    <a:pt x="381" y="269"/>
                    <a:pt x="382" y="268"/>
                  </a:cubicBezTo>
                  <a:cubicBezTo>
                    <a:pt x="386" y="268"/>
                    <a:pt x="389" y="268"/>
                    <a:pt x="389" y="265"/>
                  </a:cubicBezTo>
                  <a:cubicBezTo>
                    <a:pt x="397" y="261"/>
                    <a:pt x="393" y="251"/>
                    <a:pt x="389" y="247"/>
                  </a:cubicBezTo>
                  <a:cubicBezTo>
                    <a:pt x="246" y="121"/>
                    <a:pt x="24" y="2"/>
                    <a:pt x="21" y="2"/>
                  </a:cubicBezTo>
                  <a:cubicBezTo>
                    <a:pt x="20" y="1"/>
                    <a:pt x="19" y="1"/>
                    <a:pt x="17"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0" name="Google Shape;2710;p28"/>
            <p:cNvSpPr/>
            <p:nvPr/>
          </p:nvSpPr>
          <p:spPr>
            <a:xfrm>
              <a:off x="4683329" y="3005409"/>
              <a:ext cx="526848" cy="349921"/>
            </a:xfrm>
            <a:custGeom>
              <a:avLst/>
              <a:gdLst/>
              <a:ahLst/>
              <a:cxnLst/>
              <a:rect l="l" t="t" r="r" b="b"/>
              <a:pathLst>
                <a:path w="4687" h="3113" extrusionOk="0">
                  <a:moveTo>
                    <a:pt x="355" y="1"/>
                  </a:moveTo>
                  <a:lnTo>
                    <a:pt x="0" y="1519"/>
                  </a:lnTo>
                  <a:lnTo>
                    <a:pt x="302" y="2098"/>
                  </a:lnTo>
                  <a:cubicBezTo>
                    <a:pt x="302" y="2098"/>
                    <a:pt x="1311" y="3112"/>
                    <a:pt x="2245" y="3112"/>
                  </a:cubicBezTo>
                  <a:cubicBezTo>
                    <a:pt x="2424" y="3112"/>
                    <a:pt x="2601" y="3075"/>
                    <a:pt x="2767" y="2986"/>
                  </a:cubicBezTo>
                  <a:cubicBezTo>
                    <a:pt x="3795" y="2428"/>
                    <a:pt x="4687" y="1218"/>
                    <a:pt x="4687" y="1218"/>
                  </a:cubicBezTo>
                  <a:lnTo>
                    <a:pt x="4262" y="682"/>
                  </a:lnTo>
                  <a:cubicBezTo>
                    <a:pt x="3399" y="1095"/>
                    <a:pt x="2241" y="1783"/>
                    <a:pt x="2241" y="1783"/>
                  </a:cubicBezTo>
                  <a:cubicBezTo>
                    <a:pt x="2241" y="1783"/>
                    <a:pt x="2101" y="1681"/>
                    <a:pt x="1614" y="909"/>
                  </a:cubicBezTo>
                  <a:cubicBezTo>
                    <a:pt x="1126" y="134"/>
                    <a:pt x="355" y="1"/>
                    <a:pt x="355"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1" name="Google Shape;2711;p28"/>
            <p:cNvSpPr/>
            <p:nvPr/>
          </p:nvSpPr>
          <p:spPr>
            <a:xfrm>
              <a:off x="5223000" y="2969101"/>
              <a:ext cx="40803" cy="75087"/>
            </a:xfrm>
            <a:custGeom>
              <a:avLst/>
              <a:gdLst/>
              <a:ahLst/>
              <a:cxnLst/>
              <a:rect l="l" t="t" r="r" b="b"/>
              <a:pathLst>
                <a:path w="363" h="668" extrusionOk="0">
                  <a:moveTo>
                    <a:pt x="92" y="1"/>
                  </a:moveTo>
                  <a:cubicBezTo>
                    <a:pt x="36" y="1"/>
                    <a:pt x="0" y="54"/>
                    <a:pt x="4" y="89"/>
                  </a:cubicBezTo>
                  <a:cubicBezTo>
                    <a:pt x="8" y="149"/>
                    <a:pt x="121" y="338"/>
                    <a:pt x="131" y="394"/>
                  </a:cubicBezTo>
                  <a:cubicBezTo>
                    <a:pt x="142" y="447"/>
                    <a:pt x="40" y="643"/>
                    <a:pt x="40" y="643"/>
                  </a:cubicBezTo>
                  <a:lnTo>
                    <a:pt x="236" y="668"/>
                  </a:lnTo>
                  <a:cubicBezTo>
                    <a:pt x="349" y="296"/>
                    <a:pt x="362" y="314"/>
                    <a:pt x="236" y="113"/>
                  </a:cubicBezTo>
                  <a:cubicBezTo>
                    <a:pt x="183" y="29"/>
                    <a:pt x="132" y="1"/>
                    <a:pt x="92" y="1"/>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2" name="Google Shape;2712;p28"/>
            <p:cNvSpPr/>
            <p:nvPr/>
          </p:nvSpPr>
          <p:spPr>
            <a:xfrm>
              <a:off x="5158477" y="2945158"/>
              <a:ext cx="160067" cy="205479"/>
            </a:xfrm>
            <a:custGeom>
              <a:avLst/>
              <a:gdLst/>
              <a:ahLst/>
              <a:cxnLst/>
              <a:rect l="l" t="t" r="r" b="b"/>
              <a:pathLst>
                <a:path w="1424" h="1828" extrusionOk="0">
                  <a:moveTo>
                    <a:pt x="1247" y="1"/>
                  </a:moveTo>
                  <a:cubicBezTo>
                    <a:pt x="1099" y="1"/>
                    <a:pt x="975" y="768"/>
                    <a:pt x="975" y="768"/>
                  </a:cubicBezTo>
                  <a:cubicBezTo>
                    <a:pt x="975" y="768"/>
                    <a:pt x="907" y="748"/>
                    <a:pt x="809" y="748"/>
                  </a:cubicBezTo>
                  <a:cubicBezTo>
                    <a:pt x="687" y="748"/>
                    <a:pt x="519" y="779"/>
                    <a:pt x="376" y="919"/>
                  </a:cubicBezTo>
                  <a:cubicBezTo>
                    <a:pt x="376" y="919"/>
                    <a:pt x="316" y="695"/>
                    <a:pt x="376" y="565"/>
                  </a:cubicBezTo>
                  <a:cubicBezTo>
                    <a:pt x="376" y="565"/>
                    <a:pt x="663" y="362"/>
                    <a:pt x="712" y="235"/>
                  </a:cubicBezTo>
                  <a:cubicBezTo>
                    <a:pt x="725" y="203"/>
                    <a:pt x="709" y="190"/>
                    <a:pt x="678" y="190"/>
                  </a:cubicBezTo>
                  <a:cubicBezTo>
                    <a:pt x="583" y="190"/>
                    <a:pt x="341" y="307"/>
                    <a:pt x="228" y="407"/>
                  </a:cubicBezTo>
                  <a:cubicBezTo>
                    <a:pt x="77" y="544"/>
                    <a:pt x="0" y="1291"/>
                    <a:pt x="0" y="1291"/>
                  </a:cubicBezTo>
                  <a:lnTo>
                    <a:pt x="340" y="1817"/>
                  </a:lnTo>
                  <a:lnTo>
                    <a:pt x="358" y="1828"/>
                  </a:lnTo>
                  <a:cubicBezTo>
                    <a:pt x="358" y="1828"/>
                    <a:pt x="1014" y="1351"/>
                    <a:pt x="1150" y="1161"/>
                  </a:cubicBezTo>
                  <a:cubicBezTo>
                    <a:pt x="1291" y="975"/>
                    <a:pt x="1424" y="98"/>
                    <a:pt x="1270" y="7"/>
                  </a:cubicBezTo>
                  <a:cubicBezTo>
                    <a:pt x="1262" y="3"/>
                    <a:pt x="1254" y="1"/>
                    <a:pt x="1247"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3" name="Google Shape;2713;p28"/>
            <p:cNvSpPr/>
            <p:nvPr/>
          </p:nvSpPr>
          <p:spPr>
            <a:xfrm>
              <a:off x="5244020" y="2937290"/>
              <a:ext cx="37544" cy="116790"/>
            </a:xfrm>
            <a:custGeom>
              <a:avLst/>
              <a:gdLst/>
              <a:ahLst/>
              <a:cxnLst/>
              <a:rect l="l" t="t" r="r" b="b"/>
              <a:pathLst>
                <a:path w="334" h="1039" extrusionOk="0">
                  <a:moveTo>
                    <a:pt x="236" y="0"/>
                  </a:moveTo>
                  <a:cubicBezTo>
                    <a:pt x="202" y="0"/>
                    <a:pt x="177" y="44"/>
                    <a:pt x="168" y="80"/>
                  </a:cubicBezTo>
                  <a:cubicBezTo>
                    <a:pt x="77" y="393"/>
                    <a:pt x="21" y="715"/>
                    <a:pt x="0" y="1038"/>
                  </a:cubicBezTo>
                  <a:lnTo>
                    <a:pt x="221" y="933"/>
                  </a:lnTo>
                  <a:cubicBezTo>
                    <a:pt x="312" y="656"/>
                    <a:pt x="333" y="357"/>
                    <a:pt x="291" y="70"/>
                  </a:cubicBezTo>
                  <a:cubicBezTo>
                    <a:pt x="284" y="42"/>
                    <a:pt x="277" y="14"/>
                    <a:pt x="253" y="4"/>
                  </a:cubicBezTo>
                  <a:cubicBezTo>
                    <a:pt x="247" y="1"/>
                    <a:pt x="241" y="0"/>
                    <a:pt x="236"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4" name="Google Shape;2714;p28"/>
            <p:cNvSpPr/>
            <p:nvPr/>
          </p:nvSpPr>
          <p:spPr>
            <a:xfrm>
              <a:off x="5250652" y="3007208"/>
              <a:ext cx="98693" cy="80033"/>
            </a:xfrm>
            <a:custGeom>
              <a:avLst/>
              <a:gdLst/>
              <a:ahLst/>
              <a:cxnLst/>
              <a:rect l="l" t="t" r="r" b="b"/>
              <a:pathLst>
                <a:path w="878" h="712" extrusionOk="0">
                  <a:moveTo>
                    <a:pt x="824" y="0"/>
                  </a:moveTo>
                  <a:cubicBezTo>
                    <a:pt x="800" y="0"/>
                    <a:pt x="772" y="12"/>
                    <a:pt x="751" y="27"/>
                  </a:cubicBezTo>
                  <a:cubicBezTo>
                    <a:pt x="477" y="206"/>
                    <a:pt x="229" y="413"/>
                    <a:pt x="1" y="645"/>
                  </a:cubicBezTo>
                  <a:lnTo>
                    <a:pt x="236" y="711"/>
                  </a:lnTo>
                  <a:cubicBezTo>
                    <a:pt x="485" y="556"/>
                    <a:pt x="695" y="346"/>
                    <a:pt x="849" y="97"/>
                  </a:cubicBezTo>
                  <a:cubicBezTo>
                    <a:pt x="864" y="72"/>
                    <a:pt x="877" y="44"/>
                    <a:pt x="864" y="20"/>
                  </a:cubicBezTo>
                  <a:cubicBezTo>
                    <a:pt x="855" y="6"/>
                    <a:pt x="841" y="0"/>
                    <a:pt x="824"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5" name="Google Shape;2715;p28"/>
            <p:cNvSpPr/>
            <p:nvPr/>
          </p:nvSpPr>
          <p:spPr>
            <a:xfrm>
              <a:off x="5183544" y="3054307"/>
              <a:ext cx="73963" cy="21470"/>
            </a:xfrm>
            <a:custGeom>
              <a:avLst/>
              <a:gdLst/>
              <a:ahLst/>
              <a:cxnLst/>
              <a:rect l="l" t="t" r="r" b="b"/>
              <a:pathLst>
                <a:path w="658" h="191" extrusionOk="0">
                  <a:moveTo>
                    <a:pt x="406" y="0"/>
                  </a:moveTo>
                  <a:cubicBezTo>
                    <a:pt x="293" y="0"/>
                    <a:pt x="152" y="37"/>
                    <a:pt x="5" y="169"/>
                  </a:cubicBezTo>
                  <a:cubicBezTo>
                    <a:pt x="1" y="173"/>
                    <a:pt x="1" y="184"/>
                    <a:pt x="5" y="187"/>
                  </a:cubicBezTo>
                  <a:cubicBezTo>
                    <a:pt x="9" y="190"/>
                    <a:pt x="12" y="190"/>
                    <a:pt x="15" y="190"/>
                  </a:cubicBezTo>
                  <a:cubicBezTo>
                    <a:pt x="19" y="190"/>
                    <a:pt x="22" y="190"/>
                    <a:pt x="22" y="187"/>
                  </a:cubicBezTo>
                  <a:cubicBezTo>
                    <a:pt x="163" y="61"/>
                    <a:pt x="297" y="26"/>
                    <a:pt x="404" y="26"/>
                  </a:cubicBezTo>
                  <a:cubicBezTo>
                    <a:pt x="542" y="26"/>
                    <a:pt x="634" y="85"/>
                    <a:pt x="637" y="85"/>
                  </a:cubicBezTo>
                  <a:cubicBezTo>
                    <a:pt x="639" y="86"/>
                    <a:pt x="642" y="87"/>
                    <a:pt x="645" y="87"/>
                  </a:cubicBezTo>
                  <a:cubicBezTo>
                    <a:pt x="648" y="87"/>
                    <a:pt x="651" y="86"/>
                    <a:pt x="653" y="82"/>
                  </a:cubicBezTo>
                  <a:cubicBezTo>
                    <a:pt x="658" y="74"/>
                    <a:pt x="658" y="67"/>
                    <a:pt x="650" y="64"/>
                  </a:cubicBezTo>
                  <a:cubicBezTo>
                    <a:pt x="648" y="62"/>
                    <a:pt x="551" y="0"/>
                    <a:pt x="406"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6" name="Google Shape;2716;p28"/>
            <p:cNvSpPr/>
            <p:nvPr/>
          </p:nvSpPr>
          <p:spPr>
            <a:xfrm>
              <a:off x="5260881" y="2980904"/>
              <a:ext cx="20346" cy="73514"/>
            </a:xfrm>
            <a:custGeom>
              <a:avLst/>
              <a:gdLst/>
              <a:ahLst/>
              <a:cxnLst/>
              <a:rect l="l" t="t" r="r" b="b"/>
              <a:pathLst>
                <a:path w="181" h="654" extrusionOk="0">
                  <a:moveTo>
                    <a:pt x="165" y="1"/>
                  </a:moveTo>
                  <a:cubicBezTo>
                    <a:pt x="160" y="1"/>
                    <a:pt x="154" y="6"/>
                    <a:pt x="151" y="12"/>
                  </a:cubicBezTo>
                  <a:lnTo>
                    <a:pt x="4" y="636"/>
                  </a:lnTo>
                  <a:cubicBezTo>
                    <a:pt x="1" y="643"/>
                    <a:pt x="4" y="650"/>
                    <a:pt x="12" y="654"/>
                  </a:cubicBezTo>
                  <a:lnTo>
                    <a:pt x="15" y="654"/>
                  </a:lnTo>
                  <a:cubicBezTo>
                    <a:pt x="22" y="654"/>
                    <a:pt x="25" y="650"/>
                    <a:pt x="29" y="643"/>
                  </a:cubicBezTo>
                  <a:lnTo>
                    <a:pt x="180" y="16"/>
                  </a:lnTo>
                  <a:cubicBezTo>
                    <a:pt x="180" y="8"/>
                    <a:pt x="176" y="1"/>
                    <a:pt x="169" y="1"/>
                  </a:cubicBezTo>
                  <a:cubicBezTo>
                    <a:pt x="168" y="1"/>
                    <a:pt x="167" y="1"/>
                    <a:pt x="165"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7" name="Google Shape;2717;p28"/>
            <p:cNvSpPr/>
            <p:nvPr/>
          </p:nvSpPr>
          <p:spPr>
            <a:xfrm>
              <a:off x="5244020" y="3030139"/>
              <a:ext cx="26415" cy="44400"/>
            </a:xfrm>
            <a:custGeom>
              <a:avLst/>
              <a:gdLst/>
              <a:ahLst/>
              <a:cxnLst/>
              <a:rect l="l" t="t" r="r" b="b"/>
              <a:pathLst>
                <a:path w="235" h="395" extrusionOk="0">
                  <a:moveTo>
                    <a:pt x="16" y="1"/>
                  </a:moveTo>
                  <a:cubicBezTo>
                    <a:pt x="11" y="1"/>
                    <a:pt x="6" y="4"/>
                    <a:pt x="3" y="9"/>
                  </a:cubicBezTo>
                  <a:cubicBezTo>
                    <a:pt x="0" y="15"/>
                    <a:pt x="3" y="23"/>
                    <a:pt x="10" y="26"/>
                  </a:cubicBezTo>
                  <a:cubicBezTo>
                    <a:pt x="109" y="72"/>
                    <a:pt x="207" y="381"/>
                    <a:pt x="211" y="384"/>
                  </a:cubicBezTo>
                  <a:cubicBezTo>
                    <a:pt x="211" y="391"/>
                    <a:pt x="217" y="394"/>
                    <a:pt x="221" y="394"/>
                  </a:cubicBezTo>
                  <a:lnTo>
                    <a:pt x="225" y="394"/>
                  </a:lnTo>
                  <a:cubicBezTo>
                    <a:pt x="232" y="391"/>
                    <a:pt x="235" y="384"/>
                    <a:pt x="235" y="377"/>
                  </a:cubicBezTo>
                  <a:cubicBezTo>
                    <a:pt x="228" y="363"/>
                    <a:pt x="130" y="51"/>
                    <a:pt x="21" y="2"/>
                  </a:cubicBezTo>
                  <a:cubicBezTo>
                    <a:pt x="19" y="1"/>
                    <a:pt x="17" y="1"/>
                    <a:pt x="16"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8" name="Google Shape;2718;p28"/>
            <p:cNvSpPr/>
            <p:nvPr/>
          </p:nvSpPr>
          <p:spPr>
            <a:xfrm>
              <a:off x="5266052" y="3032612"/>
              <a:ext cx="39567" cy="36757"/>
            </a:xfrm>
            <a:custGeom>
              <a:avLst/>
              <a:gdLst/>
              <a:ahLst/>
              <a:cxnLst/>
              <a:rect l="l" t="t" r="r" b="b"/>
              <a:pathLst>
                <a:path w="352" h="327" extrusionOk="0">
                  <a:moveTo>
                    <a:pt x="335" y="1"/>
                  </a:moveTo>
                  <a:cubicBezTo>
                    <a:pt x="333" y="1"/>
                    <a:pt x="330" y="2"/>
                    <a:pt x="327" y="4"/>
                  </a:cubicBezTo>
                  <a:cubicBezTo>
                    <a:pt x="327" y="4"/>
                    <a:pt x="126" y="155"/>
                    <a:pt x="4" y="306"/>
                  </a:cubicBezTo>
                  <a:cubicBezTo>
                    <a:pt x="0" y="309"/>
                    <a:pt x="0" y="320"/>
                    <a:pt x="8" y="323"/>
                  </a:cubicBezTo>
                  <a:cubicBezTo>
                    <a:pt x="8" y="323"/>
                    <a:pt x="11" y="327"/>
                    <a:pt x="15" y="327"/>
                  </a:cubicBezTo>
                  <a:cubicBezTo>
                    <a:pt x="18" y="327"/>
                    <a:pt x="21" y="323"/>
                    <a:pt x="25" y="320"/>
                  </a:cubicBezTo>
                  <a:cubicBezTo>
                    <a:pt x="144" y="176"/>
                    <a:pt x="340" y="25"/>
                    <a:pt x="344" y="25"/>
                  </a:cubicBezTo>
                  <a:cubicBezTo>
                    <a:pt x="348" y="19"/>
                    <a:pt x="351" y="11"/>
                    <a:pt x="344" y="4"/>
                  </a:cubicBezTo>
                  <a:cubicBezTo>
                    <a:pt x="342" y="2"/>
                    <a:pt x="339" y="1"/>
                    <a:pt x="335"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9" name="Google Shape;2719;p28"/>
            <p:cNvSpPr/>
            <p:nvPr/>
          </p:nvSpPr>
          <p:spPr>
            <a:xfrm>
              <a:off x="4042603" y="2465288"/>
              <a:ext cx="196037" cy="427031"/>
            </a:xfrm>
            <a:custGeom>
              <a:avLst/>
              <a:gdLst/>
              <a:ahLst/>
              <a:cxnLst/>
              <a:rect l="l" t="t" r="r" b="b"/>
              <a:pathLst>
                <a:path w="1744" h="3799" extrusionOk="0">
                  <a:moveTo>
                    <a:pt x="1698" y="1"/>
                  </a:moveTo>
                  <a:cubicBezTo>
                    <a:pt x="1653" y="344"/>
                    <a:pt x="1389" y="607"/>
                    <a:pt x="1133" y="860"/>
                  </a:cubicBezTo>
                  <a:cubicBezTo>
                    <a:pt x="1067" y="927"/>
                    <a:pt x="1000" y="996"/>
                    <a:pt x="937" y="1063"/>
                  </a:cubicBezTo>
                  <a:cubicBezTo>
                    <a:pt x="274" y="1778"/>
                    <a:pt x="0" y="2852"/>
                    <a:pt x="239" y="3799"/>
                  </a:cubicBezTo>
                  <a:lnTo>
                    <a:pt x="285" y="3789"/>
                  </a:lnTo>
                  <a:cubicBezTo>
                    <a:pt x="49" y="2856"/>
                    <a:pt x="319" y="1799"/>
                    <a:pt x="968" y="1095"/>
                  </a:cubicBezTo>
                  <a:cubicBezTo>
                    <a:pt x="1032" y="1028"/>
                    <a:pt x="1101" y="958"/>
                    <a:pt x="1169" y="891"/>
                  </a:cubicBezTo>
                  <a:cubicBezTo>
                    <a:pt x="1425" y="632"/>
                    <a:pt x="1695" y="365"/>
                    <a:pt x="1744" y="7"/>
                  </a:cubicBezTo>
                  <a:lnTo>
                    <a:pt x="1698" y="1"/>
                  </a:ln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0" name="Google Shape;2720;p28"/>
            <p:cNvSpPr/>
            <p:nvPr/>
          </p:nvSpPr>
          <p:spPr>
            <a:xfrm>
              <a:off x="4792927" y="2429767"/>
              <a:ext cx="24617" cy="55304"/>
            </a:xfrm>
            <a:custGeom>
              <a:avLst/>
              <a:gdLst/>
              <a:ahLst/>
              <a:cxnLst/>
              <a:rect l="l" t="t" r="r" b="b"/>
              <a:pathLst>
                <a:path w="219" h="492" extrusionOk="0">
                  <a:moveTo>
                    <a:pt x="35" y="1"/>
                  </a:moveTo>
                  <a:lnTo>
                    <a:pt x="0" y="4"/>
                  </a:lnTo>
                  <a:cubicBezTo>
                    <a:pt x="14" y="184"/>
                    <a:pt x="81" y="341"/>
                    <a:pt x="176" y="492"/>
                  </a:cubicBezTo>
                  <a:lnTo>
                    <a:pt x="218" y="492"/>
                  </a:lnTo>
                  <a:cubicBezTo>
                    <a:pt x="120" y="341"/>
                    <a:pt x="50" y="179"/>
                    <a:pt x="35"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1" name="Google Shape;2721;p28"/>
            <p:cNvSpPr/>
            <p:nvPr/>
          </p:nvSpPr>
          <p:spPr>
            <a:xfrm>
              <a:off x="4189633" y="2478777"/>
              <a:ext cx="16299" cy="55978"/>
            </a:xfrm>
            <a:custGeom>
              <a:avLst/>
              <a:gdLst/>
              <a:ahLst/>
              <a:cxnLst/>
              <a:rect l="l" t="t" r="r" b="b"/>
              <a:pathLst>
                <a:path w="145" h="498" extrusionOk="0">
                  <a:moveTo>
                    <a:pt x="145" y="0"/>
                  </a:moveTo>
                  <a:lnTo>
                    <a:pt x="145" y="0"/>
                  </a:lnTo>
                  <a:cubicBezTo>
                    <a:pt x="113" y="133"/>
                    <a:pt x="64" y="312"/>
                    <a:pt x="1" y="498"/>
                  </a:cubicBezTo>
                  <a:cubicBezTo>
                    <a:pt x="75" y="340"/>
                    <a:pt x="123" y="172"/>
                    <a:pt x="145" y="0"/>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2" name="Google Shape;2722;p28"/>
            <p:cNvSpPr/>
            <p:nvPr/>
          </p:nvSpPr>
          <p:spPr>
            <a:xfrm>
              <a:off x="4817432" y="2484960"/>
              <a:ext cx="30350" cy="37993"/>
            </a:xfrm>
            <a:custGeom>
              <a:avLst/>
              <a:gdLst/>
              <a:ahLst/>
              <a:cxnLst/>
              <a:rect l="l" t="t" r="r" b="b"/>
              <a:pathLst>
                <a:path w="270" h="338" extrusionOk="0">
                  <a:moveTo>
                    <a:pt x="0" y="1"/>
                  </a:moveTo>
                  <a:cubicBezTo>
                    <a:pt x="77" y="120"/>
                    <a:pt x="172" y="229"/>
                    <a:pt x="270" y="337"/>
                  </a:cubicBezTo>
                  <a:cubicBezTo>
                    <a:pt x="172" y="99"/>
                    <a:pt x="214" y="15"/>
                    <a:pt x="214" y="15"/>
                  </a:cubicBezTo>
                  <a:lnTo>
                    <a:pt x="0" y="1"/>
                  </a:ln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3" name="Google Shape;2723;p28"/>
            <p:cNvSpPr/>
            <p:nvPr/>
          </p:nvSpPr>
          <p:spPr>
            <a:xfrm>
              <a:off x="4812710" y="2484960"/>
              <a:ext cx="39792" cy="49009"/>
            </a:xfrm>
            <a:custGeom>
              <a:avLst/>
              <a:gdLst/>
              <a:ahLst/>
              <a:cxnLst/>
              <a:rect l="l" t="t" r="r" b="b"/>
              <a:pathLst>
                <a:path w="354" h="436" extrusionOk="0">
                  <a:moveTo>
                    <a:pt x="0" y="1"/>
                  </a:moveTo>
                  <a:cubicBezTo>
                    <a:pt x="98" y="156"/>
                    <a:pt x="224" y="295"/>
                    <a:pt x="354" y="436"/>
                  </a:cubicBezTo>
                  <a:cubicBezTo>
                    <a:pt x="337" y="400"/>
                    <a:pt x="322" y="369"/>
                    <a:pt x="312" y="337"/>
                  </a:cubicBezTo>
                  <a:cubicBezTo>
                    <a:pt x="214" y="229"/>
                    <a:pt x="119" y="120"/>
                    <a:pt x="42"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4" name="Google Shape;2724;p28"/>
            <p:cNvSpPr/>
            <p:nvPr/>
          </p:nvSpPr>
          <p:spPr>
            <a:xfrm>
              <a:off x="4847669" y="2522841"/>
              <a:ext cx="116003" cy="331711"/>
            </a:xfrm>
            <a:custGeom>
              <a:avLst/>
              <a:gdLst/>
              <a:ahLst/>
              <a:cxnLst/>
              <a:rect l="l" t="t" r="r" b="b"/>
              <a:pathLst>
                <a:path w="1032" h="2951" extrusionOk="0">
                  <a:moveTo>
                    <a:pt x="1" y="0"/>
                  </a:moveTo>
                  <a:cubicBezTo>
                    <a:pt x="11" y="32"/>
                    <a:pt x="26" y="63"/>
                    <a:pt x="43" y="99"/>
                  </a:cubicBezTo>
                  <a:cubicBezTo>
                    <a:pt x="64" y="120"/>
                    <a:pt x="85" y="144"/>
                    <a:pt x="106" y="169"/>
                  </a:cubicBezTo>
                  <a:cubicBezTo>
                    <a:pt x="198" y="264"/>
                    <a:pt x="292" y="366"/>
                    <a:pt x="376" y="467"/>
                  </a:cubicBezTo>
                  <a:cubicBezTo>
                    <a:pt x="797" y="983"/>
                    <a:pt x="997" y="1656"/>
                    <a:pt x="923" y="2319"/>
                  </a:cubicBezTo>
                  <a:cubicBezTo>
                    <a:pt x="910" y="2445"/>
                    <a:pt x="884" y="2575"/>
                    <a:pt x="860" y="2702"/>
                  </a:cubicBezTo>
                  <a:cubicBezTo>
                    <a:pt x="847" y="2782"/>
                    <a:pt x="829" y="2866"/>
                    <a:pt x="818" y="2950"/>
                  </a:cubicBezTo>
                  <a:cubicBezTo>
                    <a:pt x="829" y="2950"/>
                    <a:pt x="839" y="2947"/>
                    <a:pt x="853" y="2943"/>
                  </a:cubicBezTo>
                  <a:cubicBezTo>
                    <a:pt x="863" y="2866"/>
                    <a:pt x="881" y="2786"/>
                    <a:pt x="895" y="2705"/>
                  </a:cubicBezTo>
                  <a:cubicBezTo>
                    <a:pt x="920" y="2582"/>
                    <a:pt x="944" y="2453"/>
                    <a:pt x="959" y="2323"/>
                  </a:cubicBezTo>
                  <a:cubicBezTo>
                    <a:pt x="1032" y="1653"/>
                    <a:pt x="829" y="965"/>
                    <a:pt x="400" y="442"/>
                  </a:cubicBezTo>
                  <a:cubicBezTo>
                    <a:pt x="320" y="340"/>
                    <a:pt x="225" y="243"/>
                    <a:pt x="134" y="144"/>
                  </a:cubicBezTo>
                  <a:cubicBezTo>
                    <a:pt x="89" y="95"/>
                    <a:pt x="43" y="50"/>
                    <a:pt x="1" y="0"/>
                  </a:cubicBez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5" name="Google Shape;2725;p28"/>
            <p:cNvSpPr/>
            <p:nvPr/>
          </p:nvSpPr>
          <p:spPr>
            <a:xfrm>
              <a:off x="4050022" y="2452699"/>
              <a:ext cx="930274" cy="446028"/>
            </a:xfrm>
            <a:custGeom>
              <a:avLst/>
              <a:gdLst/>
              <a:ahLst/>
              <a:cxnLst/>
              <a:rect l="l" t="t" r="r" b="b"/>
              <a:pathLst>
                <a:path w="8276" h="3968" extrusionOk="0">
                  <a:moveTo>
                    <a:pt x="1432" y="1"/>
                  </a:moveTo>
                  <a:lnTo>
                    <a:pt x="1432" y="14"/>
                  </a:lnTo>
                  <a:cubicBezTo>
                    <a:pt x="1435" y="344"/>
                    <a:pt x="1338" y="677"/>
                    <a:pt x="1155" y="951"/>
                  </a:cubicBezTo>
                  <a:cubicBezTo>
                    <a:pt x="1095" y="1091"/>
                    <a:pt x="1029" y="1225"/>
                    <a:pt x="948" y="1333"/>
                  </a:cubicBezTo>
                  <a:cubicBezTo>
                    <a:pt x="611" y="1789"/>
                    <a:pt x="1" y="2568"/>
                    <a:pt x="313" y="3536"/>
                  </a:cubicBezTo>
                  <a:cubicBezTo>
                    <a:pt x="349" y="3648"/>
                    <a:pt x="373" y="3760"/>
                    <a:pt x="387" y="3873"/>
                  </a:cubicBezTo>
                  <a:cubicBezTo>
                    <a:pt x="527" y="3890"/>
                    <a:pt x="678" y="3907"/>
                    <a:pt x="836" y="3918"/>
                  </a:cubicBezTo>
                  <a:lnTo>
                    <a:pt x="924" y="3294"/>
                  </a:lnTo>
                  <a:lnTo>
                    <a:pt x="1106" y="3939"/>
                  </a:lnTo>
                  <a:cubicBezTo>
                    <a:pt x="1264" y="3953"/>
                    <a:pt x="1429" y="3960"/>
                    <a:pt x="1608" y="3967"/>
                  </a:cubicBezTo>
                  <a:cubicBezTo>
                    <a:pt x="1587" y="3501"/>
                    <a:pt x="1530" y="3077"/>
                    <a:pt x="1425" y="2761"/>
                  </a:cubicBezTo>
                  <a:cubicBezTo>
                    <a:pt x="1116" y="1796"/>
                    <a:pt x="1839" y="1007"/>
                    <a:pt x="2639" y="810"/>
                  </a:cubicBezTo>
                  <a:cubicBezTo>
                    <a:pt x="2826" y="766"/>
                    <a:pt x="3009" y="747"/>
                    <a:pt x="3187" y="747"/>
                  </a:cubicBezTo>
                  <a:cubicBezTo>
                    <a:pt x="4074" y="747"/>
                    <a:pt x="4862" y="1228"/>
                    <a:pt x="5683" y="1558"/>
                  </a:cubicBezTo>
                  <a:cubicBezTo>
                    <a:pt x="6010" y="1652"/>
                    <a:pt x="6444" y="1743"/>
                    <a:pt x="6617" y="2063"/>
                  </a:cubicBezTo>
                  <a:cubicBezTo>
                    <a:pt x="6918" y="2568"/>
                    <a:pt x="6536" y="3185"/>
                    <a:pt x="6623" y="3757"/>
                  </a:cubicBezTo>
                  <a:cubicBezTo>
                    <a:pt x="6852" y="3732"/>
                    <a:pt x="7059" y="3708"/>
                    <a:pt x="7244" y="3684"/>
                  </a:cubicBezTo>
                  <a:lnTo>
                    <a:pt x="7328" y="3031"/>
                  </a:lnTo>
                  <a:lnTo>
                    <a:pt x="7459" y="3652"/>
                  </a:lnTo>
                  <a:cubicBezTo>
                    <a:pt x="7577" y="3634"/>
                    <a:pt x="7686" y="3616"/>
                    <a:pt x="7784" y="3599"/>
                  </a:cubicBezTo>
                  <a:cubicBezTo>
                    <a:pt x="7823" y="3031"/>
                    <a:pt x="8275" y="2319"/>
                    <a:pt x="7511" y="1309"/>
                  </a:cubicBezTo>
                  <a:cubicBezTo>
                    <a:pt x="7325" y="1060"/>
                    <a:pt x="7209" y="870"/>
                    <a:pt x="7139" y="723"/>
                  </a:cubicBezTo>
                  <a:cubicBezTo>
                    <a:pt x="7009" y="582"/>
                    <a:pt x="6883" y="443"/>
                    <a:pt x="6785" y="288"/>
                  </a:cubicBezTo>
                  <a:lnTo>
                    <a:pt x="1432" y="1"/>
                  </a:ln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6" name="Google Shape;2726;p28"/>
            <p:cNvSpPr/>
            <p:nvPr/>
          </p:nvSpPr>
          <p:spPr>
            <a:xfrm>
              <a:off x="4175469" y="2536668"/>
              <a:ext cx="652294" cy="363972"/>
            </a:xfrm>
            <a:custGeom>
              <a:avLst/>
              <a:gdLst/>
              <a:ahLst/>
              <a:cxnLst/>
              <a:rect l="l" t="t" r="r" b="b"/>
              <a:pathLst>
                <a:path w="5803" h="3238" extrusionOk="0">
                  <a:moveTo>
                    <a:pt x="2071" y="0"/>
                  </a:moveTo>
                  <a:cubicBezTo>
                    <a:pt x="1893" y="0"/>
                    <a:pt x="1710" y="19"/>
                    <a:pt x="1523" y="63"/>
                  </a:cubicBezTo>
                  <a:cubicBezTo>
                    <a:pt x="723" y="260"/>
                    <a:pt x="0" y="1049"/>
                    <a:pt x="309" y="2014"/>
                  </a:cubicBezTo>
                  <a:cubicBezTo>
                    <a:pt x="414" y="2326"/>
                    <a:pt x="481" y="2750"/>
                    <a:pt x="513" y="3224"/>
                  </a:cubicBezTo>
                  <a:cubicBezTo>
                    <a:pt x="767" y="3233"/>
                    <a:pt x="1041" y="3238"/>
                    <a:pt x="1336" y="3238"/>
                  </a:cubicBezTo>
                  <a:cubicBezTo>
                    <a:pt x="1714" y="3238"/>
                    <a:pt x="2128" y="3229"/>
                    <a:pt x="2579" y="3210"/>
                  </a:cubicBezTo>
                  <a:cubicBezTo>
                    <a:pt x="3831" y="3157"/>
                    <a:pt x="4785" y="3084"/>
                    <a:pt x="5507" y="3010"/>
                  </a:cubicBezTo>
                  <a:cubicBezTo>
                    <a:pt x="5420" y="2438"/>
                    <a:pt x="5802" y="1821"/>
                    <a:pt x="5501" y="1316"/>
                  </a:cubicBezTo>
                  <a:cubicBezTo>
                    <a:pt x="5328" y="996"/>
                    <a:pt x="4894" y="905"/>
                    <a:pt x="4567" y="811"/>
                  </a:cubicBezTo>
                  <a:cubicBezTo>
                    <a:pt x="3746" y="481"/>
                    <a:pt x="2958" y="0"/>
                    <a:pt x="2071" y="0"/>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7" name="Google Shape;2727;p28"/>
            <p:cNvSpPr/>
            <p:nvPr/>
          </p:nvSpPr>
          <p:spPr>
            <a:xfrm>
              <a:off x="4210203" y="2762945"/>
              <a:ext cx="22931" cy="136124"/>
            </a:xfrm>
            <a:custGeom>
              <a:avLst/>
              <a:gdLst/>
              <a:ahLst/>
              <a:cxnLst/>
              <a:rect l="l" t="t" r="r" b="b"/>
              <a:pathLst>
                <a:path w="204" h="1211" extrusionOk="0">
                  <a:moveTo>
                    <a:pt x="0" y="1"/>
                  </a:moveTo>
                  <a:lnTo>
                    <a:pt x="0" y="1"/>
                  </a:lnTo>
                  <a:cubicBezTo>
                    <a:pt x="105" y="317"/>
                    <a:pt x="162" y="741"/>
                    <a:pt x="183" y="1207"/>
                  </a:cubicBezTo>
                  <a:cubicBezTo>
                    <a:pt x="190" y="1207"/>
                    <a:pt x="196" y="1207"/>
                    <a:pt x="204" y="1211"/>
                  </a:cubicBezTo>
                  <a:cubicBezTo>
                    <a:pt x="172" y="737"/>
                    <a:pt x="105" y="313"/>
                    <a:pt x="0"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8" name="Google Shape;2728;p28"/>
            <p:cNvSpPr/>
            <p:nvPr/>
          </p:nvSpPr>
          <p:spPr>
            <a:xfrm>
              <a:off x="4205820" y="2435275"/>
              <a:ext cx="5171" cy="43614"/>
            </a:xfrm>
            <a:custGeom>
              <a:avLst/>
              <a:gdLst/>
              <a:ahLst/>
              <a:cxnLst/>
              <a:rect l="l" t="t" r="r" b="b"/>
              <a:pathLst>
                <a:path w="46" h="388" extrusionOk="0">
                  <a:moveTo>
                    <a:pt x="33" y="1"/>
                  </a:moveTo>
                  <a:lnTo>
                    <a:pt x="1" y="4"/>
                  </a:lnTo>
                  <a:cubicBezTo>
                    <a:pt x="15" y="130"/>
                    <a:pt x="15" y="261"/>
                    <a:pt x="1" y="387"/>
                  </a:cubicBezTo>
                  <a:cubicBezTo>
                    <a:pt x="25" y="278"/>
                    <a:pt x="39" y="201"/>
                    <a:pt x="46" y="169"/>
                  </a:cubicBezTo>
                  <a:cubicBezTo>
                    <a:pt x="43" y="113"/>
                    <a:pt x="39" y="57"/>
                    <a:pt x="33"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9" name="Google Shape;2729;p28"/>
            <p:cNvSpPr/>
            <p:nvPr/>
          </p:nvSpPr>
          <p:spPr>
            <a:xfrm>
              <a:off x="4179853" y="2454272"/>
              <a:ext cx="31586" cy="105325"/>
            </a:xfrm>
            <a:custGeom>
              <a:avLst/>
              <a:gdLst/>
              <a:ahLst/>
              <a:cxnLst/>
              <a:rect l="l" t="t" r="r" b="b"/>
              <a:pathLst>
                <a:path w="281" h="937" extrusionOk="0">
                  <a:moveTo>
                    <a:pt x="277" y="0"/>
                  </a:moveTo>
                  <a:cubicBezTo>
                    <a:pt x="270" y="32"/>
                    <a:pt x="256" y="109"/>
                    <a:pt x="232" y="218"/>
                  </a:cubicBezTo>
                  <a:cubicBezTo>
                    <a:pt x="210" y="390"/>
                    <a:pt x="162" y="558"/>
                    <a:pt x="88" y="716"/>
                  </a:cubicBezTo>
                  <a:cubicBezTo>
                    <a:pt x="60" y="790"/>
                    <a:pt x="32" y="863"/>
                    <a:pt x="0" y="937"/>
                  </a:cubicBezTo>
                  <a:cubicBezTo>
                    <a:pt x="183" y="663"/>
                    <a:pt x="280" y="330"/>
                    <a:pt x="277" y="0"/>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0" name="Google Shape;2730;p28"/>
            <p:cNvSpPr/>
            <p:nvPr/>
          </p:nvSpPr>
          <p:spPr>
            <a:xfrm>
              <a:off x="4257415" y="2572751"/>
              <a:ext cx="120837" cy="137923"/>
            </a:xfrm>
            <a:custGeom>
              <a:avLst/>
              <a:gdLst/>
              <a:ahLst/>
              <a:cxnLst/>
              <a:rect l="l" t="t" r="r" b="b"/>
              <a:pathLst>
                <a:path w="1075" h="1227" extrusionOk="0">
                  <a:moveTo>
                    <a:pt x="537" y="0"/>
                  </a:moveTo>
                  <a:cubicBezTo>
                    <a:pt x="308" y="0"/>
                    <a:pt x="9" y="94"/>
                    <a:pt x="5" y="584"/>
                  </a:cubicBezTo>
                  <a:cubicBezTo>
                    <a:pt x="1" y="1028"/>
                    <a:pt x="258" y="1226"/>
                    <a:pt x="528" y="1226"/>
                  </a:cubicBezTo>
                  <a:cubicBezTo>
                    <a:pt x="743" y="1226"/>
                    <a:pt x="967" y="1100"/>
                    <a:pt x="1074" y="872"/>
                  </a:cubicBezTo>
                  <a:lnTo>
                    <a:pt x="798" y="37"/>
                  </a:lnTo>
                  <a:cubicBezTo>
                    <a:pt x="798" y="37"/>
                    <a:pt x="681" y="0"/>
                    <a:pt x="537"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1" name="Google Shape;2731;p28"/>
            <p:cNvSpPr/>
            <p:nvPr/>
          </p:nvSpPr>
          <p:spPr>
            <a:xfrm>
              <a:off x="4295746" y="2686170"/>
              <a:ext cx="124321" cy="116790"/>
            </a:xfrm>
            <a:custGeom>
              <a:avLst/>
              <a:gdLst/>
              <a:ahLst/>
              <a:cxnLst/>
              <a:rect l="l" t="t" r="r" b="b"/>
              <a:pathLst>
                <a:path w="1106" h="1039" extrusionOk="0">
                  <a:moveTo>
                    <a:pt x="310" y="0"/>
                  </a:moveTo>
                  <a:cubicBezTo>
                    <a:pt x="306" y="0"/>
                    <a:pt x="302" y="1"/>
                    <a:pt x="298" y="3"/>
                  </a:cubicBezTo>
                  <a:cubicBezTo>
                    <a:pt x="112" y="105"/>
                    <a:pt x="0" y="297"/>
                    <a:pt x="11" y="512"/>
                  </a:cubicBezTo>
                  <a:cubicBezTo>
                    <a:pt x="15" y="655"/>
                    <a:pt x="78" y="792"/>
                    <a:pt x="186" y="894"/>
                  </a:cubicBezTo>
                  <a:cubicBezTo>
                    <a:pt x="289" y="986"/>
                    <a:pt x="420" y="1039"/>
                    <a:pt x="558" y="1039"/>
                  </a:cubicBezTo>
                  <a:cubicBezTo>
                    <a:pt x="566" y="1039"/>
                    <a:pt x="574" y="1039"/>
                    <a:pt x="583" y="1038"/>
                  </a:cubicBezTo>
                  <a:cubicBezTo>
                    <a:pt x="617" y="1038"/>
                    <a:pt x="649" y="1031"/>
                    <a:pt x="685" y="1024"/>
                  </a:cubicBezTo>
                  <a:cubicBezTo>
                    <a:pt x="895" y="975"/>
                    <a:pt x="1067" y="799"/>
                    <a:pt x="1101" y="579"/>
                  </a:cubicBezTo>
                  <a:cubicBezTo>
                    <a:pt x="1106" y="561"/>
                    <a:pt x="1095" y="547"/>
                    <a:pt x="1077" y="543"/>
                  </a:cubicBezTo>
                  <a:cubicBezTo>
                    <a:pt x="1063" y="543"/>
                    <a:pt x="1049" y="554"/>
                    <a:pt x="1046" y="568"/>
                  </a:cubicBezTo>
                  <a:cubicBezTo>
                    <a:pt x="1007" y="796"/>
                    <a:pt x="811" y="971"/>
                    <a:pt x="579" y="982"/>
                  </a:cubicBezTo>
                  <a:cubicBezTo>
                    <a:pt x="575" y="982"/>
                    <a:pt x="570" y="982"/>
                    <a:pt x="566" y="982"/>
                  </a:cubicBezTo>
                  <a:cubicBezTo>
                    <a:pt x="440" y="982"/>
                    <a:pt x="319" y="937"/>
                    <a:pt x="225" y="852"/>
                  </a:cubicBezTo>
                  <a:cubicBezTo>
                    <a:pt x="130" y="760"/>
                    <a:pt x="74" y="638"/>
                    <a:pt x="67" y="508"/>
                  </a:cubicBezTo>
                  <a:cubicBezTo>
                    <a:pt x="60" y="319"/>
                    <a:pt x="158" y="143"/>
                    <a:pt x="327" y="56"/>
                  </a:cubicBezTo>
                  <a:cubicBezTo>
                    <a:pt x="340" y="45"/>
                    <a:pt x="344" y="31"/>
                    <a:pt x="337" y="17"/>
                  </a:cubicBezTo>
                  <a:cubicBezTo>
                    <a:pt x="332" y="7"/>
                    <a:pt x="321" y="0"/>
                    <a:pt x="310" y="0"/>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2" name="Google Shape;2732;p28"/>
            <p:cNvSpPr/>
            <p:nvPr/>
          </p:nvSpPr>
          <p:spPr>
            <a:xfrm>
              <a:off x="4681305" y="2639971"/>
              <a:ext cx="132639" cy="104650"/>
            </a:xfrm>
            <a:custGeom>
              <a:avLst/>
              <a:gdLst/>
              <a:ahLst/>
              <a:cxnLst/>
              <a:rect l="l" t="t" r="r" b="b"/>
              <a:pathLst>
                <a:path w="1180" h="931" extrusionOk="0">
                  <a:moveTo>
                    <a:pt x="966" y="0"/>
                  </a:moveTo>
                  <a:cubicBezTo>
                    <a:pt x="959" y="0"/>
                    <a:pt x="953" y="3"/>
                    <a:pt x="948" y="7"/>
                  </a:cubicBezTo>
                  <a:cubicBezTo>
                    <a:pt x="933" y="18"/>
                    <a:pt x="933" y="35"/>
                    <a:pt x="944" y="49"/>
                  </a:cubicBezTo>
                  <a:cubicBezTo>
                    <a:pt x="1102" y="221"/>
                    <a:pt x="1116" y="481"/>
                    <a:pt x="980" y="671"/>
                  </a:cubicBezTo>
                  <a:cubicBezTo>
                    <a:pt x="902" y="776"/>
                    <a:pt x="786" y="846"/>
                    <a:pt x="656" y="867"/>
                  </a:cubicBezTo>
                  <a:cubicBezTo>
                    <a:pt x="630" y="871"/>
                    <a:pt x="604" y="873"/>
                    <a:pt x="578" y="873"/>
                  </a:cubicBezTo>
                  <a:cubicBezTo>
                    <a:pt x="475" y="873"/>
                    <a:pt x="375" y="840"/>
                    <a:pt x="289" y="779"/>
                  </a:cubicBezTo>
                  <a:cubicBezTo>
                    <a:pt x="138" y="666"/>
                    <a:pt x="60" y="481"/>
                    <a:pt x="96" y="295"/>
                  </a:cubicBezTo>
                  <a:cubicBezTo>
                    <a:pt x="99" y="277"/>
                    <a:pt x="88" y="263"/>
                    <a:pt x="70" y="260"/>
                  </a:cubicBezTo>
                  <a:cubicBezTo>
                    <a:pt x="69" y="259"/>
                    <a:pt x="67" y="259"/>
                    <a:pt x="65" y="259"/>
                  </a:cubicBezTo>
                  <a:cubicBezTo>
                    <a:pt x="54" y="259"/>
                    <a:pt x="42" y="269"/>
                    <a:pt x="39" y="284"/>
                  </a:cubicBezTo>
                  <a:cubicBezTo>
                    <a:pt x="1" y="491"/>
                    <a:pt x="85" y="698"/>
                    <a:pt x="257" y="825"/>
                  </a:cubicBezTo>
                  <a:cubicBezTo>
                    <a:pt x="352" y="892"/>
                    <a:pt x="464" y="930"/>
                    <a:pt x="578" y="930"/>
                  </a:cubicBezTo>
                  <a:cubicBezTo>
                    <a:pt x="607" y="930"/>
                    <a:pt x="635" y="928"/>
                    <a:pt x="664" y="923"/>
                  </a:cubicBezTo>
                  <a:cubicBezTo>
                    <a:pt x="677" y="919"/>
                    <a:pt x="692" y="919"/>
                    <a:pt x="706" y="916"/>
                  </a:cubicBezTo>
                  <a:cubicBezTo>
                    <a:pt x="832" y="884"/>
                    <a:pt x="944" y="810"/>
                    <a:pt x="1025" y="705"/>
                  </a:cubicBezTo>
                  <a:cubicBezTo>
                    <a:pt x="1179" y="495"/>
                    <a:pt x="1161" y="200"/>
                    <a:pt x="986" y="11"/>
                  </a:cubicBezTo>
                  <a:cubicBezTo>
                    <a:pt x="981" y="3"/>
                    <a:pt x="973" y="0"/>
                    <a:pt x="966" y="0"/>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3" name="Google Shape;2733;p28"/>
            <p:cNvSpPr/>
            <p:nvPr/>
          </p:nvSpPr>
          <p:spPr>
            <a:xfrm>
              <a:off x="4173109" y="2828254"/>
              <a:ext cx="743792" cy="643751"/>
            </a:xfrm>
            <a:custGeom>
              <a:avLst/>
              <a:gdLst/>
              <a:ahLst/>
              <a:cxnLst/>
              <a:rect l="l" t="t" r="r" b="b"/>
              <a:pathLst>
                <a:path w="6617" h="5727" extrusionOk="0">
                  <a:moveTo>
                    <a:pt x="2914" y="1"/>
                  </a:moveTo>
                  <a:cubicBezTo>
                    <a:pt x="2286" y="1"/>
                    <a:pt x="1472" y="101"/>
                    <a:pt x="1133" y="577"/>
                  </a:cubicBezTo>
                  <a:cubicBezTo>
                    <a:pt x="544" y="1402"/>
                    <a:pt x="0" y="2457"/>
                    <a:pt x="36" y="2658"/>
                  </a:cubicBezTo>
                  <a:cubicBezTo>
                    <a:pt x="74" y="2857"/>
                    <a:pt x="467" y="3116"/>
                    <a:pt x="1081" y="3281"/>
                  </a:cubicBezTo>
                  <a:cubicBezTo>
                    <a:pt x="1081" y="3281"/>
                    <a:pt x="1014" y="5196"/>
                    <a:pt x="1295" y="5533"/>
                  </a:cubicBezTo>
                  <a:cubicBezTo>
                    <a:pt x="1295" y="5533"/>
                    <a:pt x="2363" y="5727"/>
                    <a:pt x="3539" y="5727"/>
                  </a:cubicBezTo>
                  <a:cubicBezTo>
                    <a:pt x="4290" y="5727"/>
                    <a:pt x="5084" y="5648"/>
                    <a:pt x="5672" y="5389"/>
                  </a:cubicBezTo>
                  <a:cubicBezTo>
                    <a:pt x="5672" y="5389"/>
                    <a:pt x="5661" y="3885"/>
                    <a:pt x="5532" y="3545"/>
                  </a:cubicBezTo>
                  <a:cubicBezTo>
                    <a:pt x="5532" y="3545"/>
                    <a:pt x="6279" y="3152"/>
                    <a:pt x="6616" y="2776"/>
                  </a:cubicBezTo>
                  <a:cubicBezTo>
                    <a:pt x="6616" y="2776"/>
                    <a:pt x="6132" y="1335"/>
                    <a:pt x="5886" y="885"/>
                  </a:cubicBezTo>
                  <a:cubicBezTo>
                    <a:pt x="5644" y="433"/>
                    <a:pt x="4687" y="178"/>
                    <a:pt x="3733" y="55"/>
                  </a:cubicBezTo>
                  <a:cubicBezTo>
                    <a:pt x="3733" y="55"/>
                    <a:pt x="3374" y="1"/>
                    <a:pt x="2914" y="1"/>
                  </a:cubicBez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4" name="Google Shape;2734;p28"/>
            <p:cNvSpPr/>
            <p:nvPr/>
          </p:nvSpPr>
          <p:spPr>
            <a:xfrm>
              <a:off x="4462897" y="2808695"/>
              <a:ext cx="186145" cy="80933"/>
            </a:xfrm>
            <a:custGeom>
              <a:avLst/>
              <a:gdLst/>
              <a:ahLst/>
              <a:cxnLst/>
              <a:rect l="l" t="t" r="r" b="b"/>
              <a:pathLst>
                <a:path w="1656" h="720" extrusionOk="0">
                  <a:moveTo>
                    <a:pt x="1656" y="0"/>
                  </a:moveTo>
                  <a:lnTo>
                    <a:pt x="1656" y="0"/>
                  </a:lnTo>
                  <a:cubicBezTo>
                    <a:pt x="1363" y="95"/>
                    <a:pt x="1052" y="141"/>
                    <a:pt x="743" y="141"/>
                  </a:cubicBezTo>
                  <a:cubicBezTo>
                    <a:pt x="489" y="141"/>
                    <a:pt x="238" y="110"/>
                    <a:pt x="1" y="49"/>
                  </a:cubicBezTo>
                  <a:lnTo>
                    <a:pt x="1" y="49"/>
                  </a:lnTo>
                  <a:lnTo>
                    <a:pt x="43" y="580"/>
                  </a:lnTo>
                  <a:cubicBezTo>
                    <a:pt x="43" y="580"/>
                    <a:pt x="382" y="720"/>
                    <a:pt x="792" y="720"/>
                  </a:cubicBezTo>
                  <a:cubicBezTo>
                    <a:pt x="1056" y="720"/>
                    <a:pt x="1350" y="662"/>
                    <a:pt x="1600" y="470"/>
                  </a:cubicBezTo>
                  <a:lnTo>
                    <a:pt x="1656" y="0"/>
                  </a:ln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5" name="Google Shape;2735;p28"/>
            <p:cNvSpPr/>
            <p:nvPr/>
          </p:nvSpPr>
          <p:spPr>
            <a:xfrm>
              <a:off x="4456602" y="2734955"/>
              <a:ext cx="201207" cy="89588"/>
            </a:xfrm>
            <a:custGeom>
              <a:avLst/>
              <a:gdLst/>
              <a:ahLst/>
              <a:cxnLst/>
              <a:rect l="l" t="t" r="r" b="b"/>
              <a:pathLst>
                <a:path w="1790" h="797" extrusionOk="0">
                  <a:moveTo>
                    <a:pt x="0" y="1"/>
                  </a:moveTo>
                  <a:lnTo>
                    <a:pt x="57" y="705"/>
                  </a:lnTo>
                  <a:cubicBezTo>
                    <a:pt x="294" y="766"/>
                    <a:pt x="545" y="797"/>
                    <a:pt x="799" y="797"/>
                  </a:cubicBezTo>
                  <a:cubicBezTo>
                    <a:pt x="1108" y="797"/>
                    <a:pt x="1419" y="751"/>
                    <a:pt x="1712" y="656"/>
                  </a:cubicBezTo>
                  <a:lnTo>
                    <a:pt x="1789" y="18"/>
                  </a:lnTo>
                  <a:lnTo>
                    <a:pt x="0" y="1"/>
                  </a:ln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6" name="Google Shape;2736;p28"/>
            <p:cNvSpPr/>
            <p:nvPr/>
          </p:nvSpPr>
          <p:spPr>
            <a:xfrm>
              <a:off x="4279896" y="2252950"/>
              <a:ext cx="524151" cy="546407"/>
            </a:xfrm>
            <a:custGeom>
              <a:avLst/>
              <a:gdLst/>
              <a:ahLst/>
              <a:cxnLst/>
              <a:rect l="l" t="t" r="r" b="b"/>
              <a:pathLst>
                <a:path w="4663" h="4861" extrusionOk="0">
                  <a:moveTo>
                    <a:pt x="2710" y="1"/>
                  </a:moveTo>
                  <a:cubicBezTo>
                    <a:pt x="2411" y="1"/>
                    <a:pt x="2076" y="52"/>
                    <a:pt x="1713" y="157"/>
                  </a:cubicBezTo>
                  <a:cubicBezTo>
                    <a:pt x="408" y="532"/>
                    <a:pt x="1" y="1707"/>
                    <a:pt x="379" y="3141"/>
                  </a:cubicBezTo>
                  <a:cubicBezTo>
                    <a:pt x="722" y="4427"/>
                    <a:pt x="1629" y="4860"/>
                    <a:pt x="2554" y="4860"/>
                  </a:cubicBezTo>
                  <a:cubicBezTo>
                    <a:pt x="2664" y="4860"/>
                    <a:pt x="2774" y="4854"/>
                    <a:pt x="2884" y="4843"/>
                  </a:cubicBezTo>
                  <a:cubicBezTo>
                    <a:pt x="3982" y="4727"/>
                    <a:pt x="4663" y="3815"/>
                    <a:pt x="4627" y="2914"/>
                  </a:cubicBezTo>
                  <a:cubicBezTo>
                    <a:pt x="4578" y="1760"/>
                    <a:pt x="4245" y="981"/>
                    <a:pt x="4245" y="981"/>
                  </a:cubicBezTo>
                  <a:cubicBezTo>
                    <a:pt x="4025" y="342"/>
                    <a:pt x="3483" y="1"/>
                    <a:pt x="2710"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7" name="Google Shape;2737;p28"/>
            <p:cNvSpPr/>
            <p:nvPr/>
          </p:nvSpPr>
          <p:spPr>
            <a:xfrm>
              <a:off x="4421081" y="2634463"/>
              <a:ext cx="121961" cy="64858"/>
            </a:xfrm>
            <a:custGeom>
              <a:avLst/>
              <a:gdLst/>
              <a:ahLst/>
              <a:cxnLst/>
              <a:rect l="l" t="t" r="r" b="b"/>
              <a:pathLst>
                <a:path w="1085" h="577" extrusionOk="0">
                  <a:moveTo>
                    <a:pt x="444" y="0"/>
                  </a:moveTo>
                  <a:cubicBezTo>
                    <a:pt x="221" y="0"/>
                    <a:pt x="45" y="82"/>
                    <a:pt x="25" y="207"/>
                  </a:cubicBezTo>
                  <a:cubicBezTo>
                    <a:pt x="1" y="362"/>
                    <a:pt x="214" y="519"/>
                    <a:pt x="499" y="565"/>
                  </a:cubicBezTo>
                  <a:cubicBezTo>
                    <a:pt x="550" y="573"/>
                    <a:pt x="600" y="577"/>
                    <a:pt x="648" y="577"/>
                  </a:cubicBezTo>
                  <a:cubicBezTo>
                    <a:pt x="868" y="577"/>
                    <a:pt x="1040" y="495"/>
                    <a:pt x="1060" y="369"/>
                  </a:cubicBezTo>
                  <a:cubicBezTo>
                    <a:pt x="1085" y="218"/>
                    <a:pt x="870" y="56"/>
                    <a:pt x="587" y="11"/>
                  </a:cubicBezTo>
                  <a:cubicBezTo>
                    <a:pt x="538" y="4"/>
                    <a:pt x="490" y="0"/>
                    <a:pt x="444" y="0"/>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8" name="Google Shape;2738;p28"/>
            <p:cNvSpPr/>
            <p:nvPr/>
          </p:nvSpPr>
          <p:spPr>
            <a:xfrm>
              <a:off x="4650618" y="2619063"/>
              <a:ext cx="122748" cy="67893"/>
            </a:xfrm>
            <a:custGeom>
              <a:avLst/>
              <a:gdLst/>
              <a:ahLst/>
              <a:cxnLst/>
              <a:rect l="l" t="t" r="r" b="b"/>
              <a:pathLst>
                <a:path w="1092" h="604" extrusionOk="0">
                  <a:moveTo>
                    <a:pt x="707" y="0"/>
                  </a:moveTo>
                  <a:cubicBezTo>
                    <a:pt x="634" y="0"/>
                    <a:pt x="555" y="11"/>
                    <a:pt x="474" y="32"/>
                  </a:cubicBezTo>
                  <a:cubicBezTo>
                    <a:pt x="196" y="106"/>
                    <a:pt x="0" y="284"/>
                    <a:pt x="39" y="436"/>
                  </a:cubicBezTo>
                  <a:cubicBezTo>
                    <a:pt x="66" y="541"/>
                    <a:pt x="207" y="603"/>
                    <a:pt x="387" y="603"/>
                  </a:cubicBezTo>
                  <a:cubicBezTo>
                    <a:pt x="459" y="603"/>
                    <a:pt x="537" y="593"/>
                    <a:pt x="617" y="572"/>
                  </a:cubicBezTo>
                  <a:cubicBezTo>
                    <a:pt x="898" y="499"/>
                    <a:pt x="1091" y="320"/>
                    <a:pt x="1052" y="169"/>
                  </a:cubicBezTo>
                  <a:cubicBezTo>
                    <a:pt x="1025" y="62"/>
                    <a:pt x="886" y="0"/>
                    <a:pt x="707" y="0"/>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9" name="Google Shape;2739;p28"/>
            <p:cNvSpPr/>
            <p:nvPr/>
          </p:nvSpPr>
          <p:spPr>
            <a:xfrm>
              <a:off x="4426252" y="2470234"/>
              <a:ext cx="99367" cy="56653"/>
            </a:xfrm>
            <a:custGeom>
              <a:avLst/>
              <a:gdLst/>
              <a:ahLst/>
              <a:cxnLst/>
              <a:rect l="l" t="t" r="r" b="b"/>
              <a:pathLst>
                <a:path w="884" h="504" extrusionOk="0">
                  <a:moveTo>
                    <a:pt x="697" y="1"/>
                  </a:moveTo>
                  <a:cubicBezTo>
                    <a:pt x="618" y="1"/>
                    <a:pt x="502" y="38"/>
                    <a:pt x="327" y="139"/>
                  </a:cubicBezTo>
                  <a:cubicBezTo>
                    <a:pt x="0" y="329"/>
                    <a:pt x="165" y="465"/>
                    <a:pt x="165" y="465"/>
                  </a:cubicBezTo>
                  <a:cubicBezTo>
                    <a:pt x="195" y="491"/>
                    <a:pt x="231" y="503"/>
                    <a:pt x="275" y="503"/>
                  </a:cubicBezTo>
                  <a:cubicBezTo>
                    <a:pt x="362" y="503"/>
                    <a:pt x="479" y="456"/>
                    <a:pt x="628" y="374"/>
                  </a:cubicBezTo>
                  <a:cubicBezTo>
                    <a:pt x="814" y="272"/>
                    <a:pt x="884" y="146"/>
                    <a:pt x="832" y="68"/>
                  </a:cubicBezTo>
                  <a:cubicBezTo>
                    <a:pt x="806" y="29"/>
                    <a:pt x="766" y="1"/>
                    <a:pt x="697"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0" name="Google Shape;2740;p28"/>
            <p:cNvSpPr/>
            <p:nvPr/>
          </p:nvSpPr>
          <p:spPr>
            <a:xfrm>
              <a:off x="4688050" y="2466075"/>
              <a:ext cx="93972" cy="67781"/>
            </a:xfrm>
            <a:custGeom>
              <a:avLst/>
              <a:gdLst/>
              <a:ahLst/>
              <a:cxnLst/>
              <a:rect l="l" t="t" r="r" b="b"/>
              <a:pathLst>
                <a:path w="836" h="603" extrusionOk="0">
                  <a:moveTo>
                    <a:pt x="160" y="1"/>
                  </a:moveTo>
                  <a:cubicBezTo>
                    <a:pt x="116" y="1"/>
                    <a:pt x="84" y="19"/>
                    <a:pt x="60" y="46"/>
                  </a:cubicBezTo>
                  <a:cubicBezTo>
                    <a:pt x="0" y="116"/>
                    <a:pt x="57" y="253"/>
                    <a:pt x="225" y="397"/>
                  </a:cubicBezTo>
                  <a:cubicBezTo>
                    <a:pt x="379" y="527"/>
                    <a:pt x="499" y="603"/>
                    <a:pt x="590" y="603"/>
                  </a:cubicBezTo>
                  <a:cubicBezTo>
                    <a:pt x="616" y="603"/>
                    <a:pt x="641" y="596"/>
                    <a:pt x="663" y="583"/>
                  </a:cubicBezTo>
                  <a:cubicBezTo>
                    <a:pt x="663" y="583"/>
                    <a:pt x="835" y="478"/>
                    <a:pt x="541" y="222"/>
                  </a:cubicBezTo>
                  <a:cubicBezTo>
                    <a:pt x="354" y="56"/>
                    <a:pt x="237" y="1"/>
                    <a:pt x="160"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1" name="Google Shape;2741;p28"/>
            <p:cNvSpPr/>
            <p:nvPr/>
          </p:nvSpPr>
          <p:spPr>
            <a:xfrm>
              <a:off x="4271353" y="2600965"/>
              <a:ext cx="85204" cy="76549"/>
            </a:xfrm>
            <a:custGeom>
              <a:avLst/>
              <a:gdLst/>
              <a:ahLst/>
              <a:cxnLst/>
              <a:rect l="l" t="t" r="r" b="b"/>
              <a:pathLst>
                <a:path w="758" h="681" extrusionOk="0">
                  <a:moveTo>
                    <a:pt x="342" y="1"/>
                  </a:moveTo>
                  <a:cubicBezTo>
                    <a:pt x="315" y="1"/>
                    <a:pt x="288" y="4"/>
                    <a:pt x="263" y="11"/>
                  </a:cubicBezTo>
                  <a:cubicBezTo>
                    <a:pt x="98" y="56"/>
                    <a:pt x="7" y="210"/>
                    <a:pt x="3" y="218"/>
                  </a:cubicBezTo>
                  <a:cubicBezTo>
                    <a:pt x="0" y="225"/>
                    <a:pt x="0" y="235"/>
                    <a:pt x="10" y="239"/>
                  </a:cubicBezTo>
                  <a:cubicBezTo>
                    <a:pt x="13" y="241"/>
                    <a:pt x="16" y="243"/>
                    <a:pt x="19" y="243"/>
                  </a:cubicBezTo>
                  <a:cubicBezTo>
                    <a:pt x="24" y="243"/>
                    <a:pt x="29" y="239"/>
                    <a:pt x="31" y="235"/>
                  </a:cubicBezTo>
                  <a:cubicBezTo>
                    <a:pt x="31" y="231"/>
                    <a:pt x="119" y="84"/>
                    <a:pt x="270" y="42"/>
                  </a:cubicBezTo>
                  <a:cubicBezTo>
                    <a:pt x="294" y="36"/>
                    <a:pt x="318" y="33"/>
                    <a:pt x="342" y="33"/>
                  </a:cubicBezTo>
                  <a:cubicBezTo>
                    <a:pt x="409" y="33"/>
                    <a:pt x="478" y="55"/>
                    <a:pt x="547" y="98"/>
                  </a:cubicBezTo>
                  <a:cubicBezTo>
                    <a:pt x="638" y="151"/>
                    <a:pt x="680" y="228"/>
                    <a:pt x="698" y="309"/>
                  </a:cubicBezTo>
                  <a:cubicBezTo>
                    <a:pt x="643" y="270"/>
                    <a:pt x="586" y="256"/>
                    <a:pt x="531" y="256"/>
                  </a:cubicBezTo>
                  <a:cubicBezTo>
                    <a:pt x="388" y="256"/>
                    <a:pt x="266" y="354"/>
                    <a:pt x="266" y="354"/>
                  </a:cubicBezTo>
                  <a:cubicBezTo>
                    <a:pt x="259" y="361"/>
                    <a:pt x="256" y="372"/>
                    <a:pt x="263" y="379"/>
                  </a:cubicBezTo>
                  <a:cubicBezTo>
                    <a:pt x="266" y="382"/>
                    <a:pt x="270" y="382"/>
                    <a:pt x="277" y="382"/>
                  </a:cubicBezTo>
                  <a:cubicBezTo>
                    <a:pt x="280" y="382"/>
                    <a:pt x="280" y="382"/>
                    <a:pt x="284" y="379"/>
                  </a:cubicBezTo>
                  <a:cubicBezTo>
                    <a:pt x="286" y="379"/>
                    <a:pt x="400" y="289"/>
                    <a:pt x="530" y="289"/>
                  </a:cubicBezTo>
                  <a:cubicBezTo>
                    <a:pt x="588" y="289"/>
                    <a:pt x="649" y="307"/>
                    <a:pt x="705" y="358"/>
                  </a:cubicBezTo>
                  <a:cubicBezTo>
                    <a:pt x="722" y="508"/>
                    <a:pt x="666" y="656"/>
                    <a:pt x="666" y="656"/>
                  </a:cubicBezTo>
                  <a:cubicBezTo>
                    <a:pt x="663" y="667"/>
                    <a:pt x="666" y="673"/>
                    <a:pt x="674" y="677"/>
                  </a:cubicBezTo>
                  <a:cubicBezTo>
                    <a:pt x="677" y="681"/>
                    <a:pt x="680" y="681"/>
                    <a:pt x="680" y="681"/>
                  </a:cubicBezTo>
                  <a:cubicBezTo>
                    <a:pt x="687" y="681"/>
                    <a:pt x="691" y="673"/>
                    <a:pt x="695" y="670"/>
                  </a:cubicBezTo>
                  <a:cubicBezTo>
                    <a:pt x="695" y="667"/>
                    <a:pt x="758" y="513"/>
                    <a:pt x="737" y="351"/>
                  </a:cubicBezTo>
                  <a:lnTo>
                    <a:pt x="737" y="348"/>
                  </a:lnTo>
                  <a:cubicBezTo>
                    <a:pt x="722" y="242"/>
                    <a:pt x="677" y="140"/>
                    <a:pt x="565" y="71"/>
                  </a:cubicBezTo>
                  <a:cubicBezTo>
                    <a:pt x="488" y="25"/>
                    <a:pt x="413" y="1"/>
                    <a:pt x="342"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2" name="Google Shape;2742;p28"/>
            <p:cNvSpPr/>
            <p:nvPr/>
          </p:nvSpPr>
          <p:spPr>
            <a:xfrm>
              <a:off x="4570134" y="2449888"/>
              <a:ext cx="75087" cy="182773"/>
            </a:xfrm>
            <a:custGeom>
              <a:avLst/>
              <a:gdLst/>
              <a:ahLst/>
              <a:cxnLst/>
              <a:rect l="l" t="t" r="r" b="b"/>
              <a:pathLst>
                <a:path w="668" h="1626" extrusionOk="0">
                  <a:moveTo>
                    <a:pt x="46" y="0"/>
                  </a:moveTo>
                  <a:cubicBezTo>
                    <a:pt x="39" y="0"/>
                    <a:pt x="32" y="8"/>
                    <a:pt x="32" y="15"/>
                  </a:cubicBezTo>
                  <a:cubicBezTo>
                    <a:pt x="28" y="120"/>
                    <a:pt x="0" y="1036"/>
                    <a:pt x="78" y="1148"/>
                  </a:cubicBezTo>
                  <a:cubicBezTo>
                    <a:pt x="101" y="1182"/>
                    <a:pt x="138" y="1211"/>
                    <a:pt x="197" y="1211"/>
                  </a:cubicBezTo>
                  <a:cubicBezTo>
                    <a:pt x="248" y="1211"/>
                    <a:pt x="315" y="1190"/>
                    <a:pt x="404" y="1133"/>
                  </a:cubicBezTo>
                  <a:cubicBezTo>
                    <a:pt x="407" y="1133"/>
                    <a:pt x="411" y="1130"/>
                    <a:pt x="411" y="1130"/>
                  </a:cubicBezTo>
                  <a:cubicBezTo>
                    <a:pt x="438" y="1115"/>
                    <a:pt x="464" y="1107"/>
                    <a:pt x="487" y="1107"/>
                  </a:cubicBezTo>
                  <a:cubicBezTo>
                    <a:pt x="512" y="1107"/>
                    <a:pt x="533" y="1116"/>
                    <a:pt x="551" y="1133"/>
                  </a:cubicBezTo>
                  <a:cubicBezTo>
                    <a:pt x="614" y="1190"/>
                    <a:pt x="632" y="1323"/>
                    <a:pt x="593" y="1415"/>
                  </a:cubicBezTo>
                  <a:cubicBezTo>
                    <a:pt x="541" y="1530"/>
                    <a:pt x="415" y="1593"/>
                    <a:pt x="415" y="1596"/>
                  </a:cubicBezTo>
                  <a:cubicBezTo>
                    <a:pt x="407" y="1600"/>
                    <a:pt x="404" y="1607"/>
                    <a:pt x="407" y="1617"/>
                  </a:cubicBezTo>
                  <a:cubicBezTo>
                    <a:pt x="411" y="1621"/>
                    <a:pt x="418" y="1625"/>
                    <a:pt x="421" y="1625"/>
                  </a:cubicBezTo>
                  <a:lnTo>
                    <a:pt x="428" y="1625"/>
                  </a:lnTo>
                  <a:cubicBezTo>
                    <a:pt x="436" y="1621"/>
                    <a:pt x="565" y="1554"/>
                    <a:pt x="622" y="1428"/>
                  </a:cubicBezTo>
                  <a:cubicBezTo>
                    <a:pt x="667" y="1323"/>
                    <a:pt x="646" y="1172"/>
                    <a:pt x="572" y="1109"/>
                  </a:cubicBezTo>
                  <a:cubicBezTo>
                    <a:pt x="548" y="1087"/>
                    <a:pt x="519" y="1075"/>
                    <a:pt x="487" y="1075"/>
                  </a:cubicBezTo>
                  <a:cubicBezTo>
                    <a:pt x="459" y="1075"/>
                    <a:pt x="428" y="1084"/>
                    <a:pt x="397" y="1102"/>
                  </a:cubicBezTo>
                  <a:cubicBezTo>
                    <a:pt x="394" y="1102"/>
                    <a:pt x="390" y="1106"/>
                    <a:pt x="386" y="1109"/>
                  </a:cubicBezTo>
                  <a:cubicBezTo>
                    <a:pt x="311" y="1155"/>
                    <a:pt x="248" y="1179"/>
                    <a:pt x="199" y="1179"/>
                  </a:cubicBezTo>
                  <a:cubicBezTo>
                    <a:pt x="159" y="1179"/>
                    <a:pt x="128" y="1163"/>
                    <a:pt x="106" y="1130"/>
                  </a:cubicBezTo>
                  <a:cubicBezTo>
                    <a:pt x="46" y="1042"/>
                    <a:pt x="54" y="295"/>
                    <a:pt x="64" y="15"/>
                  </a:cubicBezTo>
                  <a:cubicBezTo>
                    <a:pt x="64" y="8"/>
                    <a:pt x="57" y="0"/>
                    <a:pt x="46"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3" name="Google Shape;2743;p28"/>
            <p:cNvSpPr/>
            <p:nvPr/>
          </p:nvSpPr>
          <p:spPr>
            <a:xfrm>
              <a:off x="4462559" y="2568142"/>
              <a:ext cx="76886" cy="34846"/>
            </a:xfrm>
            <a:custGeom>
              <a:avLst/>
              <a:gdLst/>
              <a:ahLst/>
              <a:cxnLst/>
              <a:rect l="l" t="t" r="r" b="b"/>
              <a:pathLst>
                <a:path w="684" h="310" extrusionOk="0">
                  <a:moveTo>
                    <a:pt x="151" y="1"/>
                  </a:moveTo>
                  <a:cubicBezTo>
                    <a:pt x="137" y="1"/>
                    <a:pt x="122" y="15"/>
                    <a:pt x="122" y="29"/>
                  </a:cubicBezTo>
                  <a:lnTo>
                    <a:pt x="122" y="36"/>
                  </a:lnTo>
                  <a:lnTo>
                    <a:pt x="28" y="33"/>
                  </a:lnTo>
                  <a:cubicBezTo>
                    <a:pt x="14" y="33"/>
                    <a:pt x="4" y="43"/>
                    <a:pt x="0" y="60"/>
                  </a:cubicBezTo>
                  <a:cubicBezTo>
                    <a:pt x="0" y="75"/>
                    <a:pt x="14" y="89"/>
                    <a:pt x="28" y="89"/>
                  </a:cubicBezTo>
                  <a:lnTo>
                    <a:pt x="130" y="92"/>
                  </a:lnTo>
                  <a:cubicBezTo>
                    <a:pt x="133" y="102"/>
                    <a:pt x="137" y="113"/>
                    <a:pt x="140" y="123"/>
                  </a:cubicBezTo>
                  <a:lnTo>
                    <a:pt x="67" y="141"/>
                  </a:lnTo>
                  <a:cubicBezTo>
                    <a:pt x="53" y="145"/>
                    <a:pt x="42" y="159"/>
                    <a:pt x="46" y="173"/>
                  </a:cubicBezTo>
                  <a:cubicBezTo>
                    <a:pt x="49" y="187"/>
                    <a:pt x="59" y="194"/>
                    <a:pt x="74" y="194"/>
                  </a:cubicBezTo>
                  <a:lnTo>
                    <a:pt x="77" y="194"/>
                  </a:lnTo>
                  <a:lnTo>
                    <a:pt x="165" y="173"/>
                  </a:lnTo>
                  <a:cubicBezTo>
                    <a:pt x="214" y="253"/>
                    <a:pt x="302" y="310"/>
                    <a:pt x="404" y="310"/>
                  </a:cubicBezTo>
                  <a:cubicBezTo>
                    <a:pt x="558" y="310"/>
                    <a:pt x="684" y="183"/>
                    <a:pt x="684" y="29"/>
                  </a:cubicBezTo>
                  <a:cubicBezTo>
                    <a:pt x="684" y="15"/>
                    <a:pt x="670" y="1"/>
                    <a:pt x="656" y="1"/>
                  </a:cubicBezTo>
                  <a:cubicBezTo>
                    <a:pt x="642" y="1"/>
                    <a:pt x="628" y="15"/>
                    <a:pt x="628" y="29"/>
                  </a:cubicBezTo>
                  <a:cubicBezTo>
                    <a:pt x="628" y="152"/>
                    <a:pt x="530" y="253"/>
                    <a:pt x="404" y="253"/>
                  </a:cubicBezTo>
                  <a:cubicBezTo>
                    <a:pt x="281" y="253"/>
                    <a:pt x="179" y="152"/>
                    <a:pt x="179" y="29"/>
                  </a:cubicBezTo>
                  <a:cubicBezTo>
                    <a:pt x="179" y="15"/>
                    <a:pt x="165" y="1"/>
                    <a:pt x="151"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4" name="Google Shape;2744;p28"/>
            <p:cNvSpPr/>
            <p:nvPr/>
          </p:nvSpPr>
          <p:spPr>
            <a:xfrm>
              <a:off x="4656576" y="2568142"/>
              <a:ext cx="76549" cy="34846"/>
            </a:xfrm>
            <a:custGeom>
              <a:avLst/>
              <a:gdLst/>
              <a:ahLst/>
              <a:cxnLst/>
              <a:rect l="l" t="t" r="r" b="b"/>
              <a:pathLst>
                <a:path w="681" h="310" extrusionOk="0">
                  <a:moveTo>
                    <a:pt x="24" y="1"/>
                  </a:moveTo>
                  <a:cubicBezTo>
                    <a:pt x="10" y="1"/>
                    <a:pt x="0" y="15"/>
                    <a:pt x="0" y="29"/>
                  </a:cubicBezTo>
                  <a:cubicBezTo>
                    <a:pt x="0" y="183"/>
                    <a:pt x="122" y="310"/>
                    <a:pt x="277" y="310"/>
                  </a:cubicBezTo>
                  <a:cubicBezTo>
                    <a:pt x="379" y="310"/>
                    <a:pt x="470" y="253"/>
                    <a:pt x="519" y="173"/>
                  </a:cubicBezTo>
                  <a:lnTo>
                    <a:pt x="603" y="194"/>
                  </a:lnTo>
                  <a:lnTo>
                    <a:pt x="610" y="194"/>
                  </a:lnTo>
                  <a:cubicBezTo>
                    <a:pt x="620" y="194"/>
                    <a:pt x="631" y="187"/>
                    <a:pt x="635" y="173"/>
                  </a:cubicBezTo>
                  <a:cubicBezTo>
                    <a:pt x="638" y="159"/>
                    <a:pt x="631" y="145"/>
                    <a:pt x="617" y="141"/>
                  </a:cubicBezTo>
                  <a:lnTo>
                    <a:pt x="540" y="123"/>
                  </a:lnTo>
                  <a:cubicBezTo>
                    <a:pt x="543" y="113"/>
                    <a:pt x="547" y="102"/>
                    <a:pt x="551" y="92"/>
                  </a:cubicBezTo>
                  <a:lnTo>
                    <a:pt x="656" y="89"/>
                  </a:lnTo>
                  <a:cubicBezTo>
                    <a:pt x="669" y="89"/>
                    <a:pt x="680" y="75"/>
                    <a:pt x="680" y="60"/>
                  </a:cubicBezTo>
                  <a:cubicBezTo>
                    <a:pt x="680" y="43"/>
                    <a:pt x="669" y="33"/>
                    <a:pt x="652" y="33"/>
                  </a:cubicBezTo>
                  <a:lnTo>
                    <a:pt x="557" y="36"/>
                  </a:lnTo>
                  <a:lnTo>
                    <a:pt x="557" y="29"/>
                  </a:lnTo>
                  <a:cubicBezTo>
                    <a:pt x="557" y="15"/>
                    <a:pt x="547" y="1"/>
                    <a:pt x="533" y="1"/>
                  </a:cubicBezTo>
                  <a:cubicBezTo>
                    <a:pt x="515" y="1"/>
                    <a:pt x="505" y="15"/>
                    <a:pt x="505" y="29"/>
                  </a:cubicBezTo>
                  <a:cubicBezTo>
                    <a:pt x="505" y="152"/>
                    <a:pt x="403" y="253"/>
                    <a:pt x="277" y="253"/>
                  </a:cubicBezTo>
                  <a:cubicBezTo>
                    <a:pt x="154" y="253"/>
                    <a:pt x="52" y="152"/>
                    <a:pt x="52" y="29"/>
                  </a:cubicBezTo>
                  <a:cubicBezTo>
                    <a:pt x="52" y="15"/>
                    <a:pt x="42" y="1"/>
                    <a:pt x="24"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5" name="Google Shape;2745;p28"/>
            <p:cNvSpPr/>
            <p:nvPr/>
          </p:nvSpPr>
          <p:spPr>
            <a:xfrm>
              <a:off x="4141859" y="2200118"/>
              <a:ext cx="723672" cy="399042"/>
            </a:xfrm>
            <a:custGeom>
              <a:avLst/>
              <a:gdLst/>
              <a:ahLst/>
              <a:cxnLst/>
              <a:rect l="l" t="t" r="r" b="b"/>
              <a:pathLst>
                <a:path w="6438" h="3550" extrusionOk="0">
                  <a:moveTo>
                    <a:pt x="2585" y="0"/>
                  </a:moveTo>
                  <a:cubicBezTo>
                    <a:pt x="2082" y="0"/>
                    <a:pt x="1586" y="146"/>
                    <a:pt x="980" y="683"/>
                  </a:cubicBezTo>
                  <a:cubicBezTo>
                    <a:pt x="0" y="1552"/>
                    <a:pt x="216" y="3550"/>
                    <a:pt x="1083" y="3550"/>
                  </a:cubicBezTo>
                  <a:cubicBezTo>
                    <a:pt x="1175" y="3550"/>
                    <a:pt x="1274" y="3527"/>
                    <a:pt x="1380" y="3478"/>
                  </a:cubicBezTo>
                  <a:cubicBezTo>
                    <a:pt x="1380" y="3478"/>
                    <a:pt x="3365" y="2798"/>
                    <a:pt x="3747" y="1136"/>
                  </a:cubicBezTo>
                  <a:cubicBezTo>
                    <a:pt x="3747" y="1136"/>
                    <a:pt x="5114" y="2679"/>
                    <a:pt x="5900" y="2679"/>
                  </a:cubicBezTo>
                  <a:cubicBezTo>
                    <a:pt x="6025" y="2679"/>
                    <a:pt x="6136" y="2640"/>
                    <a:pt x="6224" y="2549"/>
                  </a:cubicBezTo>
                  <a:cubicBezTo>
                    <a:pt x="6224" y="2549"/>
                    <a:pt x="6438" y="841"/>
                    <a:pt x="5077" y="286"/>
                  </a:cubicBezTo>
                  <a:cubicBezTo>
                    <a:pt x="4711" y="136"/>
                    <a:pt x="4385" y="98"/>
                    <a:pt x="4148" y="98"/>
                  </a:cubicBezTo>
                  <a:cubicBezTo>
                    <a:pt x="3904" y="98"/>
                    <a:pt x="3754" y="139"/>
                    <a:pt x="3754" y="139"/>
                  </a:cubicBezTo>
                  <a:cubicBezTo>
                    <a:pt x="3330" y="80"/>
                    <a:pt x="2956" y="0"/>
                    <a:pt x="2585" y="0"/>
                  </a:cubicBez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6" name="Google Shape;2746;p28"/>
            <p:cNvSpPr/>
            <p:nvPr/>
          </p:nvSpPr>
          <p:spPr>
            <a:xfrm>
              <a:off x="4169624" y="2284311"/>
              <a:ext cx="420287" cy="316199"/>
            </a:xfrm>
            <a:custGeom>
              <a:avLst/>
              <a:gdLst/>
              <a:ahLst/>
              <a:cxnLst/>
              <a:rect l="l" t="t" r="r" b="b"/>
              <a:pathLst>
                <a:path w="3739" h="2813" extrusionOk="0">
                  <a:moveTo>
                    <a:pt x="3704" y="0"/>
                  </a:moveTo>
                  <a:cubicBezTo>
                    <a:pt x="3539" y="828"/>
                    <a:pt x="3058" y="1589"/>
                    <a:pt x="2382" y="2095"/>
                  </a:cubicBezTo>
                  <a:cubicBezTo>
                    <a:pt x="1789" y="2536"/>
                    <a:pt x="1048" y="2778"/>
                    <a:pt x="308" y="2778"/>
                  </a:cubicBezTo>
                  <a:cubicBezTo>
                    <a:pt x="206" y="2778"/>
                    <a:pt x="105" y="2774"/>
                    <a:pt x="3" y="2765"/>
                  </a:cubicBezTo>
                  <a:lnTo>
                    <a:pt x="0" y="2799"/>
                  </a:lnTo>
                  <a:cubicBezTo>
                    <a:pt x="104" y="2808"/>
                    <a:pt x="207" y="2813"/>
                    <a:pt x="311" y="2813"/>
                  </a:cubicBezTo>
                  <a:cubicBezTo>
                    <a:pt x="576" y="2813"/>
                    <a:pt x="842" y="2783"/>
                    <a:pt x="1101" y="2723"/>
                  </a:cubicBezTo>
                  <a:cubicBezTo>
                    <a:pt x="1571" y="2614"/>
                    <a:pt x="2017" y="2410"/>
                    <a:pt x="2403" y="2122"/>
                  </a:cubicBezTo>
                  <a:cubicBezTo>
                    <a:pt x="3086" y="1614"/>
                    <a:pt x="3570" y="842"/>
                    <a:pt x="3739" y="8"/>
                  </a:cubicBezTo>
                  <a:lnTo>
                    <a:pt x="3704" y="0"/>
                  </a:ln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7" name="Google Shape;2747;p28"/>
            <p:cNvSpPr/>
            <p:nvPr/>
          </p:nvSpPr>
          <p:spPr>
            <a:xfrm>
              <a:off x="4512581" y="2229456"/>
              <a:ext cx="311590" cy="284388"/>
            </a:xfrm>
            <a:custGeom>
              <a:avLst/>
              <a:gdLst/>
              <a:ahLst/>
              <a:cxnLst/>
              <a:rect l="l" t="t" r="r" b="b"/>
              <a:pathLst>
                <a:path w="2772" h="2530" extrusionOk="0">
                  <a:moveTo>
                    <a:pt x="32" y="1"/>
                  </a:moveTo>
                  <a:lnTo>
                    <a:pt x="1" y="12"/>
                  </a:lnTo>
                  <a:cubicBezTo>
                    <a:pt x="404" y="1257"/>
                    <a:pt x="1487" y="2246"/>
                    <a:pt x="2764" y="2530"/>
                  </a:cubicBezTo>
                  <a:lnTo>
                    <a:pt x="2771" y="2498"/>
                  </a:lnTo>
                  <a:cubicBezTo>
                    <a:pt x="1508" y="2214"/>
                    <a:pt x="432" y="1236"/>
                    <a:pt x="32" y="1"/>
                  </a:cubicBez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8" name="Google Shape;2748;p28"/>
            <p:cNvSpPr/>
            <p:nvPr/>
          </p:nvSpPr>
          <p:spPr>
            <a:xfrm>
              <a:off x="4560692" y="2661553"/>
              <a:ext cx="44625" cy="23493"/>
            </a:xfrm>
            <a:custGeom>
              <a:avLst/>
              <a:gdLst/>
              <a:ahLst/>
              <a:cxnLst/>
              <a:rect l="l" t="t" r="r" b="b"/>
              <a:pathLst>
                <a:path w="397" h="209" extrusionOk="0">
                  <a:moveTo>
                    <a:pt x="25" y="0"/>
                  </a:moveTo>
                  <a:cubicBezTo>
                    <a:pt x="23" y="0"/>
                    <a:pt x="20" y="1"/>
                    <a:pt x="18" y="1"/>
                  </a:cubicBezTo>
                  <a:cubicBezTo>
                    <a:pt x="7" y="1"/>
                    <a:pt x="0" y="16"/>
                    <a:pt x="4" y="26"/>
                  </a:cubicBezTo>
                  <a:cubicBezTo>
                    <a:pt x="4" y="26"/>
                    <a:pt x="60" y="208"/>
                    <a:pt x="285" y="208"/>
                  </a:cubicBezTo>
                  <a:cubicBezTo>
                    <a:pt x="313" y="208"/>
                    <a:pt x="344" y="208"/>
                    <a:pt x="379" y="201"/>
                  </a:cubicBezTo>
                  <a:cubicBezTo>
                    <a:pt x="390" y="197"/>
                    <a:pt x="397" y="187"/>
                    <a:pt x="393" y="176"/>
                  </a:cubicBezTo>
                  <a:cubicBezTo>
                    <a:pt x="393" y="168"/>
                    <a:pt x="385" y="158"/>
                    <a:pt x="374" y="158"/>
                  </a:cubicBezTo>
                  <a:cubicBezTo>
                    <a:pt x="372" y="158"/>
                    <a:pt x="371" y="158"/>
                    <a:pt x="369" y="159"/>
                  </a:cubicBezTo>
                  <a:cubicBezTo>
                    <a:pt x="336" y="165"/>
                    <a:pt x="307" y="168"/>
                    <a:pt x="280" y="168"/>
                  </a:cubicBezTo>
                  <a:cubicBezTo>
                    <a:pt x="89" y="168"/>
                    <a:pt x="45" y="22"/>
                    <a:pt x="42" y="16"/>
                  </a:cubicBezTo>
                  <a:cubicBezTo>
                    <a:pt x="40" y="5"/>
                    <a:pt x="33" y="0"/>
                    <a:pt x="25"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9" name="Google Shape;2749;p28"/>
            <p:cNvSpPr/>
            <p:nvPr/>
          </p:nvSpPr>
          <p:spPr>
            <a:xfrm>
              <a:off x="4201885" y="3670977"/>
              <a:ext cx="392073" cy="693097"/>
            </a:xfrm>
            <a:custGeom>
              <a:avLst/>
              <a:gdLst/>
              <a:ahLst/>
              <a:cxnLst/>
              <a:rect l="l" t="t" r="r" b="b"/>
              <a:pathLst>
                <a:path w="3488" h="6166" extrusionOk="0">
                  <a:moveTo>
                    <a:pt x="2105" y="1"/>
                  </a:moveTo>
                  <a:cubicBezTo>
                    <a:pt x="1533" y="78"/>
                    <a:pt x="989" y="225"/>
                    <a:pt x="446" y="390"/>
                  </a:cubicBezTo>
                  <a:cubicBezTo>
                    <a:pt x="842" y="2004"/>
                    <a:pt x="1295" y="3708"/>
                    <a:pt x="1667" y="4683"/>
                  </a:cubicBezTo>
                  <a:cubicBezTo>
                    <a:pt x="1667" y="4683"/>
                    <a:pt x="0" y="5735"/>
                    <a:pt x="81" y="6076"/>
                  </a:cubicBezTo>
                  <a:cubicBezTo>
                    <a:pt x="97" y="6140"/>
                    <a:pt x="183" y="6166"/>
                    <a:pt x="313" y="6166"/>
                  </a:cubicBezTo>
                  <a:cubicBezTo>
                    <a:pt x="863" y="6166"/>
                    <a:pt x="2189" y="5697"/>
                    <a:pt x="2189" y="5697"/>
                  </a:cubicBezTo>
                  <a:cubicBezTo>
                    <a:pt x="2189" y="5697"/>
                    <a:pt x="2196" y="5697"/>
                    <a:pt x="2208" y="5697"/>
                  </a:cubicBezTo>
                  <a:cubicBezTo>
                    <a:pt x="2368" y="5697"/>
                    <a:pt x="3488" y="5663"/>
                    <a:pt x="2898" y="4711"/>
                  </a:cubicBezTo>
                  <a:lnTo>
                    <a:pt x="2105" y="1"/>
                  </a:ln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0" name="Google Shape;2750;p28"/>
            <p:cNvSpPr/>
            <p:nvPr/>
          </p:nvSpPr>
          <p:spPr>
            <a:xfrm>
              <a:off x="4199974" y="4273035"/>
              <a:ext cx="94758" cy="78460"/>
            </a:xfrm>
            <a:custGeom>
              <a:avLst/>
              <a:gdLst/>
              <a:ahLst/>
              <a:cxnLst/>
              <a:rect l="l" t="t" r="r" b="b"/>
              <a:pathLst>
                <a:path w="843" h="698" extrusionOk="0">
                  <a:moveTo>
                    <a:pt x="606" y="1"/>
                  </a:moveTo>
                  <a:cubicBezTo>
                    <a:pt x="112" y="390"/>
                    <a:pt x="0" y="674"/>
                    <a:pt x="0" y="674"/>
                  </a:cubicBezTo>
                  <a:cubicBezTo>
                    <a:pt x="0" y="674"/>
                    <a:pt x="17" y="698"/>
                    <a:pt x="186" y="698"/>
                  </a:cubicBezTo>
                  <a:cubicBezTo>
                    <a:pt x="308" y="698"/>
                    <a:pt x="509" y="685"/>
                    <a:pt x="842" y="643"/>
                  </a:cubicBezTo>
                  <a:cubicBezTo>
                    <a:pt x="838" y="400"/>
                    <a:pt x="754" y="172"/>
                    <a:pt x="60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1" name="Google Shape;2751;p28"/>
            <p:cNvSpPr/>
            <p:nvPr/>
          </p:nvSpPr>
          <p:spPr>
            <a:xfrm>
              <a:off x="4268094" y="4187492"/>
              <a:ext cx="287535" cy="157818"/>
            </a:xfrm>
            <a:custGeom>
              <a:avLst/>
              <a:gdLst/>
              <a:ahLst/>
              <a:cxnLst/>
              <a:rect l="l" t="t" r="r" b="b"/>
              <a:pathLst>
                <a:path w="2558" h="1404" extrusionOk="0">
                  <a:moveTo>
                    <a:pt x="2291" y="1"/>
                  </a:moveTo>
                  <a:cubicBezTo>
                    <a:pt x="1953" y="303"/>
                    <a:pt x="1518" y="373"/>
                    <a:pt x="1185" y="373"/>
                  </a:cubicBezTo>
                  <a:cubicBezTo>
                    <a:pt x="896" y="373"/>
                    <a:pt x="685" y="320"/>
                    <a:pt x="685" y="320"/>
                  </a:cubicBezTo>
                  <a:cubicBezTo>
                    <a:pt x="400" y="474"/>
                    <a:pt x="180" y="625"/>
                    <a:pt x="0" y="762"/>
                  </a:cubicBezTo>
                  <a:cubicBezTo>
                    <a:pt x="148" y="933"/>
                    <a:pt x="232" y="1161"/>
                    <a:pt x="236" y="1404"/>
                  </a:cubicBezTo>
                  <a:cubicBezTo>
                    <a:pt x="442" y="1375"/>
                    <a:pt x="695" y="1341"/>
                    <a:pt x="1011" y="1284"/>
                  </a:cubicBezTo>
                  <a:cubicBezTo>
                    <a:pt x="2558" y="1025"/>
                    <a:pt x="2526" y="614"/>
                    <a:pt x="2526" y="614"/>
                  </a:cubicBezTo>
                  <a:cubicBezTo>
                    <a:pt x="2442" y="225"/>
                    <a:pt x="2291" y="22"/>
                    <a:pt x="2291" y="1"/>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2" name="Google Shape;2752;p28"/>
            <p:cNvSpPr/>
            <p:nvPr/>
          </p:nvSpPr>
          <p:spPr>
            <a:xfrm>
              <a:off x="4199525" y="4256511"/>
              <a:ext cx="355429" cy="113418"/>
            </a:xfrm>
            <a:custGeom>
              <a:avLst/>
              <a:gdLst/>
              <a:ahLst/>
              <a:cxnLst/>
              <a:rect l="l" t="t" r="r" b="b"/>
              <a:pathLst>
                <a:path w="3162" h="1009" extrusionOk="0">
                  <a:moveTo>
                    <a:pt x="3136" y="0"/>
                  </a:moveTo>
                  <a:cubicBezTo>
                    <a:pt x="2572" y="295"/>
                    <a:pt x="1484" y="748"/>
                    <a:pt x="4" y="821"/>
                  </a:cubicBezTo>
                  <a:cubicBezTo>
                    <a:pt x="0" y="923"/>
                    <a:pt x="25" y="983"/>
                    <a:pt x="25" y="983"/>
                  </a:cubicBezTo>
                  <a:cubicBezTo>
                    <a:pt x="25" y="983"/>
                    <a:pt x="67" y="1008"/>
                    <a:pt x="232" y="1008"/>
                  </a:cubicBezTo>
                  <a:cubicBezTo>
                    <a:pt x="436" y="1008"/>
                    <a:pt x="830" y="969"/>
                    <a:pt x="1568" y="790"/>
                  </a:cubicBezTo>
                  <a:cubicBezTo>
                    <a:pt x="2761" y="499"/>
                    <a:pt x="3161" y="243"/>
                    <a:pt x="3161" y="243"/>
                  </a:cubicBezTo>
                  <a:cubicBezTo>
                    <a:pt x="3157" y="159"/>
                    <a:pt x="3147" y="78"/>
                    <a:pt x="3136"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3" name="Google Shape;2753;p28"/>
            <p:cNvSpPr/>
            <p:nvPr/>
          </p:nvSpPr>
          <p:spPr>
            <a:xfrm>
              <a:off x="4298107" y="4247743"/>
              <a:ext cx="40691" cy="50246"/>
            </a:xfrm>
            <a:custGeom>
              <a:avLst/>
              <a:gdLst/>
              <a:ahLst/>
              <a:cxnLst/>
              <a:rect l="l" t="t" r="r" b="b"/>
              <a:pathLst>
                <a:path w="362" h="447" extrusionOk="0">
                  <a:moveTo>
                    <a:pt x="23" y="0"/>
                  </a:moveTo>
                  <a:cubicBezTo>
                    <a:pt x="15" y="0"/>
                    <a:pt x="6" y="7"/>
                    <a:pt x="4" y="15"/>
                  </a:cubicBezTo>
                  <a:cubicBezTo>
                    <a:pt x="0" y="26"/>
                    <a:pt x="7" y="36"/>
                    <a:pt x="18" y="40"/>
                  </a:cubicBezTo>
                  <a:cubicBezTo>
                    <a:pt x="18" y="40"/>
                    <a:pt x="277" y="120"/>
                    <a:pt x="323" y="429"/>
                  </a:cubicBezTo>
                  <a:cubicBezTo>
                    <a:pt x="323" y="439"/>
                    <a:pt x="334" y="447"/>
                    <a:pt x="344" y="447"/>
                  </a:cubicBezTo>
                  <a:cubicBezTo>
                    <a:pt x="355" y="443"/>
                    <a:pt x="361" y="436"/>
                    <a:pt x="358" y="426"/>
                  </a:cubicBezTo>
                  <a:cubicBezTo>
                    <a:pt x="309" y="93"/>
                    <a:pt x="32" y="5"/>
                    <a:pt x="28" y="1"/>
                  </a:cubicBezTo>
                  <a:cubicBezTo>
                    <a:pt x="26" y="0"/>
                    <a:pt x="25" y="0"/>
                    <a:pt x="2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4" name="Google Shape;2754;p28"/>
            <p:cNvSpPr/>
            <p:nvPr/>
          </p:nvSpPr>
          <p:spPr>
            <a:xfrm>
              <a:off x="4326096" y="4230657"/>
              <a:ext cx="39904" cy="50021"/>
            </a:xfrm>
            <a:custGeom>
              <a:avLst/>
              <a:gdLst/>
              <a:ahLst/>
              <a:cxnLst/>
              <a:rect l="l" t="t" r="r" b="b"/>
              <a:pathLst>
                <a:path w="355" h="445" extrusionOk="0">
                  <a:moveTo>
                    <a:pt x="17" y="1"/>
                  </a:moveTo>
                  <a:cubicBezTo>
                    <a:pt x="10" y="1"/>
                    <a:pt x="4" y="5"/>
                    <a:pt x="4" y="13"/>
                  </a:cubicBezTo>
                  <a:cubicBezTo>
                    <a:pt x="0" y="23"/>
                    <a:pt x="4" y="34"/>
                    <a:pt x="15" y="38"/>
                  </a:cubicBezTo>
                  <a:cubicBezTo>
                    <a:pt x="18" y="38"/>
                    <a:pt x="239" y="107"/>
                    <a:pt x="316" y="431"/>
                  </a:cubicBezTo>
                  <a:cubicBezTo>
                    <a:pt x="316" y="439"/>
                    <a:pt x="323" y="445"/>
                    <a:pt x="332" y="445"/>
                  </a:cubicBezTo>
                  <a:cubicBezTo>
                    <a:pt x="333" y="445"/>
                    <a:pt x="335" y="445"/>
                    <a:pt x="337" y="444"/>
                  </a:cubicBezTo>
                  <a:cubicBezTo>
                    <a:pt x="347" y="444"/>
                    <a:pt x="355" y="434"/>
                    <a:pt x="351" y="423"/>
                  </a:cubicBezTo>
                  <a:cubicBezTo>
                    <a:pt x="271" y="80"/>
                    <a:pt x="36" y="2"/>
                    <a:pt x="25" y="2"/>
                  </a:cubicBezTo>
                  <a:cubicBezTo>
                    <a:pt x="22" y="1"/>
                    <a:pt x="20" y="1"/>
                    <a:pt x="17"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5" name="Google Shape;2755;p28"/>
            <p:cNvSpPr/>
            <p:nvPr/>
          </p:nvSpPr>
          <p:spPr>
            <a:xfrm>
              <a:off x="4319801" y="4194911"/>
              <a:ext cx="30462" cy="48672"/>
            </a:xfrm>
            <a:custGeom>
              <a:avLst/>
              <a:gdLst/>
              <a:ahLst/>
              <a:cxnLst/>
              <a:rect l="l" t="t" r="r" b="b"/>
              <a:pathLst>
                <a:path w="271" h="433" extrusionOk="0">
                  <a:moveTo>
                    <a:pt x="128" y="39"/>
                  </a:moveTo>
                  <a:cubicBezTo>
                    <a:pt x="144" y="39"/>
                    <a:pt x="152" y="44"/>
                    <a:pt x="158" y="50"/>
                  </a:cubicBezTo>
                  <a:cubicBezTo>
                    <a:pt x="207" y="96"/>
                    <a:pt x="200" y="265"/>
                    <a:pt x="189" y="366"/>
                  </a:cubicBezTo>
                  <a:cubicBezTo>
                    <a:pt x="134" y="281"/>
                    <a:pt x="53" y="142"/>
                    <a:pt x="74" y="75"/>
                  </a:cubicBezTo>
                  <a:cubicBezTo>
                    <a:pt x="81" y="57"/>
                    <a:pt x="92" y="47"/>
                    <a:pt x="113" y="43"/>
                  </a:cubicBezTo>
                  <a:lnTo>
                    <a:pt x="116" y="40"/>
                  </a:lnTo>
                  <a:cubicBezTo>
                    <a:pt x="121" y="39"/>
                    <a:pt x="125" y="39"/>
                    <a:pt x="128" y="39"/>
                  </a:cubicBezTo>
                  <a:close/>
                  <a:moveTo>
                    <a:pt x="128" y="1"/>
                  </a:moveTo>
                  <a:cubicBezTo>
                    <a:pt x="120" y="1"/>
                    <a:pt x="111" y="2"/>
                    <a:pt x="102" y="4"/>
                  </a:cubicBezTo>
                  <a:cubicBezTo>
                    <a:pt x="71" y="15"/>
                    <a:pt x="50" y="36"/>
                    <a:pt x="39" y="64"/>
                  </a:cubicBezTo>
                  <a:cubicBezTo>
                    <a:pt x="0" y="176"/>
                    <a:pt x="168" y="401"/>
                    <a:pt x="186" y="425"/>
                  </a:cubicBezTo>
                  <a:cubicBezTo>
                    <a:pt x="189" y="433"/>
                    <a:pt x="200" y="433"/>
                    <a:pt x="207" y="433"/>
                  </a:cubicBezTo>
                  <a:cubicBezTo>
                    <a:pt x="214" y="433"/>
                    <a:pt x="218" y="425"/>
                    <a:pt x="221" y="419"/>
                  </a:cubicBezTo>
                  <a:cubicBezTo>
                    <a:pt x="225" y="383"/>
                    <a:pt x="270" y="100"/>
                    <a:pt x="183" y="22"/>
                  </a:cubicBezTo>
                  <a:cubicBezTo>
                    <a:pt x="172" y="11"/>
                    <a:pt x="153" y="1"/>
                    <a:pt x="12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6" name="Google Shape;2756;p28"/>
            <p:cNvSpPr/>
            <p:nvPr/>
          </p:nvSpPr>
          <p:spPr>
            <a:xfrm>
              <a:off x="4340260" y="4207951"/>
              <a:ext cx="41478" cy="36195"/>
            </a:xfrm>
            <a:custGeom>
              <a:avLst/>
              <a:gdLst/>
              <a:ahLst/>
              <a:cxnLst/>
              <a:rect l="l" t="t" r="r" b="b"/>
              <a:pathLst>
                <a:path w="369" h="322" extrusionOk="0">
                  <a:moveTo>
                    <a:pt x="268" y="36"/>
                  </a:moveTo>
                  <a:cubicBezTo>
                    <a:pt x="284" y="36"/>
                    <a:pt x="299" y="39"/>
                    <a:pt x="313" y="57"/>
                  </a:cubicBezTo>
                  <a:cubicBezTo>
                    <a:pt x="331" y="75"/>
                    <a:pt x="331" y="92"/>
                    <a:pt x="327" y="99"/>
                  </a:cubicBezTo>
                  <a:cubicBezTo>
                    <a:pt x="310" y="165"/>
                    <a:pt x="155" y="236"/>
                    <a:pt x="61" y="271"/>
                  </a:cubicBezTo>
                  <a:cubicBezTo>
                    <a:pt x="106" y="186"/>
                    <a:pt x="194" y="53"/>
                    <a:pt x="263" y="39"/>
                  </a:cubicBezTo>
                  <a:cubicBezTo>
                    <a:pt x="263" y="36"/>
                    <a:pt x="268" y="36"/>
                    <a:pt x="268" y="36"/>
                  </a:cubicBezTo>
                  <a:close/>
                  <a:moveTo>
                    <a:pt x="275" y="0"/>
                  </a:moveTo>
                  <a:cubicBezTo>
                    <a:pt x="271" y="0"/>
                    <a:pt x="267" y="1"/>
                    <a:pt x="263" y="1"/>
                  </a:cubicBezTo>
                  <a:cubicBezTo>
                    <a:pt x="145" y="15"/>
                    <a:pt x="18" y="267"/>
                    <a:pt x="4" y="296"/>
                  </a:cubicBezTo>
                  <a:cubicBezTo>
                    <a:pt x="1" y="303"/>
                    <a:pt x="1" y="309"/>
                    <a:pt x="7" y="313"/>
                  </a:cubicBezTo>
                  <a:cubicBezTo>
                    <a:pt x="10" y="318"/>
                    <a:pt x="15" y="322"/>
                    <a:pt x="20" y="322"/>
                  </a:cubicBezTo>
                  <a:cubicBezTo>
                    <a:pt x="22" y="322"/>
                    <a:pt x="23" y="321"/>
                    <a:pt x="25" y="320"/>
                  </a:cubicBezTo>
                  <a:cubicBezTo>
                    <a:pt x="57" y="309"/>
                    <a:pt x="334" y="222"/>
                    <a:pt x="362" y="110"/>
                  </a:cubicBezTo>
                  <a:cubicBezTo>
                    <a:pt x="369" y="92"/>
                    <a:pt x="369" y="60"/>
                    <a:pt x="341" y="32"/>
                  </a:cubicBezTo>
                  <a:cubicBezTo>
                    <a:pt x="323" y="11"/>
                    <a:pt x="300" y="0"/>
                    <a:pt x="27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7" name="Google Shape;2757;p28"/>
            <p:cNvSpPr/>
            <p:nvPr/>
          </p:nvSpPr>
          <p:spPr>
            <a:xfrm>
              <a:off x="4189633" y="3475949"/>
              <a:ext cx="364084" cy="686128"/>
            </a:xfrm>
            <a:custGeom>
              <a:avLst/>
              <a:gdLst/>
              <a:ahLst/>
              <a:cxnLst/>
              <a:rect l="l" t="t" r="r" b="b"/>
              <a:pathLst>
                <a:path w="3239" h="6104" extrusionOk="0">
                  <a:moveTo>
                    <a:pt x="1340" y="0"/>
                  </a:moveTo>
                  <a:cubicBezTo>
                    <a:pt x="1258" y="0"/>
                    <a:pt x="1178" y="7"/>
                    <a:pt x="1102" y="20"/>
                  </a:cubicBezTo>
                  <a:lnTo>
                    <a:pt x="1049" y="27"/>
                  </a:lnTo>
                  <a:cubicBezTo>
                    <a:pt x="400" y="140"/>
                    <a:pt x="1" y="796"/>
                    <a:pt x="198" y="1424"/>
                  </a:cubicBezTo>
                  <a:cubicBezTo>
                    <a:pt x="794" y="3328"/>
                    <a:pt x="1600" y="6102"/>
                    <a:pt x="1600" y="6102"/>
                  </a:cubicBezTo>
                  <a:cubicBezTo>
                    <a:pt x="1600" y="6102"/>
                    <a:pt x="1614" y="6104"/>
                    <a:pt x="1642" y="6104"/>
                  </a:cubicBezTo>
                  <a:cubicBezTo>
                    <a:pt x="1790" y="6104"/>
                    <a:pt x="2325" y="6074"/>
                    <a:pt x="3238" y="5703"/>
                  </a:cubicBezTo>
                  <a:lnTo>
                    <a:pt x="2631" y="820"/>
                  </a:lnTo>
                  <a:cubicBezTo>
                    <a:pt x="2540" y="304"/>
                    <a:pt x="1894" y="0"/>
                    <a:pt x="1340" y="0"/>
                  </a:cubicBez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8" name="Google Shape;2758;p28"/>
            <p:cNvSpPr/>
            <p:nvPr/>
          </p:nvSpPr>
          <p:spPr>
            <a:xfrm>
              <a:off x="4313057" y="3473926"/>
              <a:ext cx="194013" cy="253139"/>
            </a:xfrm>
            <a:custGeom>
              <a:avLst/>
              <a:gdLst/>
              <a:ahLst/>
              <a:cxnLst/>
              <a:rect l="l" t="t" r="r" b="b"/>
              <a:pathLst>
                <a:path w="1726" h="2252" extrusionOk="0">
                  <a:moveTo>
                    <a:pt x="239" y="1"/>
                  </a:moveTo>
                  <a:cubicBezTo>
                    <a:pt x="157" y="1"/>
                    <a:pt x="77" y="7"/>
                    <a:pt x="0" y="21"/>
                  </a:cubicBezTo>
                  <a:lnTo>
                    <a:pt x="8" y="53"/>
                  </a:lnTo>
                  <a:cubicBezTo>
                    <a:pt x="81" y="40"/>
                    <a:pt x="158" y="34"/>
                    <a:pt x="236" y="34"/>
                  </a:cubicBezTo>
                  <a:cubicBezTo>
                    <a:pt x="794" y="34"/>
                    <a:pt x="1427" y="346"/>
                    <a:pt x="1516" y="841"/>
                  </a:cubicBezTo>
                  <a:lnTo>
                    <a:pt x="1691" y="2251"/>
                  </a:lnTo>
                  <a:lnTo>
                    <a:pt x="1726" y="2245"/>
                  </a:lnTo>
                  <a:lnTo>
                    <a:pt x="1551" y="835"/>
                  </a:lnTo>
                  <a:cubicBezTo>
                    <a:pt x="1459" y="325"/>
                    <a:pt x="813" y="1"/>
                    <a:pt x="239"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9" name="Google Shape;2759;p28"/>
            <p:cNvSpPr/>
            <p:nvPr/>
          </p:nvSpPr>
          <p:spPr>
            <a:xfrm>
              <a:off x="4098807" y="3528219"/>
              <a:ext cx="686690" cy="510212"/>
            </a:xfrm>
            <a:custGeom>
              <a:avLst/>
              <a:gdLst/>
              <a:ahLst/>
              <a:cxnLst/>
              <a:rect l="l" t="t" r="r" b="b"/>
              <a:pathLst>
                <a:path w="6109" h="4539" extrusionOk="0">
                  <a:moveTo>
                    <a:pt x="5715" y="1"/>
                  </a:moveTo>
                  <a:lnTo>
                    <a:pt x="1149" y="1407"/>
                  </a:lnTo>
                  <a:cubicBezTo>
                    <a:pt x="1096" y="1403"/>
                    <a:pt x="1047" y="1400"/>
                    <a:pt x="1001" y="1400"/>
                  </a:cubicBezTo>
                  <a:cubicBezTo>
                    <a:pt x="1" y="1400"/>
                    <a:pt x="585" y="2481"/>
                    <a:pt x="585" y="2481"/>
                  </a:cubicBezTo>
                  <a:cubicBezTo>
                    <a:pt x="585" y="2481"/>
                    <a:pt x="845" y="4538"/>
                    <a:pt x="1177" y="4538"/>
                  </a:cubicBezTo>
                  <a:cubicBezTo>
                    <a:pt x="1183" y="4538"/>
                    <a:pt x="1189" y="4538"/>
                    <a:pt x="1195" y="4536"/>
                  </a:cubicBezTo>
                  <a:cubicBezTo>
                    <a:pt x="1535" y="4456"/>
                    <a:pt x="1724" y="2495"/>
                    <a:pt x="1724" y="2495"/>
                  </a:cubicBezTo>
                  <a:cubicBezTo>
                    <a:pt x="2766" y="2390"/>
                    <a:pt x="4492" y="2029"/>
                    <a:pt x="6109" y="1657"/>
                  </a:cubicBezTo>
                  <a:cubicBezTo>
                    <a:pt x="6010" y="1098"/>
                    <a:pt x="5902" y="544"/>
                    <a:pt x="5715"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0" name="Google Shape;2760;p28"/>
            <p:cNvSpPr/>
            <p:nvPr/>
          </p:nvSpPr>
          <p:spPr>
            <a:xfrm>
              <a:off x="4203122" y="3947838"/>
              <a:ext cx="76099" cy="97793"/>
            </a:xfrm>
            <a:custGeom>
              <a:avLst/>
              <a:gdLst/>
              <a:ahLst/>
              <a:cxnLst/>
              <a:rect l="l" t="t" r="r" b="b"/>
              <a:pathLst>
                <a:path w="677" h="870" extrusionOk="0">
                  <a:moveTo>
                    <a:pt x="457" y="0"/>
                  </a:moveTo>
                  <a:cubicBezTo>
                    <a:pt x="303" y="0"/>
                    <a:pt x="146" y="35"/>
                    <a:pt x="0" y="105"/>
                  </a:cubicBezTo>
                  <a:cubicBezTo>
                    <a:pt x="267" y="859"/>
                    <a:pt x="351" y="870"/>
                    <a:pt x="351" y="870"/>
                  </a:cubicBezTo>
                  <a:cubicBezTo>
                    <a:pt x="351" y="870"/>
                    <a:pt x="554" y="642"/>
                    <a:pt x="677" y="25"/>
                  </a:cubicBezTo>
                  <a:cubicBezTo>
                    <a:pt x="606" y="8"/>
                    <a:pt x="532" y="0"/>
                    <a:pt x="457"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1" name="Google Shape;2761;p28"/>
            <p:cNvSpPr/>
            <p:nvPr/>
          </p:nvSpPr>
          <p:spPr>
            <a:xfrm>
              <a:off x="4124211" y="3682106"/>
              <a:ext cx="165237" cy="277644"/>
            </a:xfrm>
            <a:custGeom>
              <a:avLst/>
              <a:gdLst/>
              <a:ahLst/>
              <a:cxnLst/>
              <a:rect l="l" t="t" r="r" b="b"/>
              <a:pathLst>
                <a:path w="1470" h="2470" extrusionOk="0">
                  <a:moveTo>
                    <a:pt x="894" y="1"/>
                  </a:moveTo>
                  <a:cubicBezTo>
                    <a:pt x="780" y="1"/>
                    <a:pt x="601" y="11"/>
                    <a:pt x="380" y="70"/>
                  </a:cubicBezTo>
                  <a:cubicBezTo>
                    <a:pt x="380" y="70"/>
                    <a:pt x="1" y="224"/>
                    <a:pt x="460" y="1722"/>
                  </a:cubicBezTo>
                  <a:cubicBezTo>
                    <a:pt x="555" y="2031"/>
                    <a:pt x="632" y="2273"/>
                    <a:pt x="702" y="2469"/>
                  </a:cubicBezTo>
                  <a:cubicBezTo>
                    <a:pt x="848" y="2399"/>
                    <a:pt x="1005" y="2364"/>
                    <a:pt x="1159" y="2364"/>
                  </a:cubicBezTo>
                  <a:cubicBezTo>
                    <a:pt x="1234" y="2364"/>
                    <a:pt x="1308" y="2372"/>
                    <a:pt x="1379" y="2389"/>
                  </a:cubicBezTo>
                  <a:cubicBezTo>
                    <a:pt x="1424" y="2171"/>
                    <a:pt x="1460" y="1905"/>
                    <a:pt x="1470" y="1581"/>
                  </a:cubicBezTo>
                  <a:cubicBezTo>
                    <a:pt x="1470" y="1581"/>
                    <a:pt x="811" y="820"/>
                    <a:pt x="1035" y="3"/>
                  </a:cubicBezTo>
                  <a:lnTo>
                    <a:pt x="1035" y="3"/>
                  </a:lnTo>
                  <a:cubicBezTo>
                    <a:pt x="1033" y="4"/>
                    <a:pt x="1030" y="4"/>
                    <a:pt x="1024" y="4"/>
                  </a:cubicBezTo>
                  <a:cubicBezTo>
                    <a:pt x="1003" y="4"/>
                    <a:pt x="959" y="1"/>
                    <a:pt x="894" y="1"/>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2" name="Google Shape;2762;p28"/>
            <p:cNvSpPr/>
            <p:nvPr/>
          </p:nvSpPr>
          <p:spPr>
            <a:xfrm>
              <a:off x="4135565" y="3689974"/>
              <a:ext cx="107123" cy="362061"/>
            </a:xfrm>
            <a:custGeom>
              <a:avLst/>
              <a:gdLst/>
              <a:ahLst/>
              <a:cxnLst/>
              <a:rect l="l" t="t" r="r" b="b"/>
              <a:pathLst>
                <a:path w="953" h="3221" extrusionOk="0">
                  <a:moveTo>
                    <a:pt x="279" y="0"/>
                  </a:moveTo>
                  <a:cubicBezTo>
                    <a:pt x="205" y="21"/>
                    <a:pt x="127" y="49"/>
                    <a:pt x="51" y="85"/>
                  </a:cubicBezTo>
                  <a:cubicBezTo>
                    <a:pt x="51" y="85"/>
                    <a:pt x="1" y="558"/>
                    <a:pt x="279" y="1754"/>
                  </a:cubicBezTo>
                  <a:cubicBezTo>
                    <a:pt x="587" y="3090"/>
                    <a:pt x="797" y="3220"/>
                    <a:pt x="797" y="3220"/>
                  </a:cubicBezTo>
                  <a:cubicBezTo>
                    <a:pt x="797" y="3220"/>
                    <a:pt x="864" y="3213"/>
                    <a:pt x="952" y="3164"/>
                  </a:cubicBezTo>
                  <a:cubicBezTo>
                    <a:pt x="352" y="1810"/>
                    <a:pt x="268" y="635"/>
                    <a:pt x="27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3" name="Google Shape;2763;p28"/>
            <p:cNvSpPr/>
            <p:nvPr/>
          </p:nvSpPr>
          <p:spPr>
            <a:xfrm>
              <a:off x="4225941" y="3894782"/>
              <a:ext cx="62048" cy="18997"/>
            </a:xfrm>
            <a:custGeom>
              <a:avLst/>
              <a:gdLst/>
              <a:ahLst/>
              <a:cxnLst/>
              <a:rect l="l" t="t" r="r" b="b"/>
              <a:pathLst>
                <a:path w="552" h="169" extrusionOk="0">
                  <a:moveTo>
                    <a:pt x="195" y="1"/>
                  </a:moveTo>
                  <a:cubicBezTo>
                    <a:pt x="141" y="1"/>
                    <a:pt x="82" y="9"/>
                    <a:pt x="18" y="30"/>
                  </a:cubicBezTo>
                  <a:cubicBezTo>
                    <a:pt x="8" y="34"/>
                    <a:pt x="1" y="44"/>
                    <a:pt x="4" y="51"/>
                  </a:cubicBezTo>
                  <a:lnTo>
                    <a:pt x="4" y="55"/>
                  </a:lnTo>
                  <a:cubicBezTo>
                    <a:pt x="7" y="62"/>
                    <a:pt x="13" y="66"/>
                    <a:pt x="21" y="66"/>
                  </a:cubicBezTo>
                  <a:cubicBezTo>
                    <a:pt x="23" y="66"/>
                    <a:pt x="26" y="66"/>
                    <a:pt x="29" y="65"/>
                  </a:cubicBezTo>
                  <a:cubicBezTo>
                    <a:pt x="89" y="45"/>
                    <a:pt x="144" y="37"/>
                    <a:pt x="195" y="37"/>
                  </a:cubicBezTo>
                  <a:cubicBezTo>
                    <a:pt x="395" y="37"/>
                    <a:pt x="516" y="161"/>
                    <a:pt x="516" y="163"/>
                  </a:cubicBezTo>
                  <a:cubicBezTo>
                    <a:pt x="519" y="167"/>
                    <a:pt x="525" y="168"/>
                    <a:pt x="530" y="168"/>
                  </a:cubicBezTo>
                  <a:cubicBezTo>
                    <a:pt x="535" y="168"/>
                    <a:pt x="540" y="167"/>
                    <a:pt x="544" y="163"/>
                  </a:cubicBezTo>
                  <a:cubicBezTo>
                    <a:pt x="551" y="157"/>
                    <a:pt x="551" y="142"/>
                    <a:pt x="544" y="136"/>
                  </a:cubicBezTo>
                  <a:cubicBezTo>
                    <a:pt x="541" y="136"/>
                    <a:pt x="411" y="1"/>
                    <a:pt x="195"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4" name="Google Shape;2764;p28"/>
            <p:cNvSpPr/>
            <p:nvPr/>
          </p:nvSpPr>
          <p:spPr>
            <a:xfrm>
              <a:off x="4229088" y="3863757"/>
              <a:ext cx="61599" cy="17311"/>
            </a:xfrm>
            <a:custGeom>
              <a:avLst/>
              <a:gdLst/>
              <a:ahLst/>
              <a:cxnLst/>
              <a:rect l="l" t="t" r="r" b="b"/>
              <a:pathLst>
                <a:path w="548" h="154" extrusionOk="0">
                  <a:moveTo>
                    <a:pt x="195" y="0"/>
                  </a:moveTo>
                  <a:cubicBezTo>
                    <a:pt x="142" y="0"/>
                    <a:pt x="83" y="6"/>
                    <a:pt x="18" y="22"/>
                  </a:cubicBezTo>
                  <a:cubicBezTo>
                    <a:pt x="7" y="22"/>
                    <a:pt x="1" y="33"/>
                    <a:pt x="4" y="43"/>
                  </a:cubicBezTo>
                  <a:cubicBezTo>
                    <a:pt x="7" y="52"/>
                    <a:pt x="15" y="58"/>
                    <a:pt x="23" y="58"/>
                  </a:cubicBezTo>
                  <a:cubicBezTo>
                    <a:pt x="25" y="58"/>
                    <a:pt x="27" y="58"/>
                    <a:pt x="28" y="57"/>
                  </a:cubicBezTo>
                  <a:cubicBezTo>
                    <a:pt x="89" y="43"/>
                    <a:pt x="143" y="38"/>
                    <a:pt x="192" y="38"/>
                  </a:cubicBezTo>
                  <a:cubicBezTo>
                    <a:pt x="406" y="38"/>
                    <a:pt x="513" y="145"/>
                    <a:pt x="516" y="148"/>
                  </a:cubicBezTo>
                  <a:cubicBezTo>
                    <a:pt x="520" y="151"/>
                    <a:pt x="524" y="153"/>
                    <a:pt x="528" y="153"/>
                  </a:cubicBezTo>
                  <a:cubicBezTo>
                    <a:pt x="533" y="153"/>
                    <a:pt x="537" y="151"/>
                    <a:pt x="541" y="148"/>
                  </a:cubicBezTo>
                  <a:cubicBezTo>
                    <a:pt x="548" y="141"/>
                    <a:pt x="548" y="130"/>
                    <a:pt x="541" y="124"/>
                  </a:cubicBezTo>
                  <a:cubicBezTo>
                    <a:pt x="535" y="115"/>
                    <a:pt x="421" y="0"/>
                    <a:pt x="19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5" name="Google Shape;2765;p28"/>
            <p:cNvSpPr/>
            <p:nvPr/>
          </p:nvSpPr>
          <p:spPr>
            <a:xfrm>
              <a:off x="4272028" y="3851617"/>
              <a:ext cx="49009" cy="22818"/>
            </a:xfrm>
            <a:custGeom>
              <a:avLst/>
              <a:gdLst/>
              <a:ahLst/>
              <a:cxnLst/>
              <a:rect l="l" t="t" r="r" b="b"/>
              <a:pathLst>
                <a:path w="436" h="203" extrusionOk="0">
                  <a:moveTo>
                    <a:pt x="338" y="38"/>
                  </a:moveTo>
                  <a:cubicBezTo>
                    <a:pt x="348" y="38"/>
                    <a:pt x="357" y="39"/>
                    <a:pt x="365" y="42"/>
                  </a:cubicBezTo>
                  <a:cubicBezTo>
                    <a:pt x="376" y="46"/>
                    <a:pt x="386" y="52"/>
                    <a:pt x="394" y="73"/>
                  </a:cubicBezTo>
                  <a:lnTo>
                    <a:pt x="394" y="78"/>
                  </a:lnTo>
                  <a:cubicBezTo>
                    <a:pt x="397" y="99"/>
                    <a:pt x="394" y="115"/>
                    <a:pt x="380" y="126"/>
                  </a:cubicBezTo>
                  <a:cubicBezTo>
                    <a:pt x="351" y="155"/>
                    <a:pt x="283" y="165"/>
                    <a:pt x="212" y="165"/>
                  </a:cubicBezTo>
                  <a:cubicBezTo>
                    <a:pt x="162" y="165"/>
                    <a:pt x="111" y="160"/>
                    <a:pt x="71" y="154"/>
                  </a:cubicBezTo>
                  <a:cubicBezTo>
                    <a:pt x="144" y="106"/>
                    <a:pt x="266" y="38"/>
                    <a:pt x="338" y="38"/>
                  </a:cubicBezTo>
                  <a:close/>
                  <a:moveTo>
                    <a:pt x="339" y="0"/>
                  </a:moveTo>
                  <a:cubicBezTo>
                    <a:pt x="221" y="0"/>
                    <a:pt x="33" y="132"/>
                    <a:pt x="8" y="151"/>
                  </a:cubicBezTo>
                  <a:cubicBezTo>
                    <a:pt x="4" y="154"/>
                    <a:pt x="1" y="162"/>
                    <a:pt x="1" y="169"/>
                  </a:cubicBezTo>
                  <a:lnTo>
                    <a:pt x="1" y="172"/>
                  </a:lnTo>
                  <a:cubicBezTo>
                    <a:pt x="4" y="179"/>
                    <a:pt x="12" y="183"/>
                    <a:pt x="18" y="183"/>
                  </a:cubicBezTo>
                  <a:cubicBezTo>
                    <a:pt x="36" y="187"/>
                    <a:pt x="126" y="203"/>
                    <a:pt x="218" y="203"/>
                  </a:cubicBezTo>
                  <a:cubicBezTo>
                    <a:pt x="293" y="203"/>
                    <a:pt x="370" y="192"/>
                    <a:pt x="407" y="154"/>
                  </a:cubicBezTo>
                  <a:cubicBezTo>
                    <a:pt x="428" y="133"/>
                    <a:pt x="436" y="105"/>
                    <a:pt x="428" y="70"/>
                  </a:cubicBezTo>
                  <a:cubicBezTo>
                    <a:pt x="422" y="31"/>
                    <a:pt x="397" y="14"/>
                    <a:pt x="380" y="7"/>
                  </a:cubicBezTo>
                  <a:cubicBezTo>
                    <a:pt x="367" y="2"/>
                    <a:pt x="354" y="0"/>
                    <a:pt x="33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6" name="Google Shape;2766;p28"/>
            <p:cNvSpPr/>
            <p:nvPr/>
          </p:nvSpPr>
          <p:spPr>
            <a:xfrm>
              <a:off x="4266183" y="3823965"/>
              <a:ext cx="30350" cy="48672"/>
            </a:xfrm>
            <a:custGeom>
              <a:avLst/>
              <a:gdLst/>
              <a:ahLst/>
              <a:cxnLst/>
              <a:rect l="l" t="t" r="r" b="b"/>
              <a:pathLst>
                <a:path w="270" h="433" extrusionOk="0">
                  <a:moveTo>
                    <a:pt x="143" y="37"/>
                  </a:moveTo>
                  <a:cubicBezTo>
                    <a:pt x="147" y="37"/>
                    <a:pt x="152" y="38"/>
                    <a:pt x="158" y="39"/>
                  </a:cubicBezTo>
                  <a:cubicBezTo>
                    <a:pt x="176" y="46"/>
                    <a:pt x="190" y="57"/>
                    <a:pt x="193" y="74"/>
                  </a:cubicBezTo>
                  <a:cubicBezTo>
                    <a:pt x="197" y="74"/>
                    <a:pt x="197" y="74"/>
                    <a:pt x="197" y="78"/>
                  </a:cubicBezTo>
                  <a:cubicBezTo>
                    <a:pt x="214" y="144"/>
                    <a:pt x="134" y="285"/>
                    <a:pt x="81" y="361"/>
                  </a:cubicBezTo>
                  <a:cubicBezTo>
                    <a:pt x="70" y="264"/>
                    <a:pt x="60" y="95"/>
                    <a:pt x="113" y="50"/>
                  </a:cubicBezTo>
                  <a:cubicBezTo>
                    <a:pt x="118" y="44"/>
                    <a:pt x="127" y="37"/>
                    <a:pt x="143" y="37"/>
                  </a:cubicBezTo>
                  <a:close/>
                  <a:moveTo>
                    <a:pt x="142" y="0"/>
                  </a:moveTo>
                  <a:cubicBezTo>
                    <a:pt x="116" y="0"/>
                    <a:pt x="98" y="11"/>
                    <a:pt x="88" y="21"/>
                  </a:cubicBezTo>
                  <a:cubicBezTo>
                    <a:pt x="1" y="99"/>
                    <a:pt x="46" y="383"/>
                    <a:pt x="49" y="415"/>
                  </a:cubicBezTo>
                  <a:lnTo>
                    <a:pt x="49" y="418"/>
                  </a:lnTo>
                  <a:cubicBezTo>
                    <a:pt x="53" y="425"/>
                    <a:pt x="56" y="429"/>
                    <a:pt x="64" y="432"/>
                  </a:cubicBezTo>
                  <a:cubicBezTo>
                    <a:pt x="70" y="432"/>
                    <a:pt x="77" y="429"/>
                    <a:pt x="85" y="425"/>
                  </a:cubicBezTo>
                  <a:cubicBezTo>
                    <a:pt x="102" y="397"/>
                    <a:pt x="270" y="172"/>
                    <a:pt x="232" y="60"/>
                  </a:cubicBezTo>
                  <a:cubicBezTo>
                    <a:pt x="221" y="32"/>
                    <a:pt x="200" y="15"/>
                    <a:pt x="169" y="4"/>
                  </a:cubicBezTo>
                  <a:cubicBezTo>
                    <a:pt x="159" y="1"/>
                    <a:pt x="150" y="0"/>
                    <a:pt x="142"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7" name="Google Shape;2767;p28"/>
            <p:cNvSpPr/>
            <p:nvPr/>
          </p:nvSpPr>
          <p:spPr>
            <a:xfrm>
              <a:off x="4292599" y="3452793"/>
              <a:ext cx="671066" cy="359813"/>
            </a:xfrm>
            <a:custGeom>
              <a:avLst/>
              <a:gdLst/>
              <a:ahLst/>
              <a:cxnLst/>
              <a:rect l="l" t="t" r="r" b="b"/>
              <a:pathLst>
                <a:path w="5970" h="3201" extrusionOk="0">
                  <a:moveTo>
                    <a:pt x="4615" y="0"/>
                  </a:moveTo>
                  <a:cubicBezTo>
                    <a:pt x="4551" y="0"/>
                    <a:pt x="4489" y="9"/>
                    <a:pt x="4427" y="27"/>
                  </a:cubicBezTo>
                  <a:lnTo>
                    <a:pt x="0" y="1630"/>
                  </a:lnTo>
                  <a:cubicBezTo>
                    <a:pt x="91" y="2748"/>
                    <a:pt x="365" y="3200"/>
                    <a:pt x="365" y="3200"/>
                  </a:cubicBezTo>
                  <a:cubicBezTo>
                    <a:pt x="365" y="3200"/>
                    <a:pt x="3080" y="2700"/>
                    <a:pt x="4960" y="2391"/>
                  </a:cubicBezTo>
                  <a:cubicBezTo>
                    <a:pt x="5581" y="2289"/>
                    <a:pt x="5970" y="1664"/>
                    <a:pt x="5788" y="1065"/>
                  </a:cubicBezTo>
                  <a:lnTo>
                    <a:pt x="5774" y="1016"/>
                  </a:lnTo>
                  <a:cubicBezTo>
                    <a:pt x="5624" y="530"/>
                    <a:pt x="5113" y="0"/>
                    <a:pt x="4615" y="0"/>
                  </a:cubicBez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8" name="Google Shape;2768;p28"/>
            <p:cNvSpPr/>
            <p:nvPr/>
          </p:nvSpPr>
          <p:spPr>
            <a:xfrm>
              <a:off x="4511794" y="3771470"/>
              <a:ext cx="48222" cy="10903"/>
            </a:xfrm>
            <a:custGeom>
              <a:avLst/>
              <a:gdLst/>
              <a:ahLst/>
              <a:cxnLst/>
              <a:rect l="l" t="t" r="r" b="b"/>
              <a:pathLst>
                <a:path w="429" h="97" extrusionOk="0">
                  <a:moveTo>
                    <a:pt x="425" y="1"/>
                  </a:moveTo>
                  <a:cubicBezTo>
                    <a:pt x="281" y="25"/>
                    <a:pt x="137" y="54"/>
                    <a:pt x="0" y="78"/>
                  </a:cubicBezTo>
                  <a:lnTo>
                    <a:pt x="0" y="96"/>
                  </a:lnTo>
                  <a:cubicBezTo>
                    <a:pt x="141" y="71"/>
                    <a:pt x="281" y="43"/>
                    <a:pt x="429" y="19"/>
                  </a:cubicBezTo>
                  <a:lnTo>
                    <a:pt x="425" y="1"/>
                  </a:lnTo>
                  <a:close/>
                </a:path>
              </a:pathLst>
            </a:custGeom>
            <a:solidFill>
              <a:srgbClr val="E9BDA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9" name="Google Shape;2769;p28"/>
            <p:cNvSpPr/>
            <p:nvPr/>
          </p:nvSpPr>
          <p:spPr>
            <a:xfrm>
              <a:off x="4327220" y="3780238"/>
              <a:ext cx="184684" cy="34396"/>
            </a:xfrm>
            <a:custGeom>
              <a:avLst/>
              <a:gdLst/>
              <a:ahLst/>
              <a:cxnLst/>
              <a:rect l="l" t="t" r="r" b="b"/>
              <a:pathLst>
                <a:path w="1643" h="306" extrusionOk="0">
                  <a:moveTo>
                    <a:pt x="1642" y="0"/>
                  </a:moveTo>
                  <a:cubicBezTo>
                    <a:pt x="730" y="161"/>
                    <a:pt x="57" y="287"/>
                    <a:pt x="57" y="287"/>
                  </a:cubicBezTo>
                  <a:cubicBezTo>
                    <a:pt x="57" y="287"/>
                    <a:pt x="43" y="263"/>
                    <a:pt x="18" y="214"/>
                  </a:cubicBezTo>
                  <a:cubicBezTo>
                    <a:pt x="15" y="214"/>
                    <a:pt x="8" y="214"/>
                    <a:pt x="1" y="218"/>
                  </a:cubicBezTo>
                  <a:cubicBezTo>
                    <a:pt x="26" y="266"/>
                    <a:pt x="39" y="295"/>
                    <a:pt x="43" y="295"/>
                  </a:cubicBezTo>
                  <a:lnTo>
                    <a:pt x="50" y="305"/>
                  </a:lnTo>
                  <a:lnTo>
                    <a:pt x="60" y="305"/>
                  </a:lnTo>
                  <a:cubicBezTo>
                    <a:pt x="68" y="302"/>
                    <a:pt x="745" y="179"/>
                    <a:pt x="1642" y="18"/>
                  </a:cubicBezTo>
                  <a:lnTo>
                    <a:pt x="1642" y="0"/>
                  </a:lnTo>
                  <a:close/>
                </a:path>
              </a:pathLst>
            </a:custGeom>
            <a:solidFill>
              <a:srgbClr val="89858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0" name="Google Shape;2770;p28"/>
            <p:cNvSpPr/>
            <p:nvPr/>
          </p:nvSpPr>
          <p:spPr>
            <a:xfrm>
              <a:off x="4314293" y="3768435"/>
              <a:ext cx="15062" cy="36307"/>
            </a:xfrm>
            <a:custGeom>
              <a:avLst/>
              <a:gdLst/>
              <a:ahLst/>
              <a:cxnLst/>
              <a:rect l="l" t="t" r="r" b="b"/>
              <a:pathLst>
                <a:path w="134" h="323" extrusionOk="0">
                  <a:moveTo>
                    <a:pt x="18" y="0"/>
                  </a:moveTo>
                  <a:lnTo>
                    <a:pt x="0" y="4"/>
                  </a:lnTo>
                  <a:cubicBezTo>
                    <a:pt x="46" y="154"/>
                    <a:pt x="88" y="256"/>
                    <a:pt x="116" y="323"/>
                  </a:cubicBezTo>
                  <a:cubicBezTo>
                    <a:pt x="123" y="319"/>
                    <a:pt x="130" y="319"/>
                    <a:pt x="133" y="319"/>
                  </a:cubicBezTo>
                  <a:cubicBezTo>
                    <a:pt x="105" y="256"/>
                    <a:pt x="63" y="151"/>
                    <a:pt x="18" y="0"/>
                  </a:cubicBezTo>
                  <a:close/>
                </a:path>
              </a:pathLst>
            </a:custGeom>
            <a:solidFill>
              <a:srgbClr val="D997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1" name="Google Shape;2771;p28"/>
            <p:cNvSpPr/>
            <p:nvPr/>
          </p:nvSpPr>
          <p:spPr>
            <a:xfrm>
              <a:off x="4316204" y="3767536"/>
              <a:ext cx="243472" cy="45075"/>
            </a:xfrm>
            <a:custGeom>
              <a:avLst/>
              <a:gdLst/>
              <a:ahLst/>
              <a:cxnLst/>
              <a:rect l="l" t="t" r="r" b="b"/>
              <a:pathLst>
                <a:path w="2166" h="401" extrusionOk="0">
                  <a:moveTo>
                    <a:pt x="14" y="1"/>
                  </a:moveTo>
                  <a:lnTo>
                    <a:pt x="1" y="8"/>
                  </a:lnTo>
                  <a:cubicBezTo>
                    <a:pt x="46" y="159"/>
                    <a:pt x="88" y="264"/>
                    <a:pt x="116" y="327"/>
                  </a:cubicBezTo>
                  <a:cubicBezTo>
                    <a:pt x="141" y="376"/>
                    <a:pt x="155" y="400"/>
                    <a:pt x="155" y="400"/>
                  </a:cubicBezTo>
                  <a:cubicBezTo>
                    <a:pt x="155" y="400"/>
                    <a:pt x="828" y="274"/>
                    <a:pt x="1740" y="113"/>
                  </a:cubicBezTo>
                  <a:cubicBezTo>
                    <a:pt x="1877" y="89"/>
                    <a:pt x="2021" y="60"/>
                    <a:pt x="2165" y="36"/>
                  </a:cubicBezTo>
                  <a:lnTo>
                    <a:pt x="2165" y="18"/>
                  </a:lnTo>
                  <a:cubicBezTo>
                    <a:pt x="1130" y="204"/>
                    <a:pt x="275" y="358"/>
                    <a:pt x="166" y="379"/>
                  </a:cubicBezTo>
                  <a:cubicBezTo>
                    <a:pt x="145" y="345"/>
                    <a:pt x="85" y="225"/>
                    <a:pt x="14" y="1"/>
                  </a:cubicBezTo>
                  <a:close/>
                </a:path>
              </a:pathLst>
            </a:custGeom>
            <a:solidFill>
              <a:srgbClr val="89858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2" name="Google Shape;2772;p28"/>
            <p:cNvSpPr/>
            <p:nvPr/>
          </p:nvSpPr>
          <p:spPr>
            <a:xfrm>
              <a:off x="4322499" y="3450882"/>
              <a:ext cx="521453" cy="176028"/>
            </a:xfrm>
            <a:custGeom>
              <a:avLst/>
              <a:gdLst/>
              <a:ahLst/>
              <a:cxnLst/>
              <a:rect l="l" t="t" r="r" b="b"/>
              <a:pathLst>
                <a:path w="4639" h="1566" extrusionOk="0">
                  <a:moveTo>
                    <a:pt x="4355" y="0"/>
                  </a:moveTo>
                  <a:cubicBezTo>
                    <a:pt x="4286" y="0"/>
                    <a:pt x="4218" y="10"/>
                    <a:pt x="4154" y="30"/>
                  </a:cubicBezTo>
                  <a:lnTo>
                    <a:pt x="0" y="1530"/>
                  </a:lnTo>
                  <a:lnTo>
                    <a:pt x="15" y="1566"/>
                  </a:lnTo>
                  <a:lnTo>
                    <a:pt x="4164" y="61"/>
                  </a:lnTo>
                  <a:cubicBezTo>
                    <a:pt x="4224" y="43"/>
                    <a:pt x="4287" y="34"/>
                    <a:pt x="4350" y="34"/>
                  </a:cubicBezTo>
                  <a:cubicBezTo>
                    <a:pt x="4439" y="34"/>
                    <a:pt x="4530" y="51"/>
                    <a:pt x="4624" y="86"/>
                  </a:cubicBezTo>
                  <a:lnTo>
                    <a:pt x="4638" y="54"/>
                  </a:lnTo>
                  <a:cubicBezTo>
                    <a:pt x="4542" y="18"/>
                    <a:pt x="4447" y="0"/>
                    <a:pt x="4355"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3" name="Google Shape;2773;p28"/>
            <p:cNvSpPr/>
            <p:nvPr/>
          </p:nvSpPr>
          <p:spPr>
            <a:xfrm>
              <a:off x="4284280" y="3097134"/>
              <a:ext cx="23718" cy="176927"/>
            </a:xfrm>
            <a:custGeom>
              <a:avLst/>
              <a:gdLst/>
              <a:ahLst/>
              <a:cxnLst/>
              <a:rect l="l" t="t" r="r" b="b"/>
              <a:pathLst>
                <a:path w="211" h="1574" extrusionOk="0">
                  <a:moveTo>
                    <a:pt x="192" y="1"/>
                  </a:moveTo>
                  <a:cubicBezTo>
                    <a:pt x="187" y="1"/>
                    <a:pt x="182" y="5"/>
                    <a:pt x="180" y="13"/>
                  </a:cubicBezTo>
                  <a:cubicBezTo>
                    <a:pt x="32" y="510"/>
                    <a:pt x="0" y="1048"/>
                    <a:pt x="85" y="1559"/>
                  </a:cubicBezTo>
                  <a:cubicBezTo>
                    <a:pt x="88" y="1566"/>
                    <a:pt x="92" y="1574"/>
                    <a:pt x="102" y="1574"/>
                  </a:cubicBezTo>
                  <a:cubicBezTo>
                    <a:pt x="113" y="1570"/>
                    <a:pt x="117" y="1563"/>
                    <a:pt x="117" y="1556"/>
                  </a:cubicBezTo>
                  <a:cubicBezTo>
                    <a:pt x="32" y="1044"/>
                    <a:pt x="64" y="514"/>
                    <a:pt x="207" y="20"/>
                  </a:cubicBezTo>
                  <a:cubicBezTo>
                    <a:pt x="211" y="13"/>
                    <a:pt x="207" y="2"/>
                    <a:pt x="197" y="2"/>
                  </a:cubicBezTo>
                  <a:cubicBezTo>
                    <a:pt x="195" y="1"/>
                    <a:pt x="194" y="1"/>
                    <a:pt x="192"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4" name="Google Shape;2774;p28"/>
            <p:cNvSpPr/>
            <p:nvPr/>
          </p:nvSpPr>
          <p:spPr>
            <a:xfrm>
              <a:off x="4774379" y="3133105"/>
              <a:ext cx="35520" cy="143768"/>
            </a:xfrm>
            <a:custGeom>
              <a:avLst/>
              <a:gdLst/>
              <a:ahLst/>
              <a:cxnLst/>
              <a:rect l="l" t="t" r="r" b="b"/>
              <a:pathLst>
                <a:path w="316" h="1279" extrusionOk="0">
                  <a:moveTo>
                    <a:pt x="18" y="0"/>
                  </a:moveTo>
                  <a:cubicBezTo>
                    <a:pt x="17" y="0"/>
                    <a:pt x="16" y="0"/>
                    <a:pt x="14" y="1"/>
                  </a:cubicBezTo>
                  <a:cubicBezTo>
                    <a:pt x="8" y="1"/>
                    <a:pt x="0" y="12"/>
                    <a:pt x="4" y="19"/>
                  </a:cubicBezTo>
                  <a:lnTo>
                    <a:pt x="285" y="1267"/>
                  </a:lnTo>
                  <a:cubicBezTo>
                    <a:pt x="285" y="1275"/>
                    <a:pt x="291" y="1278"/>
                    <a:pt x="299" y="1278"/>
                  </a:cubicBezTo>
                  <a:lnTo>
                    <a:pt x="302" y="1278"/>
                  </a:lnTo>
                  <a:cubicBezTo>
                    <a:pt x="309" y="1275"/>
                    <a:pt x="316" y="1267"/>
                    <a:pt x="312" y="1260"/>
                  </a:cubicBezTo>
                  <a:lnTo>
                    <a:pt x="32" y="12"/>
                  </a:lnTo>
                  <a:cubicBezTo>
                    <a:pt x="32" y="6"/>
                    <a:pt x="25" y="0"/>
                    <a:pt x="18"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5" name="Google Shape;2775;p28"/>
            <p:cNvSpPr/>
            <p:nvPr/>
          </p:nvSpPr>
          <p:spPr>
            <a:xfrm>
              <a:off x="4526744" y="3111635"/>
              <a:ext cx="131403" cy="107685"/>
            </a:xfrm>
            <a:custGeom>
              <a:avLst/>
              <a:gdLst/>
              <a:ahLst/>
              <a:cxnLst/>
              <a:rect l="l" t="t" r="r" b="b"/>
              <a:pathLst>
                <a:path w="1169" h="958" extrusionOk="0">
                  <a:moveTo>
                    <a:pt x="1148" y="0"/>
                  </a:moveTo>
                  <a:cubicBezTo>
                    <a:pt x="1144" y="0"/>
                    <a:pt x="1139" y="2"/>
                    <a:pt x="1137" y="6"/>
                  </a:cubicBezTo>
                  <a:cubicBezTo>
                    <a:pt x="874" y="427"/>
                    <a:pt x="477" y="754"/>
                    <a:pt x="11" y="925"/>
                  </a:cubicBezTo>
                  <a:cubicBezTo>
                    <a:pt x="4" y="929"/>
                    <a:pt x="1" y="940"/>
                    <a:pt x="4" y="946"/>
                  </a:cubicBezTo>
                  <a:cubicBezTo>
                    <a:pt x="4" y="953"/>
                    <a:pt x="11" y="957"/>
                    <a:pt x="19" y="957"/>
                  </a:cubicBezTo>
                  <a:lnTo>
                    <a:pt x="22" y="957"/>
                  </a:lnTo>
                  <a:cubicBezTo>
                    <a:pt x="492" y="781"/>
                    <a:pt x="898" y="452"/>
                    <a:pt x="1162" y="24"/>
                  </a:cubicBezTo>
                  <a:cubicBezTo>
                    <a:pt x="1169" y="17"/>
                    <a:pt x="1165" y="6"/>
                    <a:pt x="1158" y="3"/>
                  </a:cubicBezTo>
                  <a:cubicBezTo>
                    <a:pt x="1155" y="1"/>
                    <a:pt x="1152" y="0"/>
                    <a:pt x="1148"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6" name="Google Shape;2776;p28"/>
            <p:cNvSpPr/>
            <p:nvPr/>
          </p:nvSpPr>
          <p:spPr>
            <a:xfrm>
              <a:off x="4629261" y="3129508"/>
              <a:ext cx="91274" cy="120500"/>
            </a:xfrm>
            <a:custGeom>
              <a:avLst/>
              <a:gdLst/>
              <a:ahLst/>
              <a:cxnLst/>
              <a:rect l="l" t="t" r="r" b="b"/>
              <a:pathLst>
                <a:path w="812" h="1072" extrusionOk="0">
                  <a:moveTo>
                    <a:pt x="793" y="1"/>
                  </a:moveTo>
                  <a:cubicBezTo>
                    <a:pt x="787" y="1"/>
                    <a:pt x="782" y="4"/>
                    <a:pt x="779" y="12"/>
                  </a:cubicBezTo>
                  <a:cubicBezTo>
                    <a:pt x="629" y="415"/>
                    <a:pt x="355" y="784"/>
                    <a:pt x="7" y="1043"/>
                  </a:cubicBezTo>
                  <a:cubicBezTo>
                    <a:pt x="1" y="1047"/>
                    <a:pt x="1" y="1058"/>
                    <a:pt x="4" y="1064"/>
                  </a:cubicBezTo>
                  <a:cubicBezTo>
                    <a:pt x="7" y="1068"/>
                    <a:pt x="12" y="1072"/>
                    <a:pt x="18" y="1072"/>
                  </a:cubicBezTo>
                  <a:cubicBezTo>
                    <a:pt x="18" y="1072"/>
                    <a:pt x="22" y="1068"/>
                    <a:pt x="25" y="1068"/>
                  </a:cubicBezTo>
                  <a:cubicBezTo>
                    <a:pt x="376" y="805"/>
                    <a:pt x="653" y="433"/>
                    <a:pt x="807" y="23"/>
                  </a:cubicBezTo>
                  <a:cubicBezTo>
                    <a:pt x="811" y="12"/>
                    <a:pt x="807" y="5"/>
                    <a:pt x="800" y="2"/>
                  </a:cubicBezTo>
                  <a:cubicBezTo>
                    <a:pt x="798" y="1"/>
                    <a:pt x="795" y="1"/>
                    <a:pt x="793"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7" name="Google Shape;2777;p28"/>
            <p:cNvSpPr/>
            <p:nvPr/>
          </p:nvSpPr>
          <p:spPr>
            <a:xfrm>
              <a:off x="4313057" y="2841069"/>
              <a:ext cx="140845" cy="215033"/>
            </a:xfrm>
            <a:custGeom>
              <a:avLst/>
              <a:gdLst/>
              <a:ahLst/>
              <a:cxnLst/>
              <a:rect l="l" t="t" r="r" b="b"/>
              <a:pathLst>
                <a:path w="1253" h="1913" extrusionOk="0">
                  <a:moveTo>
                    <a:pt x="1234" y="0"/>
                  </a:moveTo>
                  <a:cubicBezTo>
                    <a:pt x="1231" y="0"/>
                    <a:pt x="1228" y="1"/>
                    <a:pt x="1225" y="4"/>
                  </a:cubicBezTo>
                  <a:cubicBezTo>
                    <a:pt x="586" y="428"/>
                    <a:pt x="127" y="1137"/>
                    <a:pt x="0" y="1894"/>
                  </a:cubicBezTo>
                  <a:cubicBezTo>
                    <a:pt x="0" y="1901"/>
                    <a:pt x="4" y="1908"/>
                    <a:pt x="15" y="1912"/>
                  </a:cubicBezTo>
                  <a:cubicBezTo>
                    <a:pt x="21" y="1912"/>
                    <a:pt x="29" y="1905"/>
                    <a:pt x="32" y="1898"/>
                  </a:cubicBezTo>
                  <a:cubicBezTo>
                    <a:pt x="155" y="1147"/>
                    <a:pt x="607" y="449"/>
                    <a:pt x="1242" y="28"/>
                  </a:cubicBezTo>
                  <a:cubicBezTo>
                    <a:pt x="1250" y="25"/>
                    <a:pt x="1253" y="14"/>
                    <a:pt x="1246" y="7"/>
                  </a:cubicBezTo>
                  <a:cubicBezTo>
                    <a:pt x="1244" y="3"/>
                    <a:pt x="1239" y="0"/>
                    <a:pt x="1234"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8" name="Google Shape;2778;p28"/>
            <p:cNvSpPr/>
            <p:nvPr/>
          </p:nvSpPr>
          <p:spPr>
            <a:xfrm>
              <a:off x="4675797" y="2872768"/>
              <a:ext cx="90824" cy="219192"/>
            </a:xfrm>
            <a:custGeom>
              <a:avLst/>
              <a:gdLst/>
              <a:ahLst/>
              <a:cxnLst/>
              <a:rect l="l" t="t" r="r" b="b"/>
              <a:pathLst>
                <a:path w="808" h="1950" extrusionOk="0">
                  <a:moveTo>
                    <a:pt x="19" y="0"/>
                  </a:moveTo>
                  <a:cubicBezTo>
                    <a:pt x="15" y="0"/>
                    <a:pt x="11" y="2"/>
                    <a:pt x="8" y="5"/>
                  </a:cubicBezTo>
                  <a:cubicBezTo>
                    <a:pt x="1" y="13"/>
                    <a:pt x="1" y="20"/>
                    <a:pt x="8" y="26"/>
                  </a:cubicBezTo>
                  <a:cubicBezTo>
                    <a:pt x="481" y="539"/>
                    <a:pt x="762" y="1237"/>
                    <a:pt x="776" y="1935"/>
                  </a:cubicBezTo>
                  <a:cubicBezTo>
                    <a:pt x="776" y="1942"/>
                    <a:pt x="783" y="1949"/>
                    <a:pt x="790" y="1949"/>
                  </a:cubicBezTo>
                  <a:cubicBezTo>
                    <a:pt x="801" y="1949"/>
                    <a:pt x="807" y="1942"/>
                    <a:pt x="807" y="1935"/>
                  </a:cubicBezTo>
                  <a:cubicBezTo>
                    <a:pt x="793" y="1226"/>
                    <a:pt x="509" y="525"/>
                    <a:pt x="29" y="5"/>
                  </a:cubicBezTo>
                  <a:cubicBezTo>
                    <a:pt x="27" y="2"/>
                    <a:pt x="23" y="0"/>
                    <a:pt x="19"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9" name="Google Shape;2779;p28"/>
            <p:cNvSpPr/>
            <p:nvPr/>
          </p:nvSpPr>
          <p:spPr>
            <a:xfrm>
              <a:off x="4178617" y="3126248"/>
              <a:ext cx="112856" cy="61486"/>
            </a:xfrm>
            <a:custGeom>
              <a:avLst/>
              <a:gdLst/>
              <a:ahLst/>
              <a:cxnLst/>
              <a:rect l="l" t="t" r="r" b="b"/>
              <a:pathLst>
                <a:path w="1004" h="547" extrusionOk="0">
                  <a:moveTo>
                    <a:pt x="19" y="0"/>
                  </a:moveTo>
                  <a:cubicBezTo>
                    <a:pt x="14" y="0"/>
                    <a:pt x="8" y="2"/>
                    <a:pt x="4" y="7"/>
                  </a:cubicBezTo>
                  <a:cubicBezTo>
                    <a:pt x="1" y="13"/>
                    <a:pt x="1" y="23"/>
                    <a:pt x="8" y="28"/>
                  </a:cubicBezTo>
                  <a:cubicBezTo>
                    <a:pt x="302" y="259"/>
                    <a:pt x="628" y="434"/>
                    <a:pt x="982" y="546"/>
                  </a:cubicBezTo>
                  <a:lnTo>
                    <a:pt x="986" y="546"/>
                  </a:lnTo>
                  <a:cubicBezTo>
                    <a:pt x="993" y="546"/>
                    <a:pt x="1000" y="543"/>
                    <a:pt x="1004" y="536"/>
                  </a:cubicBezTo>
                  <a:cubicBezTo>
                    <a:pt x="1004" y="528"/>
                    <a:pt x="1000" y="518"/>
                    <a:pt x="993" y="518"/>
                  </a:cubicBezTo>
                  <a:cubicBezTo>
                    <a:pt x="642" y="406"/>
                    <a:pt x="317" y="234"/>
                    <a:pt x="29" y="2"/>
                  </a:cubicBezTo>
                  <a:cubicBezTo>
                    <a:pt x="26" y="1"/>
                    <a:pt x="23" y="0"/>
                    <a:pt x="19"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0" name="Google Shape;2780;p28"/>
            <p:cNvSpPr/>
            <p:nvPr/>
          </p:nvSpPr>
          <p:spPr>
            <a:xfrm>
              <a:off x="4791353" y="3132430"/>
              <a:ext cx="111282" cy="77785"/>
            </a:xfrm>
            <a:custGeom>
              <a:avLst/>
              <a:gdLst/>
              <a:ahLst/>
              <a:cxnLst/>
              <a:rect l="l" t="t" r="r" b="b"/>
              <a:pathLst>
                <a:path w="990" h="692" extrusionOk="0">
                  <a:moveTo>
                    <a:pt x="970" y="0"/>
                  </a:moveTo>
                  <a:cubicBezTo>
                    <a:pt x="967" y="0"/>
                    <a:pt x="964" y="1"/>
                    <a:pt x="961" y="4"/>
                  </a:cubicBezTo>
                  <a:cubicBezTo>
                    <a:pt x="667" y="253"/>
                    <a:pt x="347" y="473"/>
                    <a:pt x="11" y="663"/>
                  </a:cubicBezTo>
                  <a:cubicBezTo>
                    <a:pt x="4" y="667"/>
                    <a:pt x="1" y="677"/>
                    <a:pt x="4" y="684"/>
                  </a:cubicBezTo>
                  <a:cubicBezTo>
                    <a:pt x="7" y="688"/>
                    <a:pt x="14" y="691"/>
                    <a:pt x="17" y="691"/>
                  </a:cubicBezTo>
                  <a:lnTo>
                    <a:pt x="25" y="691"/>
                  </a:lnTo>
                  <a:cubicBezTo>
                    <a:pt x="365" y="502"/>
                    <a:pt x="684" y="277"/>
                    <a:pt x="982" y="28"/>
                  </a:cubicBezTo>
                  <a:cubicBezTo>
                    <a:pt x="990" y="21"/>
                    <a:pt x="990" y="10"/>
                    <a:pt x="982" y="7"/>
                  </a:cubicBezTo>
                  <a:cubicBezTo>
                    <a:pt x="980" y="3"/>
                    <a:pt x="975" y="0"/>
                    <a:pt x="970"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1" name="Google Shape;2781;p28"/>
            <p:cNvSpPr/>
            <p:nvPr/>
          </p:nvSpPr>
          <p:spPr>
            <a:xfrm>
              <a:off x="4442438" y="2839270"/>
              <a:ext cx="230770" cy="75987"/>
            </a:xfrm>
            <a:custGeom>
              <a:avLst/>
              <a:gdLst/>
              <a:ahLst/>
              <a:cxnLst/>
              <a:rect l="l" t="t" r="r" b="b"/>
              <a:pathLst>
                <a:path w="2053" h="676" extrusionOk="0">
                  <a:moveTo>
                    <a:pt x="205" y="1"/>
                  </a:moveTo>
                  <a:cubicBezTo>
                    <a:pt x="199" y="1"/>
                    <a:pt x="193" y="5"/>
                    <a:pt x="193" y="13"/>
                  </a:cubicBezTo>
                  <a:cubicBezTo>
                    <a:pt x="186" y="16"/>
                    <a:pt x="162" y="30"/>
                    <a:pt x="144" y="37"/>
                  </a:cubicBezTo>
                  <a:cubicBezTo>
                    <a:pt x="88" y="65"/>
                    <a:pt x="0" y="107"/>
                    <a:pt x="14" y="177"/>
                  </a:cubicBezTo>
                  <a:cubicBezTo>
                    <a:pt x="35" y="269"/>
                    <a:pt x="631" y="676"/>
                    <a:pt x="1179" y="676"/>
                  </a:cubicBezTo>
                  <a:cubicBezTo>
                    <a:pt x="1193" y="676"/>
                    <a:pt x="1203" y="676"/>
                    <a:pt x="1217" y="672"/>
                  </a:cubicBezTo>
                  <a:cubicBezTo>
                    <a:pt x="1638" y="658"/>
                    <a:pt x="1901" y="560"/>
                    <a:pt x="2027" y="374"/>
                  </a:cubicBezTo>
                  <a:cubicBezTo>
                    <a:pt x="2048" y="342"/>
                    <a:pt x="2052" y="311"/>
                    <a:pt x="2041" y="282"/>
                  </a:cubicBezTo>
                  <a:cubicBezTo>
                    <a:pt x="2017" y="219"/>
                    <a:pt x="1915" y="198"/>
                    <a:pt x="1908" y="195"/>
                  </a:cubicBezTo>
                  <a:cubicBezTo>
                    <a:pt x="1901" y="195"/>
                    <a:pt x="1894" y="198"/>
                    <a:pt x="1891" y="209"/>
                  </a:cubicBezTo>
                  <a:cubicBezTo>
                    <a:pt x="1891" y="216"/>
                    <a:pt x="1894" y="223"/>
                    <a:pt x="1905" y="227"/>
                  </a:cubicBezTo>
                  <a:cubicBezTo>
                    <a:pt x="1929" y="230"/>
                    <a:pt x="1996" y="255"/>
                    <a:pt x="2014" y="293"/>
                  </a:cubicBezTo>
                  <a:cubicBezTo>
                    <a:pt x="2020" y="314"/>
                    <a:pt x="2017" y="335"/>
                    <a:pt x="1999" y="360"/>
                  </a:cubicBezTo>
                  <a:cubicBezTo>
                    <a:pt x="1884" y="535"/>
                    <a:pt x="1627" y="630"/>
                    <a:pt x="1217" y="644"/>
                  </a:cubicBezTo>
                  <a:cubicBezTo>
                    <a:pt x="1204" y="645"/>
                    <a:pt x="1191" y="645"/>
                    <a:pt x="1177" y="645"/>
                  </a:cubicBezTo>
                  <a:cubicBezTo>
                    <a:pt x="635" y="645"/>
                    <a:pt x="63" y="239"/>
                    <a:pt x="46" y="170"/>
                  </a:cubicBezTo>
                  <a:cubicBezTo>
                    <a:pt x="35" y="122"/>
                    <a:pt x="105" y="90"/>
                    <a:pt x="158" y="65"/>
                  </a:cubicBezTo>
                  <a:cubicBezTo>
                    <a:pt x="196" y="48"/>
                    <a:pt x="214" y="37"/>
                    <a:pt x="221" y="23"/>
                  </a:cubicBezTo>
                  <a:cubicBezTo>
                    <a:pt x="225" y="13"/>
                    <a:pt x="217" y="5"/>
                    <a:pt x="211" y="2"/>
                  </a:cubicBezTo>
                  <a:cubicBezTo>
                    <a:pt x="209" y="1"/>
                    <a:pt x="207" y="1"/>
                    <a:pt x="205"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2" name="Google Shape;2782;p28"/>
            <p:cNvSpPr/>
            <p:nvPr/>
          </p:nvSpPr>
          <p:spPr>
            <a:xfrm>
              <a:off x="4972667" y="2911548"/>
              <a:ext cx="116453" cy="114430"/>
            </a:xfrm>
            <a:custGeom>
              <a:avLst/>
              <a:gdLst/>
              <a:ahLst/>
              <a:cxnLst/>
              <a:rect l="l" t="t" r="r" b="b"/>
              <a:pathLst>
                <a:path w="1036" h="1018" extrusionOk="0">
                  <a:moveTo>
                    <a:pt x="538" y="1"/>
                  </a:moveTo>
                  <a:cubicBezTo>
                    <a:pt x="530" y="1"/>
                    <a:pt x="521" y="5"/>
                    <a:pt x="517" y="15"/>
                  </a:cubicBezTo>
                  <a:lnTo>
                    <a:pt x="376" y="355"/>
                  </a:lnTo>
                  <a:cubicBezTo>
                    <a:pt x="373" y="359"/>
                    <a:pt x="366" y="366"/>
                    <a:pt x="362" y="366"/>
                  </a:cubicBezTo>
                  <a:lnTo>
                    <a:pt x="22" y="468"/>
                  </a:lnTo>
                  <a:cubicBezTo>
                    <a:pt x="4" y="471"/>
                    <a:pt x="1" y="499"/>
                    <a:pt x="18" y="506"/>
                  </a:cubicBezTo>
                  <a:lnTo>
                    <a:pt x="348" y="657"/>
                  </a:lnTo>
                  <a:cubicBezTo>
                    <a:pt x="355" y="657"/>
                    <a:pt x="358" y="664"/>
                    <a:pt x="362" y="667"/>
                  </a:cubicBezTo>
                  <a:lnTo>
                    <a:pt x="478" y="1004"/>
                  </a:lnTo>
                  <a:cubicBezTo>
                    <a:pt x="481" y="1013"/>
                    <a:pt x="490" y="1017"/>
                    <a:pt x="499" y="1017"/>
                  </a:cubicBezTo>
                  <a:cubicBezTo>
                    <a:pt x="508" y="1017"/>
                    <a:pt x="517" y="1013"/>
                    <a:pt x="520" y="1004"/>
                  </a:cubicBezTo>
                  <a:lnTo>
                    <a:pt x="632" y="688"/>
                  </a:lnTo>
                  <a:cubicBezTo>
                    <a:pt x="632" y="682"/>
                    <a:pt x="640" y="675"/>
                    <a:pt x="646" y="675"/>
                  </a:cubicBezTo>
                  <a:lnTo>
                    <a:pt x="1014" y="549"/>
                  </a:lnTo>
                  <a:cubicBezTo>
                    <a:pt x="1035" y="544"/>
                    <a:pt x="1035" y="513"/>
                    <a:pt x="1014" y="510"/>
                  </a:cubicBezTo>
                  <a:lnTo>
                    <a:pt x="653" y="387"/>
                  </a:lnTo>
                  <a:cubicBezTo>
                    <a:pt x="646" y="384"/>
                    <a:pt x="640" y="376"/>
                    <a:pt x="640" y="369"/>
                  </a:cubicBezTo>
                  <a:lnTo>
                    <a:pt x="559" y="18"/>
                  </a:lnTo>
                  <a:cubicBezTo>
                    <a:pt x="557" y="7"/>
                    <a:pt x="548" y="1"/>
                    <a:pt x="53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3" name="Google Shape;2783;p28"/>
            <p:cNvSpPr/>
            <p:nvPr/>
          </p:nvSpPr>
          <p:spPr>
            <a:xfrm>
              <a:off x="3932106" y="2786551"/>
              <a:ext cx="71153" cy="69692"/>
            </a:xfrm>
            <a:custGeom>
              <a:avLst/>
              <a:gdLst/>
              <a:ahLst/>
              <a:cxnLst/>
              <a:rect l="l" t="t" r="r" b="b"/>
              <a:pathLst>
                <a:path w="633" h="620" extrusionOk="0">
                  <a:moveTo>
                    <a:pt x="328" y="1"/>
                  </a:moveTo>
                  <a:cubicBezTo>
                    <a:pt x="323" y="1"/>
                    <a:pt x="319" y="3"/>
                    <a:pt x="317" y="8"/>
                  </a:cubicBezTo>
                  <a:lnTo>
                    <a:pt x="229" y="215"/>
                  </a:lnTo>
                  <a:cubicBezTo>
                    <a:pt x="229" y="219"/>
                    <a:pt x="226" y="222"/>
                    <a:pt x="222" y="222"/>
                  </a:cubicBezTo>
                  <a:lnTo>
                    <a:pt x="15" y="285"/>
                  </a:lnTo>
                  <a:cubicBezTo>
                    <a:pt x="5" y="288"/>
                    <a:pt x="1" y="303"/>
                    <a:pt x="12" y="309"/>
                  </a:cubicBezTo>
                  <a:lnTo>
                    <a:pt x="216" y="398"/>
                  </a:lnTo>
                  <a:cubicBezTo>
                    <a:pt x="219" y="401"/>
                    <a:pt x="219" y="405"/>
                    <a:pt x="222" y="408"/>
                  </a:cubicBezTo>
                  <a:lnTo>
                    <a:pt x="292" y="612"/>
                  </a:lnTo>
                  <a:cubicBezTo>
                    <a:pt x="294" y="617"/>
                    <a:pt x="299" y="619"/>
                    <a:pt x="304" y="619"/>
                  </a:cubicBezTo>
                  <a:cubicBezTo>
                    <a:pt x="310" y="619"/>
                    <a:pt x="315" y="617"/>
                    <a:pt x="317" y="612"/>
                  </a:cubicBezTo>
                  <a:lnTo>
                    <a:pt x="384" y="419"/>
                  </a:lnTo>
                  <a:cubicBezTo>
                    <a:pt x="387" y="415"/>
                    <a:pt x="391" y="411"/>
                    <a:pt x="394" y="411"/>
                  </a:cubicBezTo>
                  <a:lnTo>
                    <a:pt x="619" y="335"/>
                  </a:lnTo>
                  <a:cubicBezTo>
                    <a:pt x="632" y="330"/>
                    <a:pt x="632" y="314"/>
                    <a:pt x="619" y="309"/>
                  </a:cubicBezTo>
                  <a:lnTo>
                    <a:pt x="397" y="236"/>
                  </a:lnTo>
                  <a:cubicBezTo>
                    <a:pt x="394" y="233"/>
                    <a:pt x="391" y="229"/>
                    <a:pt x="391" y="225"/>
                  </a:cubicBezTo>
                  <a:lnTo>
                    <a:pt x="342" y="11"/>
                  </a:lnTo>
                  <a:cubicBezTo>
                    <a:pt x="340" y="4"/>
                    <a:pt x="334" y="1"/>
                    <a:pt x="32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4" name="Google Shape;2784;p28"/>
            <p:cNvSpPr/>
            <p:nvPr/>
          </p:nvSpPr>
          <p:spPr>
            <a:xfrm>
              <a:off x="5017630" y="2614454"/>
              <a:ext cx="70704" cy="69804"/>
            </a:xfrm>
            <a:custGeom>
              <a:avLst/>
              <a:gdLst/>
              <a:ahLst/>
              <a:cxnLst/>
              <a:rect l="l" t="t" r="r" b="b"/>
              <a:pathLst>
                <a:path w="629" h="621" extrusionOk="0">
                  <a:moveTo>
                    <a:pt x="326" y="1"/>
                  </a:moveTo>
                  <a:cubicBezTo>
                    <a:pt x="321" y="1"/>
                    <a:pt x="316" y="4"/>
                    <a:pt x="313" y="9"/>
                  </a:cubicBezTo>
                  <a:lnTo>
                    <a:pt x="229" y="217"/>
                  </a:lnTo>
                  <a:cubicBezTo>
                    <a:pt x="225" y="220"/>
                    <a:pt x="222" y="224"/>
                    <a:pt x="218" y="224"/>
                  </a:cubicBezTo>
                  <a:lnTo>
                    <a:pt x="11" y="283"/>
                  </a:lnTo>
                  <a:cubicBezTo>
                    <a:pt x="0" y="287"/>
                    <a:pt x="0" y="304"/>
                    <a:pt x="11" y="312"/>
                  </a:cubicBezTo>
                  <a:lnTo>
                    <a:pt x="211" y="399"/>
                  </a:lnTo>
                  <a:cubicBezTo>
                    <a:pt x="214" y="403"/>
                    <a:pt x="218" y="403"/>
                    <a:pt x="218" y="406"/>
                  </a:cubicBezTo>
                  <a:lnTo>
                    <a:pt x="288" y="610"/>
                  </a:lnTo>
                  <a:cubicBezTo>
                    <a:pt x="292" y="617"/>
                    <a:pt x="297" y="620"/>
                    <a:pt x="302" y="620"/>
                  </a:cubicBezTo>
                  <a:cubicBezTo>
                    <a:pt x="307" y="620"/>
                    <a:pt x="313" y="617"/>
                    <a:pt x="316" y="610"/>
                  </a:cubicBezTo>
                  <a:lnTo>
                    <a:pt x="383" y="420"/>
                  </a:lnTo>
                  <a:cubicBezTo>
                    <a:pt x="383" y="417"/>
                    <a:pt x="387" y="414"/>
                    <a:pt x="390" y="409"/>
                  </a:cubicBezTo>
                  <a:lnTo>
                    <a:pt x="618" y="336"/>
                  </a:lnTo>
                  <a:cubicBezTo>
                    <a:pt x="628" y="333"/>
                    <a:pt x="628" y="315"/>
                    <a:pt x="618" y="312"/>
                  </a:cubicBezTo>
                  <a:lnTo>
                    <a:pt x="397" y="234"/>
                  </a:lnTo>
                  <a:cubicBezTo>
                    <a:pt x="390" y="234"/>
                    <a:pt x="387" y="231"/>
                    <a:pt x="387" y="228"/>
                  </a:cubicBezTo>
                  <a:lnTo>
                    <a:pt x="341" y="14"/>
                  </a:lnTo>
                  <a:cubicBezTo>
                    <a:pt x="339" y="6"/>
                    <a:pt x="332" y="1"/>
                    <a:pt x="32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5" name="Google Shape;2785;p28"/>
            <p:cNvSpPr/>
            <p:nvPr/>
          </p:nvSpPr>
          <p:spPr>
            <a:xfrm>
              <a:off x="3998427" y="2941899"/>
              <a:ext cx="116453" cy="114430"/>
            </a:xfrm>
            <a:custGeom>
              <a:avLst/>
              <a:gdLst/>
              <a:ahLst/>
              <a:cxnLst/>
              <a:rect l="l" t="t" r="r" b="b"/>
              <a:pathLst>
                <a:path w="1036" h="1018" extrusionOk="0">
                  <a:moveTo>
                    <a:pt x="538" y="1"/>
                  </a:moveTo>
                  <a:cubicBezTo>
                    <a:pt x="530" y="1"/>
                    <a:pt x="521" y="5"/>
                    <a:pt x="516" y="15"/>
                  </a:cubicBezTo>
                  <a:lnTo>
                    <a:pt x="372" y="355"/>
                  </a:lnTo>
                  <a:cubicBezTo>
                    <a:pt x="372" y="363"/>
                    <a:pt x="366" y="366"/>
                    <a:pt x="358" y="366"/>
                  </a:cubicBezTo>
                  <a:lnTo>
                    <a:pt x="21" y="468"/>
                  </a:lnTo>
                  <a:cubicBezTo>
                    <a:pt x="0" y="471"/>
                    <a:pt x="0" y="499"/>
                    <a:pt x="18" y="506"/>
                  </a:cubicBezTo>
                  <a:lnTo>
                    <a:pt x="348" y="657"/>
                  </a:lnTo>
                  <a:cubicBezTo>
                    <a:pt x="355" y="657"/>
                    <a:pt x="358" y="664"/>
                    <a:pt x="362" y="667"/>
                  </a:cubicBezTo>
                  <a:lnTo>
                    <a:pt x="478" y="1004"/>
                  </a:lnTo>
                  <a:cubicBezTo>
                    <a:pt x="481" y="1013"/>
                    <a:pt x="490" y="1017"/>
                    <a:pt x="499" y="1017"/>
                  </a:cubicBezTo>
                  <a:cubicBezTo>
                    <a:pt x="507" y="1017"/>
                    <a:pt x="516" y="1013"/>
                    <a:pt x="520" y="1004"/>
                  </a:cubicBezTo>
                  <a:lnTo>
                    <a:pt x="628" y="689"/>
                  </a:lnTo>
                  <a:cubicBezTo>
                    <a:pt x="632" y="682"/>
                    <a:pt x="639" y="678"/>
                    <a:pt x="643" y="674"/>
                  </a:cubicBezTo>
                  <a:lnTo>
                    <a:pt x="1015" y="552"/>
                  </a:lnTo>
                  <a:cubicBezTo>
                    <a:pt x="1036" y="545"/>
                    <a:pt x="1036" y="517"/>
                    <a:pt x="1015" y="510"/>
                  </a:cubicBezTo>
                  <a:lnTo>
                    <a:pt x="653" y="387"/>
                  </a:lnTo>
                  <a:cubicBezTo>
                    <a:pt x="643" y="384"/>
                    <a:pt x="639" y="376"/>
                    <a:pt x="636" y="369"/>
                  </a:cubicBezTo>
                  <a:lnTo>
                    <a:pt x="558" y="18"/>
                  </a:lnTo>
                  <a:cubicBezTo>
                    <a:pt x="557" y="7"/>
                    <a:pt x="547" y="1"/>
                    <a:pt x="53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6" name="Google Shape;2786;p28"/>
            <p:cNvSpPr/>
            <p:nvPr/>
          </p:nvSpPr>
          <p:spPr>
            <a:xfrm>
              <a:off x="4027990" y="2442694"/>
              <a:ext cx="70704" cy="69692"/>
            </a:xfrm>
            <a:custGeom>
              <a:avLst/>
              <a:gdLst/>
              <a:ahLst/>
              <a:cxnLst/>
              <a:rect l="l" t="t" r="r" b="b"/>
              <a:pathLst>
                <a:path w="629" h="620" extrusionOk="0">
                  <a:moveTo>
                    <a:pt x="328" y="1"/>
                  </a:moveTo>
                  <a:cubicBezTo>
                    <a:pt x="323" y="1"/>
                    <a:pt x="318" y="4"/>
                    <a:pt x="316" y="9"/>
                  </a:cubicBezTo>
                  <a:lnTo>
                    <a:pt x="229" y="219"/>
                  </a:lnTo>
                  <a:cubicBezTo>
                    <a:pt x="226" y="223"/>
                    <a:pt x="221" y="223"/>
                    <a:pt x="218" y="226"/>
                  </a:cubicBezTo>
                  <a:lnTo>
                    <a:pt x="15" y="286"/>
                  </a:lnTo>
                  <a:cubicBezTo>
                    <a:pt x="1" y="289"/>
                    <a:pt x="1" y="307"/>
                    <a:pt x="11" y="310"/>
                  </a:cubicBezTo>
                  <a:lnTo>
                    <a:pt x="211" y="401"/>
                  </a:lnTo>
                  <a:cubicBezTo>
                    <a:pt x="215" y="401"/>
                    <a:pt x="218" y="405"/>
                    <a:pt x="218" y="409"/>
                  </a:cubicBezTo>
                  <a:lnTo>
                    <a:pt x="292" y="611"/>
                  </a:lnTo>
                  <a:cubicBezTo>
                    <a:pt x="294" y="617"/>
                    <a:pt x="299" y="620"/>
                    <a:pt x="304" y="620"/>
                  </a:cubicBezTo>
                  <a:cubicBezTo>
                    <a:pt x="309" y="620"/>
                    <a:pt x="315" y="617"/>
                    <a:pt x="316" y="611"/>
                  </a:cubicBezTo>
                  <a:lnTo>
                    <a:pt x="383" y="419"/>
                  </a:lnTo>
                  <a:cubicBezTo>
                    <a:pt x="386" y="415"/>
                    <a:pt x="386" y="412"/>
                    <a:pt x="394" y="412"/>
                  </a:cubicBezTo>
                  <a:lnTo>
                    <a:pt x="618" y="335"/>
                  </a:lnTo>
                  <a:cubicBezTo>
                    <a:pt x="629" y="331"/>
                    <a:pt x="629" y="313"/>
                    <a:pt x="618" y="310"/>
                  </a:cubicBezTo>
                  <a:lnTo>
                    <a:pt x="397" y="237"/>
                  </a:lnTo>
                  <a:cubicBezTo>
                    <a:pt x="394" y="233"/>
                    <a:pt x="390" y="229"/>
                    <a:pt x="386" y="226"/>
                  </a:cubicBezTo>
                  <a:lnTo>
                    <a:pt x="341" y="12"/>
                  </a:lnTo>
                  <a:cubicBezTo>
                    <a:pt x="339" y="4"/>
                    <a:pt x="333" y="1"/>
                    <a:pt x="32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7" name="Google Shape;2787;p28"/>
            <p:cNvSpPr/>
            <p:nvPr/>
          </p:nvSpPr>
          <p:spPr>
            <a:xfrm>
              <a:off x="4945127" y="2459331"/>
              <a:ext cx="129380" cy="127694"/>
            </a:xfrm>
            <a:custGeom>
              <a:avLst/>
              <a:gdLst/>
              <a:ahLst/>
              <a:cxnLst/>
              <a:rect l="l" t="t" r="r" b="b"/>
              <a:pathLst>
                <a:path w="1151" h="1136" extrusionOk="0">
                  <a:moveTo>
                    <a:pt x="598" y="1"/>
                  </a:moveTo>
                  <a:cubicBezTo>
                    <a:pt x="589" y="1"/>
                    <a:pt x="580" y="5"/>
                    <a:pt x="576" y="15"/>
                  </a:cubicBezTo>
                  <a:lnTo>
                    <a:pt x="417" y="397"/>
                  </a:lnTo>
                  <a:cubicBezTo>
                    <a:pt x="414" y="405"/>
                    <a:pt x="407" y="408"/>
                    <a:pt x="400" y="411"/>
                  </a:cubicBezTo>
                  <a:lnTo>
                    <a:pt x="25" y="520"/>
                  </a:lnTo>
                  <a:cubicBezTo>
                    <a:pt x="1" y="527"/>
                    <a:pt x="1" y="559"/>
                    <a:pt x="22" y="565"/>
                  </a:cubicBezTo>
                  <a:lnTo>
                    <a:pt x="390" y="730"/>
                  </a:lnTo>
                  <a:cubicBezTo>
                    <a:pt x="393" y="734"/>
                    <a:pt x="400" y="741"/>
                    <a:pt x="400" y="745"/>
                  </a:cubicBezTo>
                  <a:lnTo>
                    <a:pt x="530" y="1120"/>
                  </a:lnTo>
                  <a:cubicBezTo>
                    <a:pt x="533" y="1131"/>
                    <a:pt x="543" y="1136"/>
                    <a:pt x="553" y="1136"/>
                  </a:cubicBezTo>
                  <a:cubicBezTo>
                    <a:pt x="563" y="1136"/>
                    <a:pt x="572" y="1131"/>
                    <a:pt x="576" y="1120"/>
                  </a:cubicBezTo>
                  <a:lnTo>
                    <a:pt x="702" y="766"/>
                  </a:lnTo>
                  <a:cubicBezTo>
                    <a:pt x="705" y="758"/>
                    <a:pt x="709" y="755"/>
                    <a:pt x="716" y="751"/>
                  </a:cubicBezTo>
                  <a:lnTo>
                    <a:pt x="1129" y="615"/>
                  </a:lnTo>
                  <a:cubicBezTo>
                    <a:pt x="1151" y="607"/>
                    <a:pt x="1151" y="576"/>
                    <a:pt x="1129" y="565"/>
                  </a:cubicBezTo>
                  <a:lnTo>
                    <a:pt x="726" y="432"/>
                  </a:lnTo>
                  <a:cubicBezTo>
                    <a:pt x="716" y="429"/>
                    <a:pt x="712" y="421"/>
                    <a:pt x="709" y="411"/>
                  </a:cubicBezTo>
                  <a:lnTo>
                    <a:pt x="621" y="22"/>
                  </a:lnTo>
                  <a:cubicBezTo>
                    <a:pt x="619" y="8"/>
                    <a:pt x="608" y="1"/>
                    <a:pt x="59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34" name="TextBox 18">
            <a:extLst>
              <a:ext uri="{FF2B5EF4-FFF2-40B4-BE49-F238E27FC236}">
                <a16:creationId xmlns:a16="http://schemas.microsoft.com/office/drawing/2014/main" id="{971C158F-A563-EF70-31F2-4B87BD80D9E8}"/>
              </a:ext>
            </a:extLst>
          </p:cNvPr>
          <p:cNvSpPr txBox="1"/>
          <p:nvPr/>
        </p:nvSpPr>
        <p:spPr>
          <a:xfrm flipH="1">
            <a:off x="1374117" y="375073"/>
            <a:ext cx="9981576" cy="1733936"/>
          </a:xfrm>
          <a:prstGeom prst="rect">
            <a:avLst/>
          </a:prstGeom>
          <a:noFill/>
        </p:spPr>
        <p:txBody>
          <a:bodyPr wrap="square" rtlCol="0">
            <a:spAutoFit/>
          </a:bodyPr>
          <a:lstStyle/>
          <a:p>
            <a:pPr marL="54183" marR="54183" algn="ctr" defTabSz="1625479">
              <a:buClr>
                <a:srgbClr val="000000"/>
              </a:buClr>
              <a:tabLst>
                <a:tab pos="304778" algn="l"/>
                <a:tab pos="6079740" algn="l"/>
                <a:tab pos="8959319" algn="l"/>
              </a:tabLst>
              <a:defRPr/>
            </a:pPr>
            <a:r>
              <a:rPr lang="vi-VN" sz="3556" kern="0" dirty="0">
                <a:solidFill>
                  <a:prstClr val="black"/>
                </a:solidFill>
                <a:latin typeface="#9Slide07 IcielBaliho Script" pitchFamily="2" charset="0"/>
                <a:ea typeface="Times New Roman" panose="02020603050405020304" pitchFamily="18" charset="0"/>
                <a:cs typeface="Arial"/>
              </a:rPr>
              <a:t>CÂU 5: Có một chiếc kim khâu bị rơi trên thảm, khó nhìn thấy bằng mắt thường. Em hãy nêu một cách để có thể nhanh chóng tìm ta chiếc kim.</a:t>
            </a:r>
            <a:endParaRPr lang="en-US" sz="3556" kern="0" dirty="0">
              <a:solidFill>
                <a:prstClr val="black"/>
              </a:solidFill>
              <a:latin typeface="#9Slide07 IcielBaliho Script" pitchFamily="2" charset="0"/>
              <a:ea typeface="Times New Roman" panose="02020603050405020304" pitchFamily="18" charset="0"/>
              <a:cs typeface="Arial"/>
              <a:sym typeface="Arial"/>
            </a:endParaRPr>
          </a:p>
        </p:txBody>
      </p:sp>
      <p:sp>
        <p:nvSpPr>
          <p:cNvPr id="135" name="Rectangle 134">
            <a:extLst>
              <a:ext uri="{FF2B5EF4-FFF2-40B4-BE49-F238E27FC236}">
                <a16:creationId xmlns:a16="http://schemas.microsoft.com/office/drawing/2014/main" id="{F884AADC-4090-15E4-4265-884B97FFE11E}"/>
              </a:ext>
            </a:extLst>
          </p:cNvPr>
          <p:cNvSpPr/>
          <p:nvPr/>
        </p:nvSpPr>
        <p:spPr>
          <a:xfrm>
            <a:off x="-10445" y="460492"/>
            <a:ext cx="1329959" cy="574260"/>
          </a:xfrm>
          <a:prstGeom prst="rect">
            <a:avLst/>
          </a:prstGeom>
          <a:solidFill>
            <a:srgbClr val="A10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buClr>
                <a:srgbClr val="000000"/>
              </a:buClr>
              <a:defRPr/>
            </a:pPr>
            <a:endParaRPr lang="en-US" sz="1867" kern="0">
              <a:solidFill>
                <a:srgbClr val="FFFFFF"/>
              </a:solidFill>
              <a:latin typeface="Calibri"/>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677"/>
                                        </p:tgtEl>
                                        <p:attrNameLst>
                                          <p:attrName>style.visibility</p:attrName>
                                        </p:attrNameLst>
                                      </p:cBhvr>
                                      <p:to>
                                        <p:strVal val="visible"/>
                                      </p:to>
                                    </p:set>
                                    <p:animEffect transition="in" filter="wipe(down)">
                                      <p:cBhvr>
                                        <p:cTn id="7" dur="500"/>
                                        <p:tgtEl>
                                          <p:spTgt spid="2677"/>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676"/>
                                        </p:tgtEl>
                                        <p:attrNameLst>
                                          <p:attrName>style.visibility</p:attrName>
                                        </p:attrNameLst>
                                      </p:cBhvr>
                                      <p:to>
                                        <p:strVal val="visible"/>
                                      </p:to>
                                    </p:set>
                                    <p:animEffect transition="in" filter="wipe(down)">
                                      <p:cBhvr>
                                        <p:cTn id="10" dur="500"/>
                                        <p:tgtEl>
                                          <p:spTgt spid="267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iterate type="lt">
                                    <p:tmPct val="5000"/>
                                  </p:iterate>
                                  <p:childTnLst>
                                    <p:set>
                                      <p:cBhvr>
                                        <p:cTn id="14" dur="1" fill="hold">
                                          <p:stCondLst>
                                            <p:cond delay="0"/>
                                          </p:stCondLst>
                                        </p:cTn>
                                        <p:tgtEl>
                                          <p:spTgt spid="134"/>
                                        </p:tgtEl>
                                        <p:attrNameLst>
                                          <p:attrName>style.visibility</p:attrName>
                                        </p:attrNameLst>
                                      </p:cBhvr>
                                      <p:to>
                                        <p:strVal val="visible"/>
                                      </p:to>
                                    </p:set>
                                    <p:animEffect transition="in" filter="wipe(left)">
                                      <p:cBhvr>
                                        <p:cTn id="15"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6" grpId="0" animBg="1"/>
      <p:bldP spid="13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673"/>
        <p:cNvGrpSpPr/>
        <p:nvPr/>
      </p:nvGrpSpPr>
      <p:grpSpPr>
        <a:xfrm>
          <a:off x="0" y="0"/>
          <a:ext cx="0" cy="0"/>
          <a:chOff x="0" y="0"/>
          <a:chExt cx="0" cy="0"/>
        </a:xfrm>
      </p:grpSpPr>
      <p:sp>
        <p:nvSpPr>
          <p:cNvPr id="2676" name="Google Shape;2676;p28"/>
          <p:cNvSpPr/>
          <p:nvPr/>
        </p:nvSpPr>
        <p:spPr>
          <a:xfrm>
            <a:off x="836307" y="1687897"/>
            <a:ext cx="4291314" cy="4291314"/>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677" name="Google Shape;2677;p28"/>
          <p:cNvGrpSpPr/>
          <p:nvPr/>
        </p:nvGrpSpPr>
        <p:grpSpPr>
          <a:xfrm>
            <a:off x="1485100" y="2224735"/>
            <a:ext cx="2993728" cy="3217638"/>
            <a:chOff x="3562733" y="2200118"/>
            <a:chExt cx="2018817" cy="2169811"/>
          </a:xfrm>
        </p:grpSpPr>
        <p:sp>
          <p:nvSpPr>
            <p:cNvPr id="2678" name="Google Shape;2678;p28"/>
            <p:cNvSpPr/>
            <p:nvPr/>
          </p:nvSpPr>
          <p:spPr>
            <a:xfrm>
              <a:off x="3633326" y="3646922"/>
              <a:ext cx="122748" cy="631386"/>
            </a:xfrm>
            <a:custGeom>
              <a:avLst/>
              <a:gdLst/>
              <a:ahLst/>
              <a:cxnLst/>
              <a:rect l="l" t="t" r="r" b="b"/>
              <a:pathLst>
                <a:path w="1092" h="5617" extrusionOk="0">
                  <a:moveTo>
                    <a:pt x="1" y="0"/>
                  </a:moveTo>
                  <a:lnTo>
                    <a:pt x="1" y="5616"/>
                  </a:lnTo>
                  <a:lnTo>
                    <a:pt x="1092" y="5616"/>
                  </a:lnTo>
                  <a:lnTo>
                    <a:pt x="1092" y="0"/>
                  </a:lnTo>
                  <a:close/>
                </a:path>
              </a:pathLst>
            </a:custGeom>
            <a:solidFill>
              <a:srgbClr val="4135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9" name="Google Shape;2679;p28"/>
            <p:cNvSpPr/>
            <p:nvPr/>
          </p:nvSpPr>
          <p:spPr>
            <a:xfrm>
              <a:off x="5388239" y="3646922"/>
              <a:ext cx="122748" cy="631386"/>
            </a:xfrm>
            <a:custGeom>
              <a:avLst/>
              <a:gdLst/>
              <a:ahLst/>
              <a:cxnLst/>
              <a:rect l="l" t="t" r="r" b="b"/>
              <a:pathLst>
                <a:path w="1092" h="5617" extrusionOk="0">
                  <a:moveTo>
                    <a:pt x="1" y="0"/>
                  </a:moveTo>
                  <a:lnTo>
                    <a:pt x="1" y="5616"/>
                  </a:lnTo>
                  <a:lnTo>
                    <a:pt x="1092" y="5616"/>
                  </a:lnTo>
                  <a:lnTo>
                    <a:pt x="1092" y="0"/>
                  </a:lnTo>
                  <a:close/>
                </a:path>
              </a:pathLst>
            </a:custGeom>
            <a:solidFill>
              <a:srgbClr val="4135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0" name="Google Shape;2680;p28"/>
            <p:cNvSpPr/>
            <p:nvPr/>
          </p:nvSpPr>
          <p:spPr>
            <a:xfrm>
              <a:off x="3702681" y="3100956"/>
              <a:ext cx="53393" cy="583951"/>
            </a:xfrm>
            <a:custGeom>
              <a:avLst/>
              <a:gdLst/>
              <a:ahLst/>
              <a:cxnLst/>
              <a:rect l="l" t="t" r="r" b="b"/>
              <a:pathLst>
                <a:path w="475" h="5195" extrusionOk="0">
                  <a:moveTo>
                    <a:pt x="1" y="0"/>
                  </a:moveTo>
                  <a:lnTo>
                    <a:pt x="1" y="5194"/>
                  </a:lnTo>
                  <a:lnTo>
                    <a:pt x="475" y="5194"/>
                  </a:lnTo>
                  <a:lnTo>
                    <a:pt x="475" y="0"/>
                  </a:lnTo>
                  <a:close/>
                </a:path>
              </a:pathLst>
            </a:custGeom>
            <a:solidFill>
              <a:srgbClr val="4135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1" name="Google Shape;2681;p28"/>
            <p:cNvSpPr/>
            <p:nvPr/>
          </p:nvSpPr>
          <p:spPr>
            <a:xfrm>
              <a:off x="5388239" y="3100956"/>
              <a:ext cx="53281" cy="583951"/>
            </a:xfrm>
            <a:custGeom>
              <a:avLst/>
              <a:gdLst/>
              <a:ahLst/>
              <a:cxnLst/>
              <a:rect l="l" t="t" r="r" b="b"/>
              <a:pathLst>
                <a:path w="474" h="5195" extrusionOk="0">
                  <a:moveTo>
                    <a:pt x="1" y="0"/>
                  </a:moveTo>
                  <a:lnTo>
                    <a:pt x="1" y="5194"/>
                  </a:lnTo>
                  <a:lnTo>
                    <a:pt x="474" y="5194"/>
                  </a:lnTo>
                  <a:lnTo>
                    <a:pt x="474" y="0"/>
                  </a:lnTo>
                  <a:close/>
                </a:path>
              </a:pathLst>
            </a:custGeom>
            <a:solidFill>
              <a:srgbClr val="4135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2" name="Google Shape;2682;p28"/>
            <p:cNvSpPr/>
            <p:nvPr/>
          </p:nvSpPr>
          <p:spPr>
            <a:xfrm>
              <a:off x="3562733" y="3609040"/>
              <a:ext cx="2018817" cy="108584"/>
            </a:xfrm>
            <a:custGeom>
              <a:avLst/>
              <a:gdLst/>
              <a:ahLst/>
              <a:cxnLst/>
              <a:rect l="l" t="t" r="r" b="b"/>
              <a:pathLst>
                <a:path w="17960" h="966" extrusionOk="0">
                  <a:moveTo>
                    <a:pt x="1" y="1"/>
                  </a:moveTo>
                  <a:lnTo>
                    <a:pt x="1" y="965"/>
                  </a:lnTo>
                  <a:lnTo>
                    <a:pt x="17960" y="965"/>
                  </a:lnTo>
                  <a:lnTo>
                    <a:pt x="17960" y="1"/>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3" name="Google Shape;2683;p28"/>
            <p:cNvSpPr/>
            <p:nvPr/>
          </p:nvSpPr>
          <p:spPr>
            <a:xfrm>
              <a:off x="3562733" y="3359495"/>
              <a:ext cx="2018817" cy="77785"/>
            </a:xfrm>
            <a:custGeom>
              <a:avLst/>
              <a:gdLst/>
              <a:ahLst/>
              <a:cxnLst/>
              <a:rect l="l" t="t" r="r" b="b"/>
              <a:pathLst>
                <a:path w="17960" h="692" extrusionOk="0">
                  <a:moveTo>
                    <a:pt x="1" y="1"/>
                  </a:moveTo>
                  <a:lnTo>
                    <a:pt x="1" y="692"/>
                  </a:lnTo>
                  <a:lnTo>
                    <a:pt x="17960" y="692"/>
                  </a:lnTo>
                  <a:lnTo>
                    <a:pt x="17960" y="1"/>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4" name="Google Shape;2684;p28"/>
            <p:cNvSpPr/>
            <p:nvPr/>
          </p:nvSpPr>
          <p:spPr>
            <a:xfrm>
              <a:off x="3562733" y="3218310"/>
              <a:ext cx="2018817" cy="77785"/>
            </a:xfrm>
            <a:custGeom>
              <a:avLst/>
              <a:gdLst/>
              <a:ahLst/>
              <a:cxnLst/>
              <a:rect l="l" t="t" r="r" b="b"/>
              <a:pathLst>
                <a:path w="17960" h="692" extrusionOk="0">
                  <a:moveTo>
                    <a:pt x="1" y="1"/>
                  </a:moveTo>
                  <a:lnTo>
                    <a:pt x="1" y="692"/>
                  </a:lnTo>
                  <a:lnTo>
                    <a:pt x="17960" y="692"/>
                  </a:lnTo>
                  <a:lnTo>
                    <a:pt x="17960" y="1"/>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5" name="Google Shape;2685;p28"/>
            <p:cNvSpPr/>
            <p:nvPr/>
          </p:nvSpPr>
          <p:spPr>
            <a:xfrm>
              <a:off x="3562733" y="3077238"/>
              <a:ext cx="2018817" cy="77673"/>
            </a:xfrm>
            <a:custGeom>
              <a:avLst/>
              <a:gdLst/>
              <a:ahLst/>
              <a:cxnLst/>
              <a:rect l="l" t="t" r="r" b="b"/>
              <a:pathLst>
                <a:path w="17960" h="691" extrusionOk="0">
                  <a:moveTo>
                    <a:pt x="1" y="1"/>
                  </a:moveTo>
                  <a:lnTo>
                    <a:pt x="1" y="691"/>
                  </a:lnTo>
                  <a:lnTo>
                    <a:pt x="17960" y="691"/>
                  </a:lnTo>
                  <a:lnTo>
                    <a:pt x="17960" y="1"/>
                  </a:lnTo>
                  <a:close/>
                </a:path>
              </a:pathLst>
            </a:custGeom>
            <a:solidFill>
              <a:srgbClr val="7A65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6" name="Google Shape;2686;p28"/>
            <p:cNvSpPr/>
            <p:nvPr/>
          </p:nvSpPr>
          <p:spPr>
            <a:xfrm>
              <a:off x="4289339" y="3292499"/>
              <a:ext cx="536403" cy="324854"/>
            </a:xfrm>
            <a:custGeom>
              <a:avLst/>
              <a:gdLst/>
              <a:ahLst/>
              <a:cxnLst/>
              <a:rect l="l" t="t" r="r" b="b"/>
              <a:pathLst>
                <a:path w="4772" h="2890" extrusionOk="0">
                  <a:moveTo>
                    <a:pt x="1015" y="1"/>
                  </a:moveTo>
                  <a:cubicBezTo>
                    <a:pt x="766" y="274"/>
                    <a:pt x="310" y="898"/>
                    <a:pt x="177" y="1684"/>
                  </a:cubicBezTo>
                  <a:cubicBezTo>
                    <a:pt x="1" y="2722"/>
                    <a:pt x="538" y="2824"/>
                    <a:pt x="868" y="2855"/>
                  </a:cubicBezTo>
                  <a:cubicBezTo>
                    <a:pt x="1116" y="2879"/>
                    <a:pt x="1361" y="2890"/>
                    <a:pt x="1604" y="2890"/>
                  </a:cubicBezTo>
                  <a:cubicBezTo>
                    <a:pt x="2668" y="2890"/>
                    <a:pt x="3692" y="2683"/>
                    <a:pt x="4771" y="2434"/>
                  </a:cubicBezTo>
                  <a:cubicBezTo>
                    <a:pt x="4600" y="1382"/>
                    <a:pt x="4242" y="7"/>
                    <a:pt x="4242" y="7"/>
                  </a:cubicBezTo>
                  <a:lnTo>
                    <a:pt x="1015" y="1"/>
                  </a:ln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7" name="Google Shape;2687;p28"/>
            <p:cNvSpPr/>
            <p:nvPr/>
          </p:nvSpPr>
          <p:spPr>
            <a:xfrm>
              <a:off x="4321038" y="3292050"/>
              <a:ext cx="98580" cy="229196"/>
            </a:xfrm>
            <a:custGeom>
              <a:avLst/>
              <a:gdLst/>
              <a:ahLst/>
              <a:cxnLst/>
              <a:rect l="l" t="t" r="r" b="b"/>
              <a:pathLst>
                <a:path w="877" h="2039" extrusionOk="0">
                  <a:moveTo>
                    <a:pt x="858" y="0"/>
                  </a:moveTo>
                  <a:cubicBezTo>
                    <a:pt x="852" y="0"/>
                    <a:pt x="847" y="3"/>
                    <a:pt x="845" y="8"/>
                  </a:cubicBezTo>
                  <a:cubicBezTo>
                    <a:pt x="326" y="699"/>
                    <a:pt x="98" y="1453"/>
                    <a:pt x="0" y="2032"/>
                  </a:cubicBezTo>
                  <a:cubicBezTo>
                    <a:pt x="10" y="2035"/>
                    <a:pt x="21" y="2035"/>
                    <a:pt x="31" y="2039"/>
                  </a:cubicBezTo>
                  <a:cubicBezTo>
                    <a:pt x="130" y="1467"/>
                    <a:pt x="358" y="713"/>
                    <a:pt x="873" y="29"/>
                  </a:cubicBezTo>
                  <a:cubicBezTo>
                    <a:pt x="876" y="22"/>
                    <a:pt x="876" y="8"/>
                    <a:pt x="870" y="5"/>
                  </a:cubicBezTo>
                  <a:cubicBezTo>
                    <a:pt x="866" y="2"/>
                    <a:pt x="862" y="0"/>
                    <a:pt x="858"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8" name="Google Shape;2688;p28"/>
            <p:cNvSpPr/>
            <p:nvPr/>
          </p:nvSpPr>
          <p:spPr>
            <a:xfrm>
              <a:off x="4595426" y="3298345"/>
              <a:ext cx="12252" cy="257972"/>
            </a:xfrm>
            <a:custGeom>
              <a:avLst/>
              <a:gdLst/>
              <a:ahLst/>
              <a:cxnLst/>
              <a:rect l="l" t="t" r="r" b="b"/>
              <a:pathLst>
                <a:path w="109" h="2295" extrusionOk="0">
                  <a:moveTo>
                    <a:pt x="91" y="1"/>
                  </a:moveTo>
                  <a:cubicBezTo>
                    <a:pt x="81" y="1"/>
                    <a:pt x="74" y="8"/>
                    <a:pt x="74" y="15"/>
                  </a:cubicBezTo>
                  <a:lnTo>
                    <a:pt x="0" y="2277"/>
                  </a:lnTo>
                  <a:cubicBezTo>
                    <a:pt x="0" y="2288"/>
                    <a:pt x="7" y="2295"/>
                    <a:pt x="18" y="2295"/>
                  </a:cubicBezTo>
                  <a:cubicBezTo>
                    <a:pt x="28" y="2295"/>
                    <a:pt x="35" y="2288"/>
                    <a:pt x="35" y="2277"/>
                  </a:cubicBezTo>
                  <a:lnTo>
                    <a:pt x="109" y="19"/>
                  </a:lnTo>
                  <a:cubicBezTo>
                    <a:pt x="109" y="8"/>
                    <a:pt x="102" y="1"/>
                    <a:pt x="91"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9" name="Google Shape;2689;p28"/>
            <p:cNvSpPr/>
            <p:nvPr/>
          </p:nvSpPr>
          <p:spPr>
            <a:xfrm>
              <a:off x="4339473" y="3292949"/>
              <a:ext cx="101840" cy="176253"/>
            </a:xfrm>
            <a:custGeom>
              <a:avLst/>
              <a:gdLst/>
              <a:ahLst/>
              <a:cxnLst/>
              <a:rect l="l" t="t" r="r" b="b"/>
              <a:pathLst>
                <a:path w="906" h="1568" extrusionOk="0">
                  <a:moveTo>
                    <a:pt x="892" y="0"/>
                  </a:moveTo>
                  <a:cubicBezTo>
                    <a:pt x="881" y="0"/>
                    <a:pt x="874" y="7"/>
                    <a:pt x="874" y="14"/>
                  </a:cubicBezTo>
                  <a:cubicBezTo>
                    <a:pt x="835" y="792"/>
                    <a:pt x="327" y="1360"/>
                    <a:pt x="11" y="1536"/>
                  </a:cubicBezTo>
                  <a:cubicBezTo>
                    <a:pt x="4" y="1543"/>
                    <a:pt x="1" y="1550"/>
                    <a:pt x="8" y="1561"/>
                  </a:cubicBezTo>
                  <a:cubicBezTo>
                    <a:pt x="8" y="1564"/>
                    <a:pt x="14" y="1568"/>
                    <a:pt x="22" y="1568"/>
                  </a:cubicBezTo>
                  <a:lnTo>
                    <a:pt x="29" y="1568"/>
                  </a:lnTo>
                  <a:cubicBezTo>
                    <a:pt x="348" y="1389"/>
                    <a:pt x="871" y="810"/>
                    <a:pt x="906" y="18"/>
                  </a:cubicBezTo>
                  <a:cubicBezTo>
                    <a:pt x="906" y="7"/>
                    <a:pt x="898" y="0"/>
                    <a:pt x="892"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0" name="Google Shape;2690;p28"/>
            <p:cNvSpPr/>
            <p:nvPr/>
          </p:nvSpPr>
          <p:spPr>
            <a:xfrm>
              <a:off x="4729866" y="3296658"/>
              <a:ext cx="65870" cy="156020"/>
            </a:xfrm>
            <a:custGeom>
              <a:avLst/>
              <a:gdLst/>
              <a:ahLst/>
              <a:cxnLst/>
              <a:rect l="l" t="t" r="r" b="b"/>
              <a:pathLst>
                <a:path w="586" h="1388" extrusionOk="0">
                  <a:moveTo>
                    <a:pt x="70" y="1"/>
                  </a:moveTo>
                  <a:cubicBezTo>
                    <a:pt x="65" y="1"/>
                    <a:pt x="59" y="7"/>
                    <a:pt x="56" y="13"/>
                  </a:cubicBezTo>
                  <a:cubicBezTo>
                    <a:pt x="0" y="391"/>
                    <a:pt x="144" y="851"/>
                    <a:pt x="298" y="1117"/>
                  </a:cubicBezTo>
                  <a:cubicBezTo>
                    <a:pt x="389" y="1275"/>
                    <a:pt x="485" y="1370"/>
                    <a:pt x="569" y="1387"/>
                  </a:cubicBezTo>
                  <a:lnTo>
                    <a:pt x="572" y="1387"/>
                  </a:lnTo>
                  <a:cubicBezTo>
                    <a:pt x="579" y="1387"/>
                    <a:pt x="586" y="1384"/>
                    <a:pt x="586" y="1374"/>
                  </a:cubicBezTo>
                  <a:cubicBezTo>
                    <a:pt x="586" y="1366"/>
                    <a:pt x="582" y="1356"/>
                    <a:pt x="575" y="1356"/>
                  </a:cubicBezTo>
                  <a:cubicBezTo>
                    <a:pt x="498" y="1338"/>
                    <a:pt x="407" y="1247"/>
                    <a:pt x="320" y="1096"/>
                  </a:cubicBezTo>
                  <a:cubicBezTo>
                    <a:pt x="169" y="837"/>
                    <a:pt x="28" y="388"/>
                    <a:pt x="85" y="19"/>
                  </a:cubicBezTo>
                  <a:cubicBezTo>
                    <a:pt x="88" y="9"/>
                    <a:pt x="80" y="2"/>
                    <a:pt x="74" y="2"/>
                  </a:cubicBezTo>
                  <a:cubicBezTo>
                    <a:pt x="73" y="1"/>
                    <a:pt x="71" y="1"/>
                    <a:pt x="70"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1" name="Google Shape;2691;p28"/>
            <p:cNvSpPr/>
            <p:nvPr/>
          </p:nvSpPr>
          <p:spPr>
            <a:xfrm>
              <a:off x="4563389" y="3296771"/>
              <a:ext cx="36869" cy="231220"/>
            </a:xfrm>
            <a:custGeom>
              <a:avLst/>
              <a:gdLst/>
              <a:ahLst/>
              <a:cxnLst/>
              <a:rect l="l" t="t" r="r" b="b"/>
              <a:pathLst>
                <a:path w="328" h="2057" extrusionOk="0">
                  <a:moveTo>
                    <a:pt x="46" y="1"/>
                  </a:moveTo>
                  <a:cubicBezTo>
                    <a:pt x="36" y="1"/>
                    <a:pt x="29" y="12"/>
                    <a:pt x="29" y="18"/>
                  </a:cubicBezTo>
                  <a:cubicBezTo>
                    <a:pt x="29" y="29"/>
                    <a:pt x="1" y="1162"/>
                    <a:pt x="39" y="1597"/>
                  </a:cubicBezTo>
                  <a:cubicBezTo>
                    <a:pt x="82" y="2042"/>
                    <a:pt x="303" y="2053"/>
                    <a:pt x="310" y="2056"/>
                  </a:cubicBezTo>
                  <a:cubicBezTo>
                    <a:pt x="320" y="2056"/>
                    <a:pt x="327" y="2050"/>
                    <a:pt x="327" y="2039"/>
                  </a:cubicBezTo>
                  <a:cubicBezTo>
                    <a:pt x="327" y="2029"/>
                    <a:pt x="320" y="2021"/>
                    <a:pt x="313" y="2021"/>
                  </a:cubicBezTo>
                  <a:cubicBezTo>
                    <a:pt x="310" y="2021"/>
                    <a:pt x="109" y="2007"/>
                    <a:pt x="75" y="1593"/>
                  </a:cubicBezTo>
                  <a:cubicBezTo>
                    <a:pt x="36" y="1162"/>
                    <a:pt x="60" y="33"/>
                    <a:pt x="60" y="18"/>
                  </a:cubicBezTo>
                  <a:cubicBezTo>
                    <a:pt x="64" y="12"/>
                    <a:pt x="54" y="5"/>
                    <a:pt x="46"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2" name="Google Shape;2692;p28"/>
            <p:cNvSpPr/>
            <p:nvPr/>
          </p:nvSpPr>
          <p:spPr>
            <a:xfrm>
              <a:off x="4380839" y="3316892"/>
              <a:ext cx="2473" cy="2923"/>
            </a:xfrm>
            <a:custGeom>
              <a:avLst/>
              <a:gdLst/>
              <a:ahLst/>
              <a:cxnLst/>
              <a:rect l="l" t="t" r="r" b="b"/>
              <a:pathLst>
                <a:path w="22" h="26" extrusionOk="0">
                  <a:moveTo>
                    <a:pt x="19" y="1"/>
                  </a:moveTo>
                  <a:cubicBezTo>
                    <a:pt x="8" y="1"/>
                    <a:pt x="1" y="8"/>
                    <a:pt x="1" y="15"/>
                  </a:cubicBezTo>
                  <a:lnTo>
                    <a:pt x="1" y="25"/>
                  </a:lnTo>
                  <a:cubicBezTo>
                    <a:pt x="8" y="19"/>
                    <a:pt x="15" y="8"/>
                    <a:pt x="22" y="1"/>
                  </a:cubicBezTo>
                  <a:close/>
                </a:path>
              </a:pathLst>
            </a:custGeom>
            <a:solidFill>
              <a:srgbClr val="E9BDA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3" name="Google Shape;2693;p28"/>
            <p:cNvSpPr/>
            <p:nvPr/>
          </p:nvSpPr>
          <p:spPr>
            <a:xfrm>
              <a:off x="4380839" y="3316892"/>
              <a:ext cx="185470" cy="16299"/>
            </a:xfrm>
            <a:custGeom>
              <a:avLst/>
              <a:gdLst/>
              <a:ahLst/>
              <a:cxnLst/>
              <a:rect l="l" t="t" r="r" b="b"/>
              <a:pathLst>
                <a:path w="1650" h="145" extrusionOk="0">
                  <a:moveTo>
                    <a:pt x="22" y="1"/>
                  </a:moveTo>
                  <a:cubicBezTo>
                    <a:pt x="15" y="8"/>
                    <a:pt x="8" y="19"/>
                    <a:pt x="1" y="25"/>
                  </a:cubicBezTo>
                  <a:cubicBezTo>
                    <a:pt x="4" y="29"/>
                    <a:pt x="8" y="32"/>
                    <a:pt x="15" y="36"/>
                  </a:cubicBezTo>
                  <a:cubicBezTo>
                    <a:pt x="54" y="40"/>
                    <a:pt x="92" y="43"/>
                    <a:pt x="131" y="50"/>
                  </a:cubicBezTo>
                  <a:cubicBezTo>
                    <a:pt x="138" y="40"/>
                    <a:pt x="145" y="29"/>
                    <a:pt x="152" y="19"/>
                  </a:cubicBezTo>
                  <a:cubicBezTo>
                    <a:pt x="109" y="11"/>
                    <a:pt x="64" y="8"/>
                    <a:pt x="22" y="1"/>
                  </a:cubicBezTo>
                  <a:close/>
                  <a:moveTo>
                    <a:pt x="190" y="22"/>
                  </a:moveTo>
                  <a:cubicBezTo>
                    <a:pt x="184" y="32"/>
                    <a:pt x="176" y="43"/>
                    <a:pt x="169" y="53"/>
                  </a:cubicBezTo>
                  <a:cubicBezTo>
                    <a:pt x="271" y="64"/>
                    <a:pt x="370" y="74"/>
                    <a:pt x="471" y="85"/>
                  </a:cubicBezTo>
                  <a:cubicBezTo>
                    <a:pt x="471" y="74"/>
                    <a:pt x="475" y="61"/>
                    <a:pt x="478" y="50"/>
                  </a:cubicBezTo>
                  <a:cubicBezTo>
                    <a:pt x="383" y="43"/>
                    <a:pt x="285" y="32"/>
                    <a:pt x="190" y="22"/>
                  </a:cubicBezTo>
                  <a:close/>
                  <a:moveTo>
                    <a:pt x="509" y="53"/>
                  </a:moveTo>
                  <a:cubicBezTo>
                    <a:pt x="509" y="64"/>
                    <a:pt x="506" y="74"/>
                    <a:pt x="503" y="88"/>
                  </a:cubicBezTo>
                  <a:cubicBezTo>
                    <a:pt x="917" y="124"/>
                    <a:pt x="1299" y="141"/>
                    <a:pt x="1646" y="145"/>
                  </a:cubicBezTo>
                  <a:cubicBezTo>
                    <a:pt x="1646" y="134"/>
                    <a:pt x="1646" y="120"/>
                    <a:pt x="1649" y="109"/>
                  </a:cubicBezTo>
                  <a:cubicBezTo>
                    <a:pt x="1302" y="106"/>
                    <a:pt x="920" y="92"/>
                    <a:pt x="509" y="53"/>
                  </a:cubicBezTo>
                  <a:close/>
                </a:path>
              </a:pathLst>
            </a:custGeom>
            <a:solidFill>
              <a:srgbClr val="89858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4" name="Google Shape;2694;p28"/>
            <p:cNvSpPr/>
            <p:nvPr/>
          </p:nvSpPr>
          <p:spPr>
            <a:xfrm>
              <a:off x="4395452" y="3318915"/>
              <a:ext cx="6857" cy="4047"/>
            </a:xfrm>
            <a:custGeom>
              <a:avLst/>
              <a:gdLst/>
              <a:ahLst/>
              <a:cxnLst/>
              <a:rect l="l" t="t" r="r" b="b"/>
              <a:pathLst>
                <a:path w="61" h="36" extrusionOk="0">
                  <a:moveTo>
                    <a:pt x="22" y="1"/>
                  </a:moveTo>
                  <a:cubicBezTo>
                    <a:pt x="15" y="11"/>
                    <a:pt x="8" y="22"/>
                    <a:pt x="1" y="32"/>
                  </a:cubicBezTo>
                  <a:cubicBezTo>
                    <a:pt x="15" y="32"/>
                    <a:pt x="25" y="32"/>
                    <a:pt x="39" y="35"/>
                  </a:cubicBezTo>
                  <a:cubicBezTo>
                    <a:pt x="46" y="25"/>
                    <a:pt x="54" y="14"/>
                    <a:pt x="60" y="4"/>
                  </a:cubicBezTo>
                  <a:cubicBezTo>
                    <a:pt x="46" y="1"/>
                    <a:pt x="36" y="1"/>
                    <a:pt x="22" y="1"/>
                  </a:cubicBezTo>
                  <a:close/>
                </a:path>
              </a:pathLst>
            </a:custGeom>
            <a:solidFill>
              <a:srgbClr val="24181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5" name="Google Shape;2695;p28"/>
            <p:cNvSpPr/>
            <p:nvPr/>
          </p:nvSpPr>
          <p:spPr>
            <a:xfrm>
              <a:off x="4433671" y="3322400"/>
              <a:ext cx="4496" cy="4496"/>
            </a:xfrm>
            <a:custGeom>
              <a:avLst/>
              <a:gdLst/>
              <a:ahLst/>
              <a:cxnLst/>
              <a:rect l="l" t="t" r="r" b="b"/>
              <a:pathLst>
                <a:path w="40" h="40" extrusionOk="0">
                  <a:moveTo>
                    <a:pt x="8" y="1"/>
                  </a:moveTo>
                  <a:cubicBezTo>
                    <a:pt x="5" y="12"/>
                    <a:pt x="1" y="25"/>
                    <a:pt x="1" y="36"/>
                  </a:cubicBezTo>
                  <a:cubicBezTo>
                    <a:pt x="12" y="36"/>
                    <a:pt x="22" y="36"/>
                    <a:pt x="33" y="39"/>
                  </a:cubicBezTo>
                  <a:cubicBezTo>
                    <a:pt x="36" y="25"/>
                    <a:pt x="39" y="15"/>
                    <a:pt x="39" y="4"/>
                  </a:cubicBezTo>
                  <a:cubicBezTo>
                    <a:pt x="29" y="4"/>
                    <a:pt x="18" y="1"/>
                    <a:pt x="8" y="1"/>
                  </a:cubicBezTo>
                  <a:close/>
                </a:path>
              </a:pathLst>
            </a:custGeom>
            <a:solidFill>
              <a:srgbClr val="24181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6" name="Google Shape;2696;p28"/>
            <p:cNvSpPr/>
            <p:nvPr/>
          </p:nvSpPr>
          <p:spPr>
            <a:xfrm>
              <a:off x="4569797" y="3318016"/>
              <a:ext cx="201882" cy="15175"/>
            </a:xfrm>
            <a:custGeom>
              <a:avLst/>
              <a:gdLst/>
              <a:ahLst/>
              <a:cxnLst/>
              <a:rect l="l" t="t" r="r" b="b"/>
              <a:pathLst>
                <a:path w="1796" h="135" extrusionOk="0">
                  <a:moveTo>
                    <a:pt x="1775" y="1"/>
                  </a:moveTo>
                  <a:cubicBezTo>
                    <a:pt x="1771" y="1"/>
                    <a:pt x="1673" y="15"/>
                    <a:pt x="1498" y="33"/>
                  </a:cubicBezTo>
                  <a:lnTo>
                    <a:pt x="1498" y="68"/>
                  </a:lnTo>
                  <a:cubicBezTo>
                    <a:pt x="1677" y="51"/>
                    <a:pt x="1778" y="33"/>
                    <a:pt x="1782" y="33"/>
                  </a:cubicBezTo>
                  <a:cubicBezTo>
                    <a:pt x="1789" y="33"/>
                    <a:pt x="1796" y="22"/>
                    <a:pt x="1796" y="15"/>
                  </a:cubicBezTo>
                  <a:cubicBezTo>
                    <a:pt x="1792" y="5"/>
                    <a:pt x="1786" y="1"/>
                    <a:pt x="1778" y="1"/>
                  </a:cubicBezTo>
                  <a:close/>
                  <a:moveTo>
                    <a:pt x="0" y="99"/>
                  </a:moveTo>
                  <a:lnTo>
                    <a:pt x="0" y="135"/>
                  </a:lnTo>
                  <a:lnTo>
                    <a:pt x="295" y="135"/>
                  </a:lnTo>
                  <a:lnTo>
                    <a:pt x="295" y="99"/>
                  </a:lnTo>
                  <a:cubicBezTo>
                    <a:pt x="242" y="99"/>
                    <a:pt x="186" y="103"/>
                    <a:pt x="133" y="103"/>
                  </a:cubicBezTo>
                  <a:cubicBezTo>
                    <a:pt x="88" y="103"/>
                    <a:pt x="46" y="103"/>
                    <a:pt x="0" y="99"/>
                  </a:cubicBezTo>
                  <a:close/>
                  <a:moveTo>
                    <a:pt x="1470" y="36"/>
                  </a:moveTo>
                  <a:cubicBezTo>
                    <a:pt x="1217" y="64"/>
                    <a:pt x="824" y="93"/>
                    <a:pt x="330" y="99"/>
                  </a:cubicBezTo>
                  <a:lnTo>
                    <a:pt x="326" y="135"/>
                  </a:lnTo>
                  <a:cubicBezTo>
                    <a:pt x="821" y="127"/>
                    <a:pt x="1217" y="96"/>
                    <a:pt x="1470" y="72"/>
                  </a:cubicBezTo>
                  <a:lnTo>
                    <a:pt x="1470" y="36"/>
                  </a:lnTo>
                  <a:close/>
                </a:path>
              </a:pathLst>
            </a:custGeom>
            <a:solidFill>
              <a:srgbClr val="89858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7" name="Google Shape;2697;p28"/>
            <p:cNvSpPr/>
            <p:nvPr/>
          </p:nvSpPr>
          <p:spPr>
            <a:xfrm>
              <a:off x="4602845" y="3329144"/>
              <a:ext cx="4159" cy="4047"/>
            </a:xfrm>
            <a:custGeom>
              <a:avLst/>
              <a:gdLst/>
              <a:ahLst/>
              <a:cxnLst/>
              <a:rect l="l" t="t" r="r" b="b"/>
              <a:pathLst>
                <a:path w="37" h="36" extrusionOk="0">
                  <a:moveTo>
                    <a:pt x="1" y="0"/>
                  </a:moveTo>
                  <a:lnTo>
                    <a:pt x="1" y="36"/>
                  </a:lnTo>
                  <a:lnTo>
                    <a:pt x="32" y="36"/>
                  </a:lnTo>
                  <a:lnTo>
                    <a:pt x="36" y="0"/>
                  </a:lnTo>
                  <a:close/>
                </a:path>
              </a:pathLst>
            </a:custGeom>
            <a:solidFill>
              <a:srgbClr val="24181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8" name="Google Shape;2698;p28"/>
            <p:cNvSpPr/>
            <p:nvPr/>
          </p:nvSpPr>
          <p:spPr>
            <a:xfrm>
              <a:off x="4734924" y="3321613"/>
              <a:ext cx="3260" cy="4496"/>
            </a:xfrm>
            <a:custGeom>
              <a:avLst/>
              <a:gdLst/>
              <a:ahLst/>
              <a:cxnLst/>
              <a:rect l="l" t="t" r="r" b="b"/>
              <a:pathLst>
                <a:path w="29" h="40" extrusionOk="0">
                  <a:moveTo>
                    <a:pt x="29" y="1"/>
                  </a:moveTo>
                  <a:cubicBezTo>
                    <a:pt x="19" y="4"/>
                    <a:pt x="11" y="4"/>
                    <a:pt x="1" y="4"/>
                  </a:cubicBezTo>
                  <a:lnTo>
                    <a:pt x="1" y="40"/>
                  </a:lnTo>
                  <a:cubicBezTo>
                    <a:pt x="11" y="40"/>
                    <a:pt x="19" y="36"/>
                    <a:pt x="29" y="36"/>
                  </a:cubicBezTo>
                  <a:lnTo>
                    <a:pt x="29" y="1"/>
                  </a:lnTo>
                  <a:close/>
                </a:path>
              </a:pathLst>
            </a:custGeom>
            <a:solidFill>
              <a:srgbClr val="24181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9" name="Google Shape;2699;p28"/>
            <p:cNvSpPr/>
            <p:nvPr/>
          </p:nvSpPr>
          <p:spPr>
            <a:xfrm>
              <a:off x="4565750" y="3329144"/>
              <a:ext cx="4159" cy="4047"/>
            </a:xfrm>
            <a:custGeom>
              <a:avLst/>
              <a:gdLst/>
              <a:ahLst/>
              <a:cxnLst/>
              <a:rect l="l" t="t" r="r" b="b"/>
              <a:pathLst>
                <a:path w="37" h="36" extrusionOk="0">
                  <a:moveTo>
                    <a:pt x="4" y="0"/>
                  </a:moveTo>
                  <a:cubicBezTo>
                    <a:pt x="1" y="11"/>
                    <a:pt x="1" y="25"/>
                    <a:pt x="1" y="36"/>
                  </a:cubicBezTo>
                  <a:lnTo>
                    <a:pt x="36" y="36"/>
                  </a:lnTo>
                  <a:lnTo>
                    <a:pt x="36" y="0"/>
                  </a:lnTo>
                  <a:close/>
                </a:path>
              </a:pathLst>
            </a:custGeom>
            <a:solidFill>
              <a:srgbClr val="24181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0" name="Google Shape;2700;p28"/>
            <p:cNvSpPr/>
            <p:nvPr/>
          </p:nvSpPr>
          <p:spPr>
            <a:xfrm>
              <a:off x="4574855" y="3299581"/>
              <a:ext cx="23830" cy="23830"/>
            </a:xfrm>
            <a:custGeom>
              <a:avLst/>
              <a:gdLst/>
              <a:ahLst/>
              <a:cxnLst/>
              <a:rect l="l" t="t" r="r" b="b"/>
              <a:pathLst>
                <a:path w="212" h="212" extrusionOk="0">
                  <a:moveTo>
                    <a:pt x="106" y="1"/>
                  </a:moveTo>
                  <a:cubicBezTo>
                    <a:pt x="49" y="1"/>
                    <a:pt x="4" y="46"/>
                    <a:pt x="1" y="102"/>
                  </a:cubicBezTo>
                  <a:cubicBezTo>
                    <a:pt x="1" y="158"/>
                    <a:pt x="43" y="207"/>
                    <a:pt x="102" y="211"/>
                  </a:cubicBezTo>
                  <a:lnTo>
                    <a:pt x="106" y="211"/>
                  </a:lnTo>
                  <a:cubicBezTo>
                    <a:pt x="162" y="211"/>
                    <a:pt x="208" y="165"/>
                    <a:pt x="211" y="109"/>
                  </a:cubicBezTo>
                  <a:cubicBezTo>
                    <a:pt x="211" y="50"/>
                    <a:pt x="166" y="1"/>
                    <a:pt x="109" y="1"/>
                  </a:cubicBezTo>
                  <a:close/>
                </a:path>
              </a:pathLst>
            </a:custGeom>
            <a:solidFill>
              <a:srgbClr val="89858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1" name="Google Shape;2701;p28"/>
            <p:cNvSpPr/>
            <p:nvPr/>
          </p:nvSpPr>
          <p:spPr>
            <a:xfrm>
              <a:off x="3895911" y="2953701"/>
              <a:ext cx="525275" cy="380945"/>
            </a:xfrm>
            <a:custGeom>
              <a:avLst/>
              <a:gdLst/>
              <a:ahLst/>
              <a:cxnLst/>
              <a:rect l="l" t="t" r="r" b="b"/>
              <a:pathLst>
                <a:path w="4673" h="3389" extrusionOk="0">
                  <a:moveTo>
                    <a:pt x="4077" y="1"/>
                  </a:moveTo>
                  <a:cubicBezTo>
                    <a:pt x="4077" y="1"/>
                    <a:pt x="3340" y="258"/>
                    <a:pt x="2982" y="1095"/>
                  </a:cubicBezTo>
                  <a:cubicBezTo>
                    <a:pt x="2625" y="1937"/>
                    <a:pt x="2502" y="2060"/>
                    <a:pt x="2502" y="2060"/>
                  </a:cubicBezTo>
                  <a:cubicBezTo>
                    <a:pt x="2502" y="2060"/>
                    <a:pt x="1253" y="1605"/>
                    <a:pt x="334" y="1334"/>
                  </a:cubicBezTo>
                  <a:lnTo>
                    <a:pt x="1" y="1930"/>
                  </a:lnTo>
                  <a:cubicBezTo>
                    <a:pt x="1" y="1930"/>
                    <a:pt x="1071" y="2947"/>
                    <a:pt x="2175" y="3330"/>
                  </a:cubicBezTo>
                  <a:cubicBezTo>
                    <a:pt x="2290" y="3371"/>
                    <a:pt x="2407" y="3389"/>
                    <a:pt x="2523" y="3389"/>
                  </a:cubicBezTo>
                  <a:cubicBezTo>
                    <a:pt x="3516" y="3389"/>
                    <a:pt x="4469" y="2063"/>
                    <a:pt x="4469" y="2063"/>
                  </a:cubicBezTo>
                  <a:lnTo>
                    <a:pt x="4673" y="1443"/>
                  </a:lnTo>
                  <a:lnTo>
                    <a:pt x="4077" y="1"/>
                  </a:ln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2" name="Google Shape;2702;p28"/>
            <p:cNvSpPr/>
            <p:nvPr/>
          </p:nvSpPr>
          <p:spPr>
            <a:xfrm>
              <a:off x="3820935" y="3003273"/>
              <a:ext cx="41928" cy="76773"/>
            </a:xfrm>
            <a:custGeom>
              <a:avLst/>
              <a:gdLst/>
              <a:ahLst/>
              <a:cxnLst/>
              <a:rect l="l" t="t" r="r" b="b"/>
              <a:pathLst>
                <a:path w="373" h="683" extrusionOk="0">
                  <a:moveTo>
                    <a:pt x="229" y="0"/>
                  </a:moveTo>
                  <a:cubicBezTo>
                    <a:pt x="187" y="0"/>
                    <a:pt x="135" y="33"/>
                    <a:pt x="93" y="136"/>
                  </a:cubicBezTo>
                  <a:cubicBezTo>
                    <a:pt x="1" y="353"/>
                    <a:pt x="12" y="335"/>
                    <a:pt x="180" y="683"/>
                  </a:cubicBezTo>
                  <a:lnTo>
                    <a:pt x="373" y="627"/>
                  </a:lnTo>
                  <a:cubicBezTo>
                    <a:pt x="373" y="627"/>
                    <a:pt x="237" y="451"/>
                    <a:pt x="240" y="395"/>
                  </a:cubicBezTo>
                  <a:cubicBezTo>
                    <a:pt x="243" y="339"/>
                    <a:pt x="324" y="136"/>
                    <a:pt x="317" y="76"/>
                  </a:cubicBezTo>
                  <a:cubicBezTo>
                    <a:pt x="315" y="43"/>
                    <a:pt x="277" y="0"/>
                    <a:pt x="229" y="0"/>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3" name="Google Shape;2703;p28"/>
            <p:cNvSpPr/>
            <p:nvPr/>
          </p:nvSpPr>
          <p:spPr>
            <a:xfrm>
              <a:off x="3759110" y="2990346"/>
              <a:ext cx="179513" cy="186707"/>
            </a:xfrm>
            <a:custGeom>
              <a:avLst/>
              <a:gdLst/>
              <a:ahLst/>
              <a:cxnLst/>
              <a:rect l="l" t="t" r="r" b="b"/>
              <a:pathLst>
                <a:path w="1597" h="1661" extrusionOk="0">
                  <a:moveTo>
                    <a:pt x="167" y="1"/>
                  </a:moveTo>
                  <a:cubicBezTo>
                    <a:pt x="157" y="1"/>
                    <a:pt x="147" y="4"/>
                    <a:pt x="138" y="12"/>
                  </a:cubicBezTo>
                  <a:cubicBezTo>
                    <a:pt x="0" y="125"/>
                    <a:pt x="274" y="970"/>
                    <a:pt x="439" y="1131"/>
                  </a:cubicBezTo>
                  <a:cubicBezTo>
                    <a:pt x="604" y="1295"/>
                    <a:pt x="1330" y="1661"/>
                    <a:pt x="1330" y="1661"/>
                  </a:cubicBezTo>
                  <a:lnTo>
                    <a:pt x="1344" y="1647"/>
                  </a:lnTo>
                  <a:lnTo>
                    <a:pt x="1596" y="1072"/>
                  </a:lnTo>
                  <a:cubicBezTo>
                    <a:pt x="1596" y="1072"/>
                    <a:pt x="1400" y="348"/>
                    <a:pt x="1232" y="236"/>
                  </a:cubicBezTo>
                  <a:cubicBezTo>
                    <a:pt x="1115" y="163"/>
                    <a:pt x="890" y="93"/>
                    <a:pt x="781" y="93"/>
                  </a:cubicBezTo>
                  <a:cubicBezTo>
                    <a:pt x="730" y="93"/>
                    <a:pt x="704" y="108"/>
                    <a:pt x="727" y="146"/>
                  </a:cubicBezTo>
                  <a:cubicBezTo>
                    <a:pt x="793" y="261"/>
                    <a:pt x="1112" y="419"/>
                    <a:pt x="1112" y="419"/>
                  </a:cubicBezTo>
                  <a:cubicBezTo>
                    <a:pt x="1190" y="534"/>
                    <a:pt x="1165" y="766"/>
                    <a:pt x="1165" y="766"/>
                  </a:cubicBezTo>
                  <a:cubicBezTo>
                    <a:pt x="1047" y="683"/>
                    <a:pt x="925" y="658"/>
                    <a:pt x="821" y="658"/>
                  </a:cubicBezTo>
                  <a:cubicBezTo>
                    <a:pt x="666" y="658"/>
                    <a:pt x="551" y="714"/>
                    <a:pt x="551" y="714"/>
                  </a:cubicBezTo>
                  <a:cubicBezTo>
                    <a:pt x="551" y="714"/>
                    <a:pt x="312" y="1"/>
                    <a:pt x="167"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4" name="Google Shape;2704;p28"/>
            <p:cNvSpPr/>
            <p:nvPr/>
          </p:nvSpPr>
          <p:spPr>
            <a:xfrm>
              <a:off x="3798565" y="2978094"/>
              <a:ext cx="49796" cy="110608"/>
            </a:xfrm>
            <a:custGeom>
              <a:avLst/>
              <a:gdLst/>
              <a:ahLst/>
              <a:cxnLst/>
              <a:rect l="l" t="t" r="r" b="b"/>
              <a:pathLst>
                <a:path w="443" h="984" extrusionOk="0">
                  <a:moveTo>
                    <a:pt x="48" y="0"/>
                  </a:moveTo>
                  <a:cubicBezTo>
                    <a:pt x="42" y="0"/>
                    <a:pt x="35" y="2"/>
                    <a:pt x="28" y="5"/>
                  </a:cubicBezTo>
                  <a:cubicBezTo>
                    <a:pt x="4" y="15"/>
                    <a:pt x="0" y="51"/>
                    <a:pt x="0" y="75"/>
                  </a:cubicBezTo>
                  <a:cubicBezTo>
                    <a:pt x="4" y="370"/>
                    <a:pt x="74" y="658"/>
                    <a:pt x="207" y="917"/>
                  </a:cubicBezTo>
                  <a:lnTo>
                    <a:pt x="442" y="984"/>
                  </a:lnTo>
                  <a:cubicBezTo>
                    <a:pt x="368" y="668"/>
                    <a:pt x="263" y="360"/>
                    <a:pt x="123" y="69"/>
                  </a:cubicBezTo>
                  <a:cubicBezTo>
                    <a:pt x="109" y="37"/>
                    <a:pt x="80" y="0"/>
                    <a:pt x="48"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5" name="Google Shape;2705;p28"/>
            <p:cNvSpPr/>
            <p:nvPr/>
          </p:nvSpPr>
          <p:spPr>
            <a:xfrm>
              <a:off x="3737753" y="3058466"/>
              <a:ext cx="108247" cy="68568"/>
            </a:xfrm>
            <a:custGeom>
              <a:avLst/>
              <a:gdLst/>
              <a:ahLst/>
              <a:cxnLst/>
              <a:rect l="l" t="t" r="r" b="b"/>
              <a:pathLst>
                <a:path w="963" h="610" extrusionOk="0">
                  <a:moveTo>
                    <a:pt x="58" y="1"/>
                  </a:moveTo>
                  <a:cubicBezTo>
                    <a:pt x="36" y="1"/>
                    <a:pt x="17" y="8"/>
                    <a:pt x="8" y="27"/>
                  </a:cubicBezTo>
                  <a:cubicBezTo>
                    <a:pt x="1" y="55"/>
                    <a:pt x="19" y="79"/>
                    <a:pt x="36" y="100"/>
                  </a:cubicBezTo>
                  <a:cubicBezTo>
                    <a:pt x="229" y="322"/>
                    <a:pt x="471" y="497"/>
                    <a:pt x="737" y="610"/>
                  </a:cubicBezTo>
                  <a:lnTo>
                    <a:pt x="962" y="508"/>
                  </a:lnTo>
                  <a:cubicBezTo>
                    <a:pt x="703" y="315"/>
                    <a:pt x="418" y="147"/>
                    <a:pt x="124" y="16"/>
                  </a:cubicBezTo>
                  <a:cubicBezTo>
                    <a:pt x="104" y="8"/>
                    <a:pt x="80" y="1"/>
                    <a:pt x="58"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6" name="Google Shape;2706;p28"/>
            <p:cNvSpPr/>
            <p:nvPr/>
          </p:nvSpPr>
          <p:spPr>
            <a:xfrm>
              <a:off x="3836447" y="3086006"/>
              <a:ext cx="74975" cy="15062"/>
            </a:xfrm>
            <a:custGeom>
              <a:avLst/>
              <a:gdLst/>
              <a:ahLst/>
              <a:cxnLst/>
              <a:rect l="l" t="t" r="r" b="b"/>
              <a:pathLst>
                <a:path w="667" h="134" extrusionOk="0">
                  <a:moveTo>
                    <a:pt x="322" y="0"/>
                  </a:moveTo>
                  <a:cubicBezTo>
                    <a:pt x="128" y="0"/>
                    <a:pt x="6" y="108"/>
                    <a:pt x="3" y="108"/>
                  </a:cubicBezTo>
                  <a:cubicBezTo>
                    <a:pt x="0" y="115"/>
                    <a:pt x="0" y="122"/>
                    <a:pt x="3" y="129"/>
                  </a:cubicBezTo>
                  <a:cubicBezTo>
                    <a:pt x="7" y="131"/>
                    <a:pt x="10" y="132"/>
                    <a:pt x="14" y="132"/>
                  </a:cubicBezTo>
                  <a:cubicBezTo>
                    <a:pt x="17" y="132"/>
                    <a:pt x="19" y="131"/>
                    <a:pt x="21" y="129"/>
                  </a:cubicBezTo>
                  <a:cubicBezTo>
                    <a:pt x="23" y="127"/>
                    <a:pt x="136" y="26"/>
                    <a:pt x="317" y="26"/>
                  </a:cubicBezTo>
                  <a:cubicBezTo>
                    <a:pt x="410" y="26"/>
                    <a:pt x="522" y="53"/>
                    <a:pt x="646" y="133"/>
                  </a:cubicBezTo>
                  <a:lnTo>
                    <a:pt x="652" y="133"/>
                  </a:lnTo>
                  <a:cubicBezTo>
                    <a:pt x="656" y="133"/>
                    <a:pt x="659" y="133"/>
                    <a:pt x="663" y="129"/>
                  </a:cubicBezTo>
                  <a:cubicBezTo>
                    <a:pt x="667" y="122"/>
                    <a:pt x="667" y="115"/>
                    <a:pt x="659" y="108"/>
                  </a:cubicBezTo>
                  <a:cubicBezTo>
                    <a:pt x="533" y="27"/>
                    <a:pt x="418" y="0"/>
                    <a:pt x="322"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7" name="Google Shape;2707;p28"/>
            <p:cNvSpPr/>
            <p:nvPr/>
          </p:nvSpPr>
          <p:spPr>
            <a:xfrm>
              <a:off x="3800139" y="3022383"/>
              <a:ext cx="31249" cy="69917"/>
            </a:xfrm>
            <a:custGeom>
              <a:avLst/>
              <a:gdLst/>
              <a:ahLst/>
              <a:cxnLst/>
              <a:rect l="l" t="t" r="r" b="b"/>
              <a:pathLst>
                <a:path w="278" h="622" extrusionOk="0">
                  <a:moveTo>
                    <a:pt x="11" y="0"/>
                  </a:moveTo>
                  <a:cubicBezTo>
                    <a:pt x="4" y="5"/>
                    <a:pt x="1" y="11"/>
                    <a:pt x="4" y="18"/>
                  </a:cubicBezTo>
                  <a:lnTo>
                    <a:pt x="253" y="615"/>
                  </a:lnTo>
                  <a:cubicBezTo>
                    <a:pt x="253" y="618"/>
                    <a:pt x="260" y="622"/>
                    <a:pt x="263" y="622"/>
                  </a:cubicBezTo>
                  <a:lnTo>
                    <a:pt x="267" y="622"/>
                  </a:lnTo>
                  <a:cubicBezTo>
                    <a:pt x="274" y="618"/>
                    <a:pt x="278" y="611"/>
                    <a:pt x="274" y="604"/>
                  </a:cubicBezTo>
                  <a:lnTo>
                    <a:pt x="28" y="8"/>
                  </a:lnTo>
                  <a:cubicBezTo>
                    <a:pt x="25" y="0"/>
                    <a:pt x="17" y="0"/>
                    <a:pt x="11"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8" name="Google Shape;2708;p28"/>
            <p:cNvSpPr/>
            <p:nvPr/>
          </p:nvSpPr>
          <p:spPr>
            <a:xfrm>
              <a:off x="3825318" y="3065547"/>
              <a:ext cx="19446" cy="47660"/>
            </a:xfrm>
            <a:custGeom>
              <a:avLst/>
              <a:gdLst/>
              <a:ahLst/>
              <a:cxnLst/>
              <a:rect l="l" t="t" r="r" b="b"/>
              <a:pathLst>
                <a:path w="173" h="424" extrusionOk="0">
                  <a:moveTo>
                    <a:pt x="157" y="0"/>
                  </a:moveTo>
                  <a:cubicBezTo>
                    <a:pt x="154" y="0"/>
                    <a:pt x="151" y="1"/>
                    <a:pt x="148" y="3"/>
                  </a:cubicBezTo>
                  <a:cubicBezTo>
                    <a:pt x="50" y="69"/>
                    <a:pt x="1" y="395"/>
                    <a:pt x="1" y="406"/>
                  </a:cubicBezTo>
                  <a:cubicBezTo>
                    <a:pt x="1" y="413"/>
                    <a:pt x="4" y="420"/>
                    <a:pt x="12" y="424"/>
                  </a:cubicBezTo>
                  <a:lnTo>
                    <a:pt x="15" y="424"/>
                  </a:lnTo>
                  <a:cubicBezTo>
                    <a:pt x="22" y="420"/>
                    <a:pt x="25" y="416"/>
                    <a:pt x="25" y="413"/>
                  </a:cubicBezTo>
                  <a:cubicBezTo>
                    <a:pt x="25" y="409"/>
                    <a:pt x="75" y="87"/>
                    <a:pt x="166" y="24"/>
                  </a:cubicBezTo>
                  <a:cubicBezTo>
                    <a:pt x="169" y="20"/>
                    <a:pt x="172" y="13"/>
                    <a:pt x="169" y="6"/>
                  </a:cubicBezTo>
                  <a:cubicBezTo>
                    <a:pt x="165" y="2"/>
                    <a:pt x="161" y="0"/>
                    <a:pt x="157"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9" name="Google Shape;2709;p28"/>
            <p:cNvSpPr/>
            <p:nvPr/>
          </p:nvSpPr>
          <p:spPr>
            <a:xfrm>
              <a:off x="3784402" y="3077463"/>
              <a:ext cx="44625" cy="30350"/>
            </a:xfrm>
            <a:custGeom>
              <a:avLst/>
              <a:gdLst/>
              <a:ahLst/>
              <a:cxnLst/>
              <a:rect l="l" t="t" r="r" b="b"/>
              <a:pathLst>
                <a:path w="397" h="270" extrusionOk="0">
                  <a:moveTo>
                    <a:pt x="17" y="1"/>
                  </a:moveTo>
                  <a:cubicBezTo>
                    <a:pt x="12" y="1"/>
                    <a:pt x="6" y="3"/>
                    <a:pt x="3" y="5"/>
                  </a:cubicBezTo>
                  <a:cubicBezTo>
                    <a:pt x="0" y="12"/>
                    <a:pt x="3" y="20"/>
                    <a:pt x="10" y="23"/>
                  </a:cubicBezTo>
                  <a:cubicBezTo>
                    <a:pt x="14" y="26"/>
                    <a:pt x="232" y="142"/>
                    <a:pt x="372" y="265"/>
                  </a:cubicBezTo>
                  <a:cubicBezTo>
                    <a:pt x="375" y="267"/>
                    <a:pt x="377" y="270"/>
                    <a:pt x="379" y="270"/>
                  </a:cubicBezTo>
                  <a:cubicBezTo>
                    <a:pt x="380" y="270"/>
                    <a:pt x="381" y="269"/>
                    <a:pt x="382" y="268"/>
                  </a:cubicBezTo>
                  <a:cubicBezTo>
                    <a:pt x="386" y="268"/>
                    <a:pt x="389" y="268"/>
                    <a:pt x="389" y="265"/>
                  </a:cubicBezTo>
                  <a:cubicBezTo>
                    <a:pt x="397" y="261"/>
                    <a:pt x="393" y="251"/>
                    <a:pt x="389" y="247"/>
                  </a:cubicBezTo>
                  <a:cubicBezTo>
                    <a:pt x="246" y="121"/>
                    <a:pt x="24" y="2"/>
                    <a:pt x="21" y="2"/>
                  </a:cubicBezTo>
                  <a:cubicBezTo>
                    <a:pt x="20" y="1"/>
                    <a:pt x="19" y="1"/>
                    <a:pt x="17"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0" name="Google Shape;2710;p28"/>
            <p:cNvSpPr/>
            <p:nvPr/>
          </p:nvSpPr>
          <p:spPr>
            <a:xfrm>
              <a:off x="4683329" y="3005409"/>
              <a:ext cx="526848" cy="349921"/>
            </a:xfrm>
            <a:custGeom>
              <a:avLst/>
              <a:gdLst/>
              <a:ahLst/>
              <a:cxnLst/>
              <a:rect l="l" t="t" r="r" b="b"/>
              <a:pathLst>
                <a:path w="4687" h="3113" extrusionOk="0">
                  <a:moveTo>
                    <a:pt x="355" y="1"/>
                  </a:moveTo>
                  <a:lnTo>
                    <a:pt x="0" y="1519"/>
                  </a:lnTo>
                  <a:lnTo>
                    <a:pt x="302" y="2098"/>
                  </a:lnTo>
                  <a:cubicBezTo>
                    <a:pt x="302" y="2098"/>
                    <a:pt x="1311" y="3112"/>
                    <a:pt x="2245" y="3112"/>
                  </a:cubicBezTo>
                  <a:cubicBezTo>
                    <a:pt x="2424" y="3112"/>
                    <a:pt x="2601" y="3075"/>
                    <a:pt x="2767" y="2986"/>
                  </a:cubicBezTo>
                  <a:cubicBezTo>
                    <a:pt x="3795" y="2428"/>
                    <a:pt x="4687" y="1218"/>
                    <a:pt x="4687" y="1218"/>
                  </a:cubicBezTo>
                  <a:lnTo>
                    <a:pt x="4262" y="682"/>
                  </a:lnTo>
                  <a:cubicBezTo>
                    <a:pt x="3399" y="1095"/>
                    <a:pt x="2241" y="1783"/>
                    <a:pt x="2241" y="1783"/>
                  </a:cubicBezTo>
                  <a:cubicBezTo>
                    <a:pt x="2241" y="1783"/>
                    <a:pt x="2101" y="1681"/>
                    <a:pt x="1614" y="909"/>
                  </a:cubicBezTo>
                  <a:cubicBezTo>
                    <a:pt x="1126" y="134"/>
                    <a:pt x="355" y="1"/>
                    <a:pt x="355"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1" name="Google Shape;2711;p28"/>
            <p:cNvSpPr/>
            <p:nvPr/>
          </p:nvSpPr>
          <p:spPr>
            <a:xfrm>
              <a:off x="5223000" y="2969101"/>
              <a:ext cx="40803" cy="75087"/>
            </a:xfrm>
            <a:custGeom>
              <a:avLst/>
              <a:gdLst/>
              <a:ahLst/>
              <a:cxnLst/>
              <a:rect l="l" t="t" r="r" b="b"/>
              <a:pathLst>
                <a:path w="363" h="668" extrusionOk="0">
                  <a:moveTo>
                    <a:pt x="92" y="1"/>
                  </a:moveTo>
                  <a:cubicBezTo>
                    <a:pt x="36" y="1"/>
                    <a:pt x="0" y="54"/>
                    <a:pt x="4" y="89"/>
                  </a:cubicBezTo>
                  <a:cubicBezTo>
                    <a:pt x="8" y="149"/>
                    <a:pt x="121" y="338"/>
                    <a:pt x="131" y="394"/>
                  </a:cubicBezTo>
                  <a:cubicBezTo>
                    <a:pt x="142" y="447"/>
                    <a:pt x="40" y="643"/>
                    <a:pt x="40" y="643"/>
                  </a:cubicBezTo>
                  <a:lnTo>
                    <a:pt x="236" y="668"/>
                  </a:lnTo>
                  <a:cubicBezTo>
                    <a:pt x="349" y="296"/>
                    <a:pt x="362" y="314"/>
                    <a:pt x="236" y="113"/>
                  </a:cubicBezTo>
                  <a:cubicBezTo>
                    <a:pt x="183" y="29"/>
                    <a:pt x="132" y="1"/>
                    <a:pt x="92" y="1"/>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2" name="Google Shape;2712;p28"/>
            <p:cNvSpPr/>
            <p:nvPr/>
          </p:nvSpPr>
          <p:spPr>
            <a:xfrm>
              <a:off x="5158477" y="2945158"/>
              <a:ext cx="160067" cy="205479"/>
            </a:xfrm>
            <a:custGeom>
              <a:avLst/>
              <a:gdLst/>
              <a:ahLst/>
              <a:cxnLst/>
              <a:rect l="l" t="t" r="r" b="b"/>
              <a:pathLst>
                <a:path w="1424" h="1828" extrusionOk="0">
                  <a:moveTo>
                    <a:pt x="1247" y="1"/>
                  </a:moveTo>
                  <a:cubicBezTo>
                    <a:pt x="1099" y="1"/>
                    <a:pt x="975" y="768"/>
                    <a:pt x="975" y="768"/>
                  </a:cubicBezTo>
                  <a:cubicBezTo>
                    <a:pt x="975" y="768"/>
                    <a:pt x="907" y="748"/>
                    <a:pt x="809" y="748"/>
                  </a:cubicBezTo>
                  <a:cubicBezTo>
                    <a:pt x="687" y="748"/>
                    <a:pt x="519" y="779"/>
                    <a:pt x="376" y="919"/>
                  </a:cubicBezTo>
                  <a:cubicBezTo>
                    <a:pt x="376" y="919"/>
                    <a:pt x="316" y="695"/>
                    <a:pt x="376" y="565"/>
                  </a:cubicBezTo>
                  <a:cubicBezTo>
                    <a:pt x="376" y="565"/>
                    <a:pt x="663" y="362"/>
                    <a:pt x="712" y="235"/>
                  </a:cubicBezTo>
                  <a:cubicBezTo>
                    <a:pt x="725" y="203"/>
                    <a:pt x="709" y="190"/>
                    <a:pt x="678" y="190"/>
                  </a:cubicBezTo>
                  <a:cubicBezTo>
                    <a:pt x="583" y="190"/>
                    <a:pt x="341" y="307"/>
                    <a:pt x="228" y="407"/>
                  </a:cubicBezTo>
                  <a:cubicBezTo>
                    <a:pt x="77" y="544"/>
                    <a:pt x="0" y="1291"/>
                    <a:pt x="0" y="1291"/>
                  </a:cubicBezTo>
                  <a:lnTo>
                    <a:pt x="340" y="1817"/>
                  </a:lnTo>
                  <a:lnTo>
                    <a:pt x="358" y="1828"/>
                  </a:lnTo>
                  <a:cubicBezTo>
                    <a:pt x="358" y="1828"/>
                    <a:pt x="1014" y="1351"/>
                    <a:pt x="1150" y="1161"/>
                  </a:cubicBezTo>
                  <a:cubicBezTo>
                    <a:pt x="1291" y="975"/>
                    <a:pt x="1424" y="98"/>
                    <a:pt x="1270" y="7"/>
                  </a:cubicBezTo>
                  <a:cubicBezTo>
                    <a:pt x="1262" y="3"/>
                    <a:pt x="1254" y="1"/>
                    <a:pt x="1247"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3" name="Google Shape;2713;p28"/>
            <p:cNvSpPr/>
            <p:nvPr/>
          </p:nvSpPr>
          <p:spPr>
            <a:xfrm>
              <a:off x="5244020" y="2937290"/>
              <a:ext cx="37544" cy="116790"/>
            </a:xfrm>
            <a:custGeom>
              <a:avLst/>
              <a:gdLst/>
              <a:ahLst/>
              <a:cxnLst/>
              <a:rect l="l" t="t" r="r" b="b"/>
              <a:pathLst>
                <a:path w="334" h="1039" extrusionOk="0">
                  <a:moveTo>
                    <a:pt x="236" y="0"/>
                  </a:moveTo>
                  <a:cubicBezTo>
                    <a:pt x="202" y="0"/>
                    <a:pt x="177" y="44"/>
                    <a:pt x="168" y="80"/>
                  </a:cubicBezTo>
                  <a:cubicBezTo>
                    <a:pt x="77" y="393"/>
                    <a:pt x="21" y="715"/>
                    <a:pt x="0" y="1038"/>
                  </a:cubicBezTo>
                  <a:lnTo>
                    <a:pt x="221" y="933"/>
                  </a:lnTo>
                  <a:cubicBezTo>
                    <a:pt x="312" y="656"/>
                    <a:pt x="333" y="357"/>
                    <a:pt x="291" y="70"/>
                  </a:cubicBezTo>
                  <a:cubicBezTo>
                    <a:pt x="284" y="42"/>
                    <a:pt x="277" y="14"/>
                    <a:pt x="253" y="4"/>
                  </a:cubicBezTo>
                  <a:cubicBezTo>
                    <a:pt x="247" y="1"/>
                    <a:pt x="241" y="0"/>
                    <a:pt x="236"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4" name="Google Shape;2714;p28"/>
            <p:cNvSpPr/>
            <p:nvPr/>
          </p:nvSpPr>
          <p:spPr>
            <a:xfrm>
              <a:off x="5250652" y="3007208"/>
              <a:ext cx="98693" cy="80033"/>
            </a:xfrm>
            <a:custGeom>
              <a:avLst/>
              <a:gdLst/>
              <a:ahLst/>
              <a:cxnLst/>
              <a:rect l="l" t="t" r="r" b="b"/>
              <a:pathLst>
                <a:path w="878" h="712" extrusionOk="0">
                  <a:moveTo>
                    <a:pt x="824" y="0"/>
                  </a:moveTo>
                  <a:cubicBezTo>
                    <a:pt x="800" y="0"/>
                    <a:pt x="772" y="12"/>
                    <a:pt x="751" y="27"/>
                  </a:cubicBezTo>
                  <a:cubicBezTo>
                    <a:pt x="477" y="206"/>
                    <a:pt x="229" y="413"/>
                    <a:pt x="1" y="645"/>
                  </a:cubicBezTo>
                  <a:lnTo>
                    <a:pt x="236" y="711"/>
                  </a:lnTo>
                  <a:cubicBezTo>
                    <a:pt x="485" y="556"/>
                    <a:pt x="695" y="346"/>
                    <a:pt x="849" y="97"/>
                  </a:cubicBezTo>
                  <a:cubicBezTo>
                    <a:pt x="864" y="72"/>
                    <a:pt x="877" y="44"/>
                    <a:pt x="864" y="20"/>
                  </a:cubicBezTo>
                  <a:cubicBezTo>
                    <a:pt x="855" y="6"/>
                    <a:pt x="841" y="0"/>
                    <a:pt x="824"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5" name="Google Shape;2715;p28"/>
            <p:cNvSpPr/>
            <p:nvPr/>
          </p:nvSpPr>
          <p:spPr>
            <a:xfrm>
              <a:off x="5183544" y="3054307"/>
              <a:ext cx="73963" cy="21470"/>
            </a:xfrm>
            <a:custGeom>
              <a:avLst/>
              <a:gdLst/>
              <a:ahLst/>
              <a:cxnLst/>
              <a:rect l="l" t="t" r="r" b="b"/>
              <a:pathLst>
                <a:path w="658" h="191" extrusionOk="0">
                  <a:moveTo>
                    <a:pt x="406" y="0"/>
                  </a:moveTo>
                  <a:cubicBezTo>
                    <a:pt x="293" y="0"/>
                    <a:pt x="152" y="37"/>
                    <a:pt x="5" y="169"/>
                  </a:cubicBezTo>
                  <a:cubicBezTo>
                    <a:pt x="1" y="173"/>
                    <a:pt x="1" y="184"/>
                    <a:pt x="5" y="187"/>
                  </a:cubicBezTo>
                  <a:cubicBezTo>
                    <a:pt x="9" y="190"/>
                    <a:pt x="12" y="190"/>
                    <a:pt x="15" y="190"/>
                  </a:cubicBezTo>
                  <a:cubicBezTo>
                    <a:pt x="19" y="190"/>
                    <a:pt x="22" y="190"/>
                    <a:pt x="22" y="187"/>
                  </a:cubicBezTo>
                  <a:cubicBezTo>
                    <a:pt x="163" y="61"/>
                    <a:pt x="297" y="26"/>
                    <a:pt x="404" y="26"/>
                  </a:cubicBezTo>
                  <a:cubicBezTo>
                    <a:pt x="542" y="26"/>
                    <a:pt x="634" y="85"/>
                    <a:pt x="637" y="85"/>
                  </a:cubicBezTo>
                  <a:cubicBezTo>
                    <a:pt x="639" y="86"/>
                    <a:pt x="642" y="87"/>
                    <a:pt x="645" y="87"/>
                  </a:cubicBezTo>
                  <a:cubicBezTo>
                    <a:pt x="648" y="87"/>
                    <a:pt x="651" y="86"/>
                    <a:pt x="653" y="82"/>
                  </a:cubicBezTo>
                  <a:cubicBezTo>
                    <a:pt x="658" y="74"/>
                    <a:pt x="658" y="67"/>
                    <a:pt x="650" y="64"/>
                  </a:cubicBezTo>
                  <a:cubicBezTo>
                    <a:pt x="648" y="62"/>
                    <a:pt x="551" y="0"/>
                    <a:pt x="406"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6" name="Google Shape;2716;p28"/>
            <p:cNvSpPr/>
            <p:nvPr/>
          </p:nvSpPr>
          <p:spPr>
            <a:xfrm>
              <a:off x="5260881" y="2980904"/>
              <a:ext cx="20346" cy="73514"/>
            </a:xfrm>
            <a:custGeom>
              <a:avLst/>
              <a:gdLst/>
              <a:ahLst/>
              <a:cxnLst/>
              <a:rect l="l" t="t" r="r" b="b"/>
              <a:pathLst>
                <a:path w="181" h="654" extrusionOk="0">
                  <a:moveTo>
                    <a:pt x="165" y="1"/>
                  </a:moveTo>
                  <a:cubicBezTo>
                    <a:pt x="160" y="1"/>
                    <a:pt x="154" y="6"/>
                    <a:pt x="151" y="12"/>
                  </a:cubicBezTo>
                  <a:lnTo>
                    <a:pt x="4" y="636"/>
                  </a:lnTo>
                  <a:cubicBezTo>
                    <a:pt x="1" y="643"/>
                    <a:pt x="4" y="650"/>
                    <a:pt x="12" y="654"/>
                  </a:cubicBezTo>
                  <a:lnTo>
                    <a:pt x="15" y="654"/>
                  </a:lnTo>
                  <a:cubicBezTo>
                    <a:pt x="22" y="654"/>
                    <a:pt x="25" y="650"/>
                    <a:pt x="29" y="643"/>
                  </a:cubicBezTo>
                  <a:lnTo>
                    <a:pt x="180" y="16"/>
                  </a:lnTo>
                  <a:cubicBezTo>
                    <a:pt x="180" y="8"/>
                    <a:pt x="176" y="1"/>
                    <a:pt x="169" y="1"/>
                  </a:cubicBezTo>
                  <a:cubicBezTo>
                    <a:pt x="168" y="1"/>
                    <a:pt x="167" y="1"/>
                    <a:pt x="165"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7" name="Google Shape;2717;p28"/>
            <p:cNvSpPr/>
            <p:nvPr/>
          </p:nvSpPr>
          <p:spPr>
            <a:xfrm>
              <a:off x="5244020" y="3030139"/>
              <a:ext cx="26415" cy="44400"/>
            </a:xfrm>
            <a:custGeom>
              <a:avLst/>
              <a:gdLst/>
              <a:ahLst/>
              <a:cxnLst/>
              <a:rect l="l" t="t" r="r" b="b"/>
              <a:pathLst>
                <a:path w="235" h="395" extrusionOk="0">
                  <a:moveTo>
                    <a:pt x="16" y="1"/>
                  </a:moveTo>
                  <a:cubicBezTo>
                    <a:pt x="11" y="1"/>
                    <a:pt x="6" y="4"/>
                    <a:pt x="3" y="9"/>
                  </a:cubicBezTo>
                  <a:cubicBezTo>
                    <a:pt x="0" y="15"/>
                    <a:pt x="3" y="23"/>
                    <a:pt x="10" y="26"/>
                  </a:cubicBezTo>
                  <a:cubicBezTo>
                    <a:pt x="109" y="72"/>
                    <a:pt x="207" y="381"/>
                    <a:pt x="211" y="384"/>
                  </a:cubicBezTo>
                  <a:cubicBezTo>
                    <a:pt x="211" y="391"/>
                    <a:pt x="217" y="394"/>
                    <a:pt x="221" y="394"/>
                  </a:cubicBezTo>
                  <a:lnTo>
                    <a:pt x="225" y="394"/>
                  </a:lnTo>
                  <a:cubicBezTo>
                    <a:pt x="232" y="391"/>
                    <a:pt x="235" y="384"/>
                    <a:pt x="235" y="377"/>
                  </a:cubicBezTo>
                  <a:cubicBezTo>
                    <a:pt x="228" y="363"/>
                    <a:pt x="130" y="51"/>
                    <a:pt x="21" y="2"/>
                  </a:cubicBezTo>
                  <a:cubicBezTo>
                    <a:pt x="19" y="1"/>
                    <a:pt x="17" y="1"/>
                    <a:pt x="16"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8" name="Google Shape;2718;p28"/>
            <p:cNvSpPr/>
            <p:nvPr/>
          </p:nvSpPr>
          <p:spPr>
            <a:xfrm>
              <a:off x="5266052" y="3032612"/>
              <a:ext cx="39567" cy="36757"/>
            </a:xfrm>
            <a:custGeom>
              <a:avLst/>
              <a:gdLst/>
              <a:ahLst/>
              <a:cxnLst/>
              <a:rect l="l" t="t" r="r" b="b"/>
              <a:pathLst>
                <a:path w="352" h="327" extrusionOk="0">
                  <a:moveTo>
                    <a:pt x="335" y="1"/>
                  </a:moveTo>
                  <a:cubicBezTo>
                    <a:pt x="333" y="1"/>
                    <a:pt x="330" y="2"/>
                    <a:pt x="327" y="4"/>
                  </a:cubicBezTo>
                  <a:cubicBezTo>
                    <a:pt x="327" y="4"/>
                    <a:pt x="126" y="155"/>
                    <a:pt x="4" y="306"/>
                  </a:cubicBezTo>
                  <a:cubicBezTo>
                    <a:pt x="0" y="309"/>
                    <a:pt x="0" y="320"/>
                    <a:pt x="8" y="323"/>
                  </a:cubicBezTo>
                  <a:cubicBezTo>
                    <a:pt x="8" y="323"/>
                    <a:pt x="11" y="327"/>
                    <a:pt x="15" y="327"/>
                  </a:cubicBezTo>
                  <a:cubicBezTo>
                    <a:pt x="18" y="327"/>
                    <a:pt x="21" y="323"/>
                    <a:pt x="25" y="320"/>
                  </a:cubicBezTo>
                  <a:cubicBezTo>
                    <a:pt x="144" y="176"/>
                    <a:pt x="340" y="25"/>
                    <a:pt x="344" y="25"/>
                  </a:cubicBezTo>
                  <a:cubicBezTo>
                    <a:pt x="348" y="19"/>
                    <a:pt x="351" y="11"/>
                    <a:pt x="344" y="4"/>
                  </a:cubicBezTo>
                  <a:cubicBezTo>
                    <a:pt x="342" y="2"/>
                    <a:pt x="339" y="1"/>
                    <a:pt x="335"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9" name="Google Shape;2719;p28"/>
            <p:cNvSpPr/>
            <p:nvPr/>
          </p:nvSpPr>
          <p:spPr>
            <a:xfrm>
              <a:off x="4042603" y="2465288"/>
              <a:ext cx="196037" cy="427031"/>
            </a:xfrm>
            <a:custGeom>
              <a:avLst/>
              <a:gdLst/>
              <a:ahLst/>
              <a:cxnLst/>
              <a:rect l="l" t="t" r="r" b="b"/>
              <a:pathLst>
                <a:path w="1744" h="3799" extrusionOk="0">
                  <a:moveTo>
                    <a:pt x="1698" y="1"/>
                  </a:moveTo>
                  <a:cubicBezTo>
                    <a:pt x="1653" y="344"/>
                    <a:pt x="1389" y="607"/>
                    <a:pt x="1133" y="860"/>
                  </a:cubicBezTo>
                  <a:cubicBezTo>
                    <a:pt x="1067" y="927"/>
                    <a:pt x="1000" y="996"/>
                    <a:pt x="937" y="1063"/>
                  </a:cubicBezTo>
                  <a:cubicBezTo>
                    <a:pt x="274" y="1778"/>
                    <a:pt x="0" y="2852"/>
                    <a:pt x="239" y="3799"/>
                  </a:cubicBezTo>
                  <a:lnTo>
                    <a:pt x="285" y="3789"/>
                  </a:lnTo>
                  <a:cubicBezTo>
                    <a:pt x="49" y="2856"/>
                    <a:pt x="319" y="1799"/>
                    <a:pt x="968" y="1095"/>
                  </a:cubicBezTo>
                  <a:cubicBezTo>
                    <a:pt x="1032" y="1028"/>
                    <a:pt x="1101" y="958"/>
                    <a:pt x="1169" y="891"/>
                  </a:cubicBezTo>
                  <a:cubicBezTo>
                    <a:pt x="1425" y="632"/>
                    <a:pt x="1695" y="365"/>
                    <a:pt x="1744" y="7"/>
                  </a:cubicBezTo>
                  <a:lnTo>
                    <a:pt x="1698" y="1"/>
                  </a:ln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0" name="Google Shape;2720;p28"/>
            <p:cNvSpPr/>
            <p:nvPr/>
          </p:nvSpPr>
          <p:spPr>
            <a:xfrm>
              <a:off x="4792927" y="2429767"/>
              <a:ext cx="24617" cy="55304"/>
            </a:xfrm>
            <a:custGeom>
              <a:avLst/>
              <a:gdLst/>
              <a:ahLst/>
              <a:cxnLst/>
              <a:rect l="l" t="t" r="r" b="b"/>
              <a:pathLst>
                <a:path w="219" h="492" extrusionOk="0">
                  <a:moveTo>
                    <a:pt x="35" y="1"/>
                  </a:moveTo>
                  <a:lnTo>
                    <a:pt x="0" y="4"/>
                  </a:lnTo>
                  <a:cubicBezTo>
                    <a:pt x="14" y="184"/>
                    <a:pt x="81" y="341"/>
                    <a:pt x="176" y="492"/>
                  </a:cubicBezTo>
                  <a:lnTo>
                    <a:pt x="218" y="492"/>
                  </a:lnTo>
                  <a:cubicBezTo>
                    <a:pt x="120" y="341"/>
                    <a:pt x="50" y="179"/>
                    <a:pt x="35"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1" name="Google Shape;2721;p28"/>
            <p:cNvSpPr/>
            <p:nvPr/>
          </p:nvSpPr>
          <p:spPr>
            <a:xfrm>
              <a:off x="4189633" y="2478777"/>
              <a:ext cx="16299" cy="55978"/>
            </a:xfrm>
            <a:custGeom>
              <a:avLst/>
              <a:gdLst/>
              <a:ahLst/>
              <a:cxnLst/>
              <a:rect l="l" t="t" r="r" b="b"/>
              <a:pathLst>
                <a:path w="145" h="498" extrusionOk="0">
                  <a:moveTo>
                    <a:pt x="145" y="0"/>
                  </a:moveTo>
                  <a:lnTo>
                    <a:pt x="145" y="0"/>
                  </a:lnTo>
                  <a:cubicBezTo>
                    <a:pt x="113" y="133"/>
                    <a:pt x="64" y="312"/>
                    <a:pt x="1" y="498"/>
                  </a:cubicBezTo>
                  <a:cubicBezTo>
                    <a:pt x="75" y="340"/>
                    <a:pt x="123" y="172"/>
                    <a:pt x="145" y="0"/>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2" name="Google Shape;2722;p28"/>
            <p:cNvSpPr/>
            <p:nvPr/>
          </p:nvSpPr>
          <p:spPr>
            <a:xfrm>
              <a:off x="4817432" y="2484960"/>
              <a:ext cx="30350" cy="37993"/>
            </a:xfrm>
            <a:custGeom>
              <a:avLst/>
              <a:gdLst/>
              <a:ahLst/>
              <a:cxnLst/>
              <a:rect l="l" t="t" r="r" b="b"/>
              <a:pathLst>
                <a:path w="270" h="338" extrusionOk="0">
                  <a:moveTo>
                    <a:pt x="0" y="1"/>
                  </a:moveTo>
                  <a:cubicBezTo>
                    <a:pt x="77" y="120"/>
                    <a:pt x="172" y="229"/>
                    <a:pt x="270" y="337"/>
                  </a:cubicBezTo>
                  <a:cubicBezTo>
                    <a:pt x="172" y="99"/>
                    <a:pt x="214" y="15"/>
                    <a:pt x="214" y="15"/>
                  </a:cubicBezTo>
                  <a:lnTo>
                    <a:pt x="0" y="1"/>
                  </a:ln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3" name="Google Shape;2723;p28"/>
            <p:cNvSpPr/>
            <p:nvPr/>
          </p:nvSpPr>
          <p:spPr>
            <a:xfrm>
              <a:off x="4812710" y="2484960"/>
              <a:ext cx="39792" cy="49009"/>
            </a:xfrm>
            <a:custGeom>
              <a:avLst/>
              <a:gdLst/>
              <a:ahLst/>
              <a:cxnLst/>
              <a:rect l="l" t="t" r="r" b="b"/>
              <a:pathLst>
                <a:path w="354" h="436" extrusionOk="0">
                  <a:moveTo>
                    <a:pt x="0" y="1"/>
                  </a:moveTo>
                  <a:cubicBezTo>
                    <a:pt x="98" y="156"/>
                    <a:pt x="224" y="295"/>
                    <a:pt x="354" y="436"/>
                  </a:cubicBezTo>
                  <a:cubicBezTo>
                    <a:pt x="337" y="400"/>
                    <a:pt x="322" y="369"/>
                    <a:pt x="312" y="337"/>
                  </a:cubicBezTo>
                  <a:cubicBezTo>
                    <a:pt x="214" y="229"/>
                    <a:pt x="119" y="120"/>
                    <a:pt x="42"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4" name="Google Shape;2724;p28"/>
            <p:cNvSpPr/>
            <p:nvPr/>
          </p:nvSpPr>
          <p:spPr>
            <a:xfrm>
              <a:off x="4847669" y="2522841"/>
              <a:ext cx="116003" cy="331711"/>
            </a:xfrm>
            <a:custGeom>
              <a:avLst/>
              <a:gdLst/>
              <a:ahLst/>
              <a:cxnLst/>
              <a:rect l="l" t="t" r="r" b="b"/>
              <a:pathLst>
                <a:path w="1032" h="2951" extrusionOk="0">
                  <a:moveTo>
                    <a:pt x="1" y="0"/>
                  </a:moveTo>
                  <a:cubicBezTo>
                    <a:pt x="11" y="32"/>
                    <a:pt x="26" y="63"/>
                    <a:pt x="43" y="99"/>
                  </a:cubicBezTo>
                  <a:cubicBezTo>
                    <a:pt x="64" y="120"/>
                    <a:pt x="85" y="144"/>
                    <a:pt x="106" y="169"/>
                  </a:cubicBezTo>
                  <a:cubicBezTo>
                    <a:pt x="198" y="264"/>
                    <a:pt x="292" y="366"/>
                    <a:pt x="376" y="467"/>
                  </a:cubicBezTo>
                  <a:cubicBezTo>
                    <a:pt x="797" y="983"/>
                    <a:pt x="997" y="1656"/>
                    <a:pt x="923" y="2319"/>
                  </a:cubicBezTo>
                  <a:cubicBezTo>
                    <a:pt x="910" y="2445"/>
                    <a:pt x="884" y="2575"/>
                    <a:pt x="860" y="2702"/>
                  </a:cubicBezTo>
                  <a:cubicBezTo>
                    <a:pt x="847" y="2782"/>
                    <a:pt x="829" y="2866"/>
                    <a:pt x="818" y="2950"/>
                  </a:cubicBezTo>
                  <a:cubicBezTo>
                    <a:pt x="829" y="2950"/>
                    <a:pt x="839" y="2947"/>
                    <a:pt x="853" y="2943"/>
                  </a:cubicBezTo>
                  <a:cubicBezTo>
                    <a:pt x="863" y="2866"/>
                    <a:pt x="881" y="2786"/>
                    <a:pt x="895" y="2705"/>
                  </a:cubicBezTo>
                  <a:cubicBezTo>
                    <a:pt x="920" y="2582"/>
                    <a:pt x="944" y="2453"/>
                    <a:pt x="959" y="2323"/>
                  </a:cubicBezTo>
                  <a:cubicBezTo>
                    <a:pt x="1032" y="1653"/>
                    <a:pt x="829" y="965"/>
                    <a:pt x="400" y="442"/>
                  </a:cubicBezTo>
                  <a:cubicBezTo>
                    <a:pt x="320" y="340"/>
                    <a:pt x="225" y="243"/>
                    <a:pt x="134" y="144"/>
                  </a:cubicBezTo>
                  <a:cubicBezTo>
                    <a:pt x="89" y="95"/>
                    <a:pt x="43" y="50"/>
                    <a:pt x="1" y="0"/>
                  </a:cubicBez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5" name="Google Shape;2725;p28"/>
            <p:cNvSpPr/>
            <p:nvPr/>
          </p:nvSpPr>
          <p:spPr>
            <a:xfrm>
              <a:off x="4050022" y="2452699"/>
              <a:ext cx="930274" cy="446028"/>
            </a:xfrm>
            <a:custGeom>
              <a:avLst/>
              <a:gdLst/>
              <a:ahLst/>
              <a:cxnLst/>
              <a:rect l="l" t="t" r="r" b="b"/>
              <a:pathLst>
                <a:path w="8276" h="3968" extrusionOk="0">
                  <a:moveTo>
                    <a:pt x="1432" y="1"/>
                  </a:moveTo>
                  <a:lnTo>
                    <a:pt x="1432" y="14"/>
                  </a:lnTo>
                  <a:cubicBezTo>
                    <a:pt x="1435" y="344"/>
                    <a:pt x="1338" y="677"/>
                    <a:pt x="1155" y="951"/>
                  </a:cubicBezTo>
                  <a:cubicBezTo>
                    <a:pt x="1095" y="1091"/>
                    <a:pt x="1029" y="1225"/>
                    <a:pt x="948" y="1333"/>
                  </a:cubicBezTo>
                  <a:cubicBezTo>
                    <a:pt x="611" y="1789"/>
                    <a:pt x="1" y="2568"/>
                    <a:pt x="313" y="3536"/>
                  </a:cubicBezTo>
                  <a:cubicBezTo>
                    <a:pt x="349" y="3648"/>
                    <a:pt x="373" y="3760"/>
                    <a:pt x="387" y="3873"/>
                  </a:cubicBezTo>
                  <a:cubicBezTo>
                    <a:pt x="527" y="3890"/>
                    <a:pt x="678" y="3907"/>
                    <a:pt x="836" y="3918"/>
                  </a:cubicBezTo>
                  <a:lnTo>
                    <a:pt x="924" y="3294"/>
                  </a:lnTo>
                  <a:lnTo>
                    <a:pt x="1106" y="3939"/>
                  </a:lnTo>
                  <a:cubicBezTo>
                    <a:pt x="1264" y="3953"/>
                    <a:pt x="1429" y="3960"/>
                    <a:pt x="1608" y="3967"/>
                  </a:cubicBezTo>
                  <a:cubicBezTo>
                    <a:pt x="1587" y="3501"/>
                    <a:pt x="1530" y="3077"/>
                    <a:pt x="1425" y="2761"/>
                  </a:cubicBezTo>
                  <a:cubicBezTo>
                    <a:pt x="1116" y="1796"/>
                    <a:pt x="1839" y="1007"/>
                    <a:pt x="2639" y="810"/>
                  </a:cubicBezTo>
                  <a:cubicBezTo>
                    <a:pt x="2826" y="766"/>
                    <a:pt x="3009" y="747"/>
                    <a:pt x="3187" y="747"/>
                  </a:cubicBezTo>
                  <a:cubicBezTo>
                    <a:pt x="4074" y="747"/>
                    <a:pt x="4862" y="1228"/>
                    <a:pt x="5683" y="1558"/>
                  </a:cubicBezTo>
                  <a:cubicBezTo>
                    <a:pt x="6010" y="1652"/>
                    <a:pt x="6444" y="1743"/>
                    <a:pt x="6617" y="2063"/>
                  </a:cubicBezTo>
                  <a:cubicBezTo>
                    <a:pt x="6918" y="2568"/>
                    <a:pt x="6536" y="3185"/>
                    <a:pt x="6623" y="3757"/>
                  </a:cubicBezTo>
                  <a:cubicBezTo>
                    <a:pt x="6852" y="3732"/>
                    <a:pt x="7059" y="3708"/>
                    <a:pt x="7244" y="3684"/>
                  </a:cubicBezTo>
                  <a:lnTo>
                    <a:pt x="7328" y="3031"/>
                  </a:lnTo>
                  <a:lnTo>
                    <a:pt x="7459" y="3652"/>
                  </a:lnTo>
                  <a:cubicBezTo>
                    <a:pt x="7577" y="3634"/>
                    <a:pt x="7686" y="3616"/>
                    <a:pt x="7784" y="3599"/>
                  </a:cubicBezTo>
                  <a:cubicBezTo>
                    <a:pt x="7823" y="3031"/>
                    <a:pt x="8275" y="2319"/>
                    <a:pt x="7511" y="1309"/>
                  </a:cubicBezTo>
                  <a:cubicBezTo>
                    <a:pt x="7325" y="1060"/>
                    <a:pt x="7209" y="870"/>
                    <a:pt x="7139" y="723"/>
                  </a:cubicBezTo>
                  <a:cubicBezTo>
                    <a:pt x="7009" y="582"/>
                    <a:pt x="6883" y="443"/>
                    <a:pt x="6785" y="288"/>
                  </a:cubicBezTo>
                  <a:lnTo>
                    <a:pt x="1432" y="1"/>
                  </a:ln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6" name="Google Shape;2726;p28"/>
            <p:cNvSpPr/>
            <p:nvPr/>
          </p:nvSpPr>
          <p:spPr>
            <a:xfrm>
              <a:off x="4175469" y="2536668"/>
              <a:ext cx="652294" cy="363972"/>
            </a:xfrm>
            <a:custGeom>
              <a:avLst/>
              <a:gdLst/>
              <a:ahLst/>
              <a:cxnLst/>
              <a:rect l="l" t="t" r="r" b="b"/>
              <a:pathLst>
                <a:path w="5803" h="3238" extrusionOk="0">
                  <a:moveTo>
                    <a:pt x="2071" y="0"/>
                  </a:moveTo>
                  <a:cubicBezTo>
                    <a:pt x="1893" y="0"/>
                    <a:pt x="1710" y="19"/>
                    <a:pt x="1523" y="63"/>
                  </a:cubicBezTo>
                  <a:cubicBezTo>
                    <a:pt x="723" y="260"/>
                    <a:pt x="0" y="1049"/>
                    <a:pt x="309" y="2014"/>
                  </a:cubicBezTo>
                  <a:cubicBezTo>
                    <a:pt x="414" y="2326"/>
                    <a:pt x="481" y="2750"/>
                    <a:pt x="513" y="3224"/>
                  </a:cubicBezTo>
                  <a:cubicBezTo>
                    <a:pt x="767" y="3233"/>
                    <a:pt x="1041" y="3238"/>
                    <a:pt x="1336" y="3238"/>
                  </a:cubicBezTo>
                  <a:cubicBezTo>
                    <a:pt x="1714" y="3238"/>
                    <a:pt x="2128" y="3229"/>
                    <a:pt x="2579" y="3210"/>
                  </a:cubicBezTo>
                  <a:cubicBezTo>
                    <a:pt x="3831" y="3157"/>
                    <a:pt x="4785" y="3084"/>
                    <a:pt x="5507" y="3010"/>
                  </a:cubicBezTo>
                  <a:cubicBezTo>
                    <a:pt x="5420" y="2438"/>
                    <a:pt x="5802" y="1821"/>
                    <a:pt x="5501" y="1316"/>
                  </a:cubicBezTo>
                  <a:cubicBezTo>
                    <a:pt x="5328" y="996"/>
                    <a:pt x="4894" y="905"/>
                    <a:pt x="4567" y="811"/>
                  </a:cubicBezTo>
                  <a:cubicBezTo>
                    <a:pt x="3746" y="481"/>
                    <a:pt x="2958" y="0"/>
                    <a:pt x="2071" y="0"/>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7" name="Google Shape;2727;p28"/>
            <p:cNvSpPr/>
            <p:nvPr/>
          </p:nvSpPr>
          <p:spPr>
            <a:xfrm>
              <a:off x="4210203" y="2762945"/>
              <a:ext cx="22931" cy="136124"/>
            </a:xfrm>
            <a:custGeom>
              <a:avLst/>
              <a:gdLst/>
              <a:ahLst/>
              <a:cxnLst/>
              <a:rect l="l" t="t" r="r" b="b"/>
              <a:pathLst>
                <a:path w="204" h="1211" extrusionOk="0">
                  <a:moveTo>
                    <a:pt x="0" y="1"/>
                  </a:moveTo>
                  <a:lnTo>
                    <a:pt x="0" y="1"/>
                  </a:lnTo>
                  <a:cubicBezTo>
                    <a:pt x="105" y="317"/>
                    <a:pt x="162" y="741"/>
                    <a:pt x="183" y="1207"/>
                  </a:cubicBezTo>
                  <a:cubicBezTo>
                    <a:pt x="190" y="1207"/>
                    <a:pt x="196" y="1207"/>
                    <a:pt x="204" y="1211"/>
                  </a:cubicBezTo>
                  <a:cubicBezTo>
                    <a:pt x="172" y="737"/>
                    <a:pt x="105" y="313"/>
                    <a:pt x="0"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8" name="Google Shape;2728;p28"/>
            <p:cNvSpPr/>
            <p:nvPr/>
          </p:nvSpPr>
          <p:spPr>
            <a:xfrm>
              <a:off x="4205820" y="2435275"/>
              <a:ext cx="5171" cy="43614"/>
            </a:xfrm>
            <a:custGeom>
              <a:avLst/>
              <a:gdLst/>
              <a:ahLst/>
              <a:cxnLst/>
              <a:rect l="l" t="t" r="r" b="b"/>
              <a:pathLst>
                <a:path w="46" h="388" extrusionOk="0">
                  <a:moveTo>
                    <a:pt x="33" y="1"/>
                  </a:moveTo>
                  <a:lnTo>
                    <a:pt x="1" y="4"/>
                  </a:lnTo>
                  <a:cubicBezTo>
                    <a:pt x="15" y="130"/>
                    <a:pt x="15" y="261"/>
                    <a:pt x="1" y="387"/>
                  </a:cubicBezTo>
                  <a:cubicBezTo>
                    <a:pt x="25" y="278"/>
                    <a:pt x="39" y="201"/>
                    <a:pt x="46" y="169"/>
                  </a:cubicBezTo>
                  <a:cubicBezTo>
                    <a:pt x="43" y="113"/>
                    <a:pt x="39" y="57"/>
                    <a:pt x="33"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9" name="Google Shape;2729;p28"/>
            <p:cNvSpPr/>
            <p:nvPr/>
          </p:nvSpPr>
          <p:spPr>
            <a:xfrm>
              <a:off x="4179853" y="2454272"/>
              <a:ext cx="31586" cy="105325"/>
            </a:xfrm>
            <a:custGeom>
              <a:avLst/>
              <a:gdLst/>
              <a:ahLst/>
              <a:cxnLst/>
              <a:rect l="l" t="t" r="r" b="b"/>
              <a:pathLst>
                <a:path w="281" h="937" extrusionOk="0">
                  <a:moveTo>
                    <a:pt x="277" y="0"/>
                  </a:moveTo>
                  <a:cubicBezTo>
                    <a:pt x="270" y="32"/>
                    <a:pt x="256" y="109"/>
                    <a:pt x="232" y="218"/>
                  </a:cubicBezTo>
                  <a:cubicBezTo>
                    <a:pt x="210" y="390"/>
                    <a:pt x="162" y="558"/>
                    <a:pt x="88" y="716"/>
                  </a:cubicBezTo>
                  <a:cubicBezTo>
                    <a:pt x="60" y="790"/>
                    <a:pt x="32" y="863"/>
                    <a:pt x="0" y="937"/>
                  </a:cubicBezTo>
                  <a:cubicBezTo>
                    <a:pt x="183" y="663"/>
                    <a:pt x="280" y="330"/>
                    <a:pt x="277" y="0"/>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0" name="Google Shape;2730;p28"/>
            <p:cNvSpPr/>
            <p:nvPr/>
          </p:nvSpPr>
          <p:spPr>
            <a:xfrm>
              <a:off x="4257415" y="2572751"/>
              <a:ext cx="120837" cy="137923"/>
            </a:xfrm>
            <a:custGeom>
              <a:avLst/>
              <a:gdLst/>
              <a:ahLst/>
              <a:cxnLst/>
              <a:rect l="l" t="t" r="r" b="b"/>
              <a:pathLst>
                <a:path w="1075" h="1227" extrusionOk="0">
                  <a:moveTo>
                    <a:pt x="537" y="0"/>
                  </a:moveTo>
                  <a:cubicBezTo>
                    <a:pt x="308" y="0"/>
                    <a:pt x="9" y="94"/>
                    <a:pt x="5" y="584"/>
                  </a:cubicBezTo>
                  <a:cubicBezTo>
                    <a:pt x="1" y="1028"/>
                    <a:pt x="258" y="1226"/>
                    <a:pt x="528" y="1226"/>
                  </a:cubicBezTo>
                  <a:cubicBezTo>
                    <a:pt x="743" y="1226"/>
                    <a:pt x="967" y="1100"/>
                    <a:pt x="1074" y="872"/>
                  </a:cubicBezTo>
                  <a:lnTo>
                    <a:pt x="798" y="37"/>
                  </a:lnTo>
                  <a:cubicBezTo>
                    <a:pt x="798" y="37"/>
                    <a:pt x="681" y="0"/>
                    <a:pt x="537" y="0"/>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1" name="Google Shape;2731;p28"/>
            <p:cNvSpPr/>
            <p:nvPr/>
          </p:nvSpPr>
          <p:spPr>
            <a:xfrm>
              <a:off x="4295746" y="2686170"/>
              <a:ext cx="124321" cy="116790"/>
            </a:xfrm>
            <a:custGeom>
              <a:avLst/>
              <a:gdLst/>
              <a:ahLst/>
              <a:cxnLst/>
              <a:rect l="l" t="t" r="r" b="b"/>
              <a:pathLst>
                <a:path w="1106" h="1039" extrusionOk="0">
                  <a:moveTo>
                    <a:pt x="310" y="0"/>
                  </a:moveTo>
                  <a:cubicBezTo>
                    <a:pt x="306" y="0"/>
                    <a:pt x="302" y="1"/>
                    <a:pt x="298" y="3"/>
                  </a:cubicBezTo>
                  <a:cubicBezTo>
                    <a:pt x="112" y="105"/>
                    <a:pt x="0" y="297"/>
                    <a:pt x="11" y="512"/>
                  </a:cubicBezTo>
                  <a:cubicBezTo>
                    <a:pt x="15" y="655"/>
                    <a:pt x="78" y="792"/>
                    <a:pt x="186" y="894"/>
                  </a:cubicBezTo>
                  <a:cubicBezTo>
                    <a:pt x="289" y="986"/>
                    <a:pt x="420" y="1039"/>
                    <a:pt x="558" y="1039"/>
                  </a:cubicBezTo>
                  <a:cubicBezTo>
                    <a:pt x="566" y="1039"/>
                    <a:pt x="574" y="1039"/>
                    <a:pt x="583" y="1038"/>
                  </a:cubicBezTo>
                  <a:cubicBezTo>
                    <a:pt x="617" y="1038"/>
                    <a:pt x="649" y="1031"/>
                    <a:pt x="685" y="1024"/>
                  </a:cubicBezTo>
                  <a:cubicBezTo>
                    <a:pt x="895" y="975"/>
                    <a:pt x="1067" y="799"/>
                    <a:pt x="1101" y="579"/>
                  </a:cubicBezTo>
                  <a:cubicBezTo>
                    <a:pt x="1106" y="561"/>
                    <a:pt x="1095" y="547"/>
                    <a:pt x="1077" y="543"/>
                  </a:cubicBezTo>
                  <a:cubicBezTo>
                    <a:pt x="1063" y="543"/>
                    <a:pt x="1049" y="554"/>
                    <a:pt x="1046" y="568"/>
                  </a:cubicBezTo>
                  <a:cubicBezTo>
                    <a:pt x="1007" y="796"/>
                    <a:pt x="811" y="971"/>
                    <a:pt x="579" y="982"/>
                  </a:cubicBezTo>
                  <a:cubicBezTo>
                    <a:pt x="575" y="982"/>
                    <a:pt x="570" y="982"/>
                    <a:pt x="566" y="982"/>
                  </a:cubicBezTo>
                  <a:cubicBezTo>
                    <a:pt x="440" y="982"/>
                    <a:pt x="319" y="937"/>
                    <a:pt x="225" y="852"/>
                  </a:cubicBezTo>
                  <a:cubicBezTo>
                    <a:pt x="130" y="760"/>
                    <a:pt x="74" y="638"/>
                    <a:pt x="67" y="508"/>
                  </a:cubicBezTo>
                  <a:cubicBezTo>
                    <a:pt x="60" y="319"/>
                    <a:pt x="158" y="143"/>
                    <a:pt x="327" y="56"/>
                  </a:cubicBezTo>
                  <a:cubicBezTo>
                    <a:pt x="340" y="45"/>
                    <a:pt x="344" y="31"/>
                    <a:pt x="337" y="17"/>
                  </a:cubicBezTo>
                  <a:cubicBezTo>
                    <a:pt x="332" y="7"/>
                    <a:pt x="321" y="0"/>
                    <a:pt x="310" y="0"/>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2" name="Google Shape;2732;p28"/>
            <p:cNvSpPr/>
            <p:nvPr/>
          </p:nvSpPr>
          <p:spPr>
            <a:xfrm>
              <a:off x="4681305" y="2639971"/>
              <a:ext cx="132639" cy="104650"/>
            </a:xfrm>
            <a:custGeom>
              <a:avLst/>
              <a:gdLst/>
              <a:ahLst/>
              <a:cxnLst/>
              <a:rect l="l" t="t" r="r" b="b"/>
              <a:pathLst>
                <a:path w="1180" h="931" extrusionOk="0">
                  <a:moveTo>
                    <a:pt x="966" y="0"/>
                  </a:moveTo>
                  <a:cubicBezTo>
                    <a:pt x="959" y="0"/>
                    <a:pt x="953" y="3"/>
                    <a:pt x="948" y="7"/>
                  </a:cubicBezTo>
                  <a:cubicBezTo>
                    <a:pt x="933" y="18"/>
                    <a:pt x="933" y="35"/>
                    <a:pt x="944" y="49"/>
                  </a:cubicBezTo>
                  <a:cubicBezTo>
                    <a:pt x="1102" y="221"/>
                    <a:pt x="1116" y="481"/>
                    <a:pt x="980" y="671"/>
                  </a:cubicBezTo>
                  <a:cubicBezTo>
                    <a:pt x="902" y="776"/>
                    <a:pt x="786" y="846"/>
                    <a:pt x="656" y="867"/>
                  </a:cubicBezTo>
                  <a:cubicBezTo>
                    <a:pt x="630" y="871"/>
                    <a:pt x="604" y="873"/>
                    <a:pt x="578" y="873"/>
                  </a:cubicBezTo>
                  <a:cubicBezTo>
                    <a:pt x="475" y="873"/>
                    <a:pt x="375" y="840"/>
                    <a:pt x="289" y="779"/>
                  </a:cubicBezTo>
                  <a:cubicBezTo>
                    <a:pt x="138" y="666"/>
                    <a:pt x="60" y="481"/>
                    <a:pt x="96" y="295"/>
                  </a:cubicBezTo>
                  <a:cubicBezTo>
                    <a:pt x="99" y="277"/>
                    <a:pt x="88" y="263"/>
                    <a:pt x="70" y="260"/>
                  </a:cubicBezTo>
                  <a:cubicBezTo>
                    <a:pt x="69" y="259"/>
                    <a:pt x="67" y="259"/>
                    <a:pt x="65" y="259"/>
                  </a:cubicBezTo>
                  <a:cubicBezTo>
                    <a:pt x="54" y="259"/>
                    <a:pt x="42" y="269"/>
                    <a:pt x="39" y="284"/>
                  </a:cubicBezTo>
                  <a:cubicBezTo>
                    <a:pt x="1" y="491"/>
                    <a:pt x="85" y="698"/>
                    <a:pt x="257" y="825"/>
                  </a:cubicBezTo>
                  <a:cubicBezTo>
                    <a:pt x="352" y="892"/>
                    <a:pt x="464" y="930"/>
                    <a:pt x="578" y="930"/>
                  </a:cubicBezTo>
                  <a:cubicBezTo>
                    <a:pt x="607" y="930"/>
                    <a:pt x="635" y="928"/>
                    <a:pt x="664" y="923"/>
                  </a:cubicBezTo>
                  <a:cubicBezTo>
                    <a:pt x="677" y="919"/>
                    <a:pt x="692" y="919"/>
                    <a:pt x="706" y="916"/>
                  </a:cubicBezTo>
                  <a:cubicBezTo>
                    <a:pt x="832" y="884"/>
                    <a:pt x="944" y="810"/>
                    <a:pt x="1025" y="705"/>
                  </a:cubicBezTo>
                  <a:cubicBezTo>
                    <a:pt x="1179" y="495"/>
                    <a:pt x="1161" y="200"/>
                    <a:pt x="986" y="11"/>
                  </a:cubicBezTo>
                  <a:cubicBezTo>
                    <a:pt x="981" y="3"/>
                    <a:pt x="973" y="0"/>
                    <a:pt x="966" y="0"/>
                  </a:cubicBezTo>
                  <a:close/>
                </a:path>
              </a:pathLst>
            </a:custGeom>
            <a:solidFill>
              <a:srgbClr val="EDC1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3" name="Google Shape;2733;p28"/>
            <p:cNvSpPr/>
            <p:nvPr/>
          </p:nvSpPr>
          <p:spPr>
            <a:xfrm>
              <a:off x="4173109" y="2828254"/>
              <a:ext cx="743792" cy="643751"/>
            </a:xfrm>
            <a:custGeom>
              <a:avLst/>
              <a:gdLst/>
              <a:ahLst/>
              <a:cxnLst/>
              <a:rect l="l" t="t" r="r" b="b"/>
              <a:pathLst>
                <a:path w="6617" h="5727" extrusionOk="0">
                  <a:moveTo>
                    <a:pt x="2914" y="1"/>
                  </a:moveTo>
                  <a:cubicBezTo>
                    <a:pt x="2286" y="1"/>
                    <a:pt x="1472" y="101"/>
                    <a:pt x="1133" y="577"/>
                  </a:cubicBezTo>
                  <a:cubicBezTo>
                    <a:pt x="544" y="1402"/>
                    <a:pt x="0" y="2457"/>
                    <a:pt x="36" y="2658"/>
                  </a:cubicBezTo>
                  <a:cubicBezTo>
                    <a:pt x="74" y="2857"/>
                    <a:pt x="467" y="3116"/>
                    <a:pt x="1081" y="3281"/>
                  </a:cubicBezTo>
                  <a:cubicBezTo>
                    <a:pt x="1081" y="3281"/>
                    <a:pt x="1014" y="5196"/>
                    <a:pt x="1295" y="5533"/>
                  </a:cubicBezTo>
                  <a:cubicBezTo>
                    <a:pt x="1295" y="5533"/>
                    <a:pt x="2363" y="5727"/>
                    <a:pt x="3539" y="5727"/>
                  </a:cubicBezTo>
                  <a:cubicBezTo>
                    <a:pt x="4290" y="5727"/>
                    <a:pt x="5084" y="5648"/>
                    <a:pt x="5672" y="5389"/>
                  </a:cubicBezTo>
                  <a:cubicBezTo>
                    <a:pt x="5672" y="5389"/>
                    <a:pt x="5661" y="3885"/>
                    <a:pt x="5532" y="3545"/>
                  </a:cubicBezTo>
                  <a:cubicBezTo>
                    <a:pt x="5532" y="3545"/>
                    <a:pt x="6279" y="3152"/>
                    <a:pt x="6616" y="2776"/>
                  </a:cubicBezTo>
                  <a:cubicBezTo>
                    <a:pt x="6616" y="2776"/>
                    <a:pt x="6132" y="1335"/>
                    <a:pt x="5886" y="885"/>
                  </a:cubicBezTo>
                  <a:cubicBezTo>
                    <a:pt x="5644" y="433"/>
                    <a:pt x="4687" y="178"/>
                    <a:pt x="3733" y="55"/>
                  </a:cubicBezTo>
                  <a:cubicBezTo>
                    <a:pt x="3733" y="55"/>
                    <a:pt x="3374" y="1"/>
                    <a:pt x="2914" y="1"/>
                  </a:cubicBezTo>
                  <a:close/>
                </a:path>
              </a:pathLst>
            </a:custGeom>
            <a:solidFill>
              <a:srgbClr val="7EA98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4" name="Google Shape;2734;p28"/>
            <p:cNvSpPr/>
            <p:nvPr/>
          </p:nvSpPr>
          <p:spPr>
            <a:xfrm>
              <a:off x="4462897" y="2808695"/>
              <a:ext cx="186145" cy="80933"/>
            </a:xfrm>
            <a:custGeom>
              <a:avLst/>
              <a:gdLst/>
              <a:ahLst/>
              <a:cxnLst/>
              <a:rect l="l" t="t" r="r" b="b"/>
              <a:pathLst>
                <a:path w="1656" h="720" extrusionOk="0">
                  <a:moveTo>
                    <a:pt x="1656" y="0"/>
                  </a:moveTo>
                  <a:lnTo>
                    <a:pt x="1656" y="0"/>
                  </a:lnTo>
                  <a:cubicBezTo>
                    <a:pt x="1363" y="95"/>
                    <a:pt x="1052" y="141"/>
                    <a:pt x="743" y="141"/>
                  </a:cubicBezTo>
                  <a:cubicBezTo>
                    <a:pt x="489" y="141"/>
                    <a:pt x="238" y="110"/>
                    <a:pt x="1" y="49"/>
                  </a:cubicBezTo>
                  <a:lnTo>
                    <a:pt x="1" y="49"/>
                  </a:lnTo>
                  <a:lnTo>
                    <a:pt x="43" y="580"/>
                  </a:lnTo>
                  <a:cubicBezTo>
                    <a:pt x="43" y="580"/>
                    <a:pt x="382" y="720"/>
                    <a:pt x="792" y="720"/>
                  </a:cubicBezTo>
                  <a:cubicBezTo>
                    <a:pt x="1056" y="720"/>
                    <a:pt x="1350" y="662"/>
                    <a:pt x="1600" y="470"/>
                  </a:cubicBezTo>
                  <a:lnTo>
                    <a:pt x="1656" y="0"/>
                  </a:ln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5" name="Google Shape;2735;p28"/>
            <p:cNvSpPr/>
            <p:nvPr/>
          </p:nvSpPr>
          <p:spPr>
            <a:xfrm>
              <a:off x="4456602" y="2734955"/>
              <a:ext cx="201207" cy="89588"/>
            </a:xfrm>
            <a:custGeom>
              <a:avLst/>
              <a:gdLst/>
              <a:ahLst/>
              <a:cxnLst/>
              <a:rect l="l" t="t" r="r" b="b"/>
              <a:pathLst>
                <a:path w="1790" h="797" extrusionOk="0">
                  <a:moveTo>
                    <a:pt x="0" y="1"/>
                  </a:moveTo>
                  <a:lnTo>
                    <a:pt x="57" y="705"/>
                  </a:lnTo>
                  <a:cubicBezTo>
                    <a:pt x="294" y="766"/>
                    <a:pt x="545" y="797"/>
                    <a:pt x="799" y="797"/>
                  </a:cubicBezTo>
                  <a:cubicBezTo>
                    <a:pt x="1108" y="797"/>
                    <a:pt x="1419" y="751"/>
                    <a:pt x="1712" y="656"/>
                  </a:cubicBezTo>
                  <a:lnTo>
                    <a:pt x="1789" y="18"/>
                  </a:lnTo>
                  <a:lnTo>
                    <a:pt x="0" y="1"/>
                  </a:ln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6" name="Google Shape;2736;p28"/>
            <p:cNvSpPr/>
            <p:nvPr/>
          </p:nvSpPr>
          <p:spPr>
            <a:xfrm>
              <a:off x="4279896" y="2252950"/>
              <a:ext cx="524151" cy="546407"/>
            </a:xfrm>
            <a:custGeom>
              <a:avLst/>
              <a:gdLst/>
              <a:ahLst/>
              <a:cxnLst/>
              <a:rect l="l" t="t" r="r" b="b"/>
              <a:pathLst>
                <a:path w="4663" h="4861" extrusionOk="0">
                  <a:moveTo>
                    <a:pt x="2710" y="1"/>
                  </a:moveTo>
                  <a:cubicBezTo>
                    <a:pt x="2411" y="1"/>
                    <a:pt x="2076" y="52"/>
                    <a:pt x="1713" y="157"/>
                  </a:cubicBezTo>
                  <a:cubicBezTo>
                    <a:pt x="408" y="532"/>
                    <a:pt x="1" y="1707"/>
                    <a:pt x="379" y="3141"/>
                  </a:cubicBezTo>
                  <a:cubicBezTo>
                    <a:pt x="722" y="4427"/>
                    <a:pt x="1629" y="4860"/>
                    <a:pt x="2554" y="4860"/>
                  </a:cubicBezTo>
                  <a:cubicBezTo>
                    <a:pt x="2664" y="4860"/>
                    <a:pt x="2774" y="4854"/>
                    <a:pt x="2884" y="4843"/>
                  </a:cubicBezTo>
                  <a:cubicBezTo>
                    <a:pt x="3982" y="4727"/>
                    <a:pt x="4663" y="3815"/>
                    <a:pt x="4627" y="2914"/>
                  </a:cubicBezTo>
                  <a:cubicBezTo>
                    <a:pt x="4578" y="1760"/>
                    <a:pt x="4245" y="981"/>
                    <a:pt x="4245" y="981"/>
                  </a:cubicBezTo>
                  <a:cubicBezTo>
                    <a:pt x="4025" y="342"/>
                    <a:pt x="3483" y="1"/>
                    <a:pt x="2710"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7" name="Google Shape;2737;p28"/>
            <p:cNvSpPr/>
            <p:nvPr/>
          </p:nvSpPr>
          <p:spPr>
            <a:xfrm>
              <a:off x="4421081" y="2634463"/>
              <a:ext cx="121961" cy="64858"/>
            </a:xfrm>
            <a:custGeom>
              <a:avLst/>
              <a:gdLst/>
              <a:ahLst/>
              <a:cxnLst/>
              <a:rect l="l" t="t" r="r" b="b"/>
              <a:pathLst>
                <a:path w="1085" h="577" extrusionOk="0">
                  <a:moveTo>
                    <a:pt x="444" y="0"/>
                  </a:moveTo>
                  <a:cubicBezTo>
                    <a:pt x="221" y="0"/>
                    <a:pt x="45" y="82"/>
                    <a:pt x="25" y="207"/>
                  </a:cubicBezTo>
                  <a:cubicBezTo>
                    <a:pt x="1" y="362"/>
                    <a:pt x="214" y="519"/>
                    <a:pt x="499" y="565"/>
                  </a:cubicBezTo>
                  <a:cubicBezTo>
                    <a:pt x="550" y="573"/>
                    <a:pt x="600" y="577"/>
                    <a:pt x="648" y="577"/>
                  </a:cubicBezTo>
                  <a:cubicBezTo>
                    <a:pt x="868" y="577"/>
                    <a:pt x="1040" y="495"/>
                    <a:pt x="1060" y="369"/>
                  </a:cubicBezTo>
                  <a:cubicBezTo>
                    <a:pt x="1085" y="218"/>
                    <a:pt x="870" y="56"/>
                    <a:pt x="587" y="11"/>
                  </a:cubicBezTo>
                  <a:cubicBezTo>
                    <a:pt x="538" y="4"/>
                    <a:pt x="490" y="0"/>
                    <a:pt x="444" y="0"/>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8" name="Google Shape;2738;p28"/>
            <p:cNvSpPr/>
            <p:nvPr/>
          </p:nvSpPr>
          <p:spPr>
            <a:xfrm>
              <a:off x="4650618" y="2619063"/>
              <a:ext cx="122748" cy="67893"/>
            </a:xfrm>
            <a:custGeom>
              <a:avLst/>
              <a:gdLst/>
              <a:ahLst/>
              <a:cxnLst/>
              <a:rect l="l" t="t" r="r" b="b"/>
              <a:pathLst>
                <a:path w="1092" h="604" extrusionOk="0">
                  <a:moveTo>
                    <a:pt x="707" y="0"/>
                  </a:moveTo>
                  <a:cubicBezTo>
                    <a:pt x="634" y="0"/>
                    <a:pt x="555" y="11"/>
                    <a:pt x="474" y="32"/>
                  </a:cubicBezTo>
                  <a:cubicBezTo>
                    <a:pt x="196" y="106"/>
                    <a:pt x="0" y="284"/>
                    <a:pt x="39" y="436"/>
                  </a:cubicBezTo>
                  <a:cubicBezTo>
                    <a:pt x="66" y="541"/>
                    <a:pt x="207" y="603"/>
                    <a:pt x="387" y="603"/>
                  </a:cubicBezTo>
                  <a:cubicBezTo>
                    <a:pt x="459" y="603"/>
                    <a:pt x="537" y="593"/>
                    <a:pt x="617" y="572"/>
                  </a:cubicBezTo>
                  <a:cubicBezTo>
                    <a:pt x="898" y="499"/>
                    <a:pt x="1091" y="320"/>
                    <a:pt x="1052" y="169"/>
                  </a:cubicBezTo>
                  <a:cubicBezTo>
                    <a:pt x="1025" y="62"/>
                    <a:pt x="886" y="0"/>
                    <a:pt x="707" y="0"/>
                  </a:cubicBezTo>
                  <a:close/>
                </a:path>
              </a:pathLst>
            </a:custGeom>
            <a:solidFill>
              <a:srgbClr val="E5B08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9" name="Google Shape;2739;p28"/>
            <p:cNvSpPr/>
            <p:nvPr/>
          </p:nvSpPr>
          <p:spPr>
            <a:xfrm>
              <a:off x="4426252" y="2470234"/>
              <a:ext cx="99367" cy="56653"/>
            </a:xfrm>
            <a:custGeom>
              <a:avLst/>
              <a:gdLst/>
              <a:ahLst/>
              <a:cxnLst/>
              <a:rect l="l" t="t" r="r" b="b"/>
              <a:pathLst>
                <a:path w="884" h="504" extrusionOk="0">
                  <a:moveTo>
                    <a:pt x="697" y="1"/>
                  </a:moveTo>
                  <a:cubicBezTo>
                    <a:pt x="618" y="1"/>
                    <a:pt x="502" y="38"/>
                    <a:pt x="327" y="139"/>
                  </a:cubicBezTo>
                  <a:cubicBezTo>
                    <a:pt x="0" y="329"/>
                    <a:pt x="165" y="465"/>
                    <a:pt x="165" y="465"/>
                  </a:cubicBezTo>
                  <a:cubicBezTo>
                    <a:pt x="195" y="491"/>
                    <a:pt x="231" y="503"/>
                    <a:pt x="275" y="503"/>
                  </a:cubicBezTo>
                  <a:cubicBezTo>
                    <a:pt x="362" y="503"/>
                    <a:pt x="479" y="456"/>
                    <a:pt x="628" y="374"/>
                  </a:cubicBezTo>
                  <a:cubicBezTo>
                    <a:pt x="814" y="272"/>
                    <a:pt x="884" y="146"/>
                    <a:pt x="832" y="68"/>
                  </a:cubicBezTo>
                  <a:cubicBezTo>
                    <a:pt x="806" y="29"/>
                    <a:pt x="766" y="1"/>
                    <a:pt x="697"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0" name="Google Shape;2740;p28"/>
            <p:cNvSpPr/>
            <p:nvPr/>
          </p:nvSpPr>
          <p:spPr>
            <a:xfrm>
              <a:off x="4688050" y="2466075"/>
              <a:ext cx="93972" cy="67781"/>
            </a:xfrm>
            <a:custGeom>
              <a:avLst/>
              <a:gdLst/>
              <a:ahLst/>
              <a:cxnLst/>
              <a:rect l="l" t="t" r="r" b="b"/>
              <a:pathLst>
                <a:path w="836" h="603" extrusionOk="0">
                  <a:moveTo>
                    <a:pt x="160" y="1"/>
                  </a:moveTo>
                  <a:cubicBezTo>
                    <a:pt x="116" y="1"/>
                    <a:pt x="84" y="19"/>
                    <a:pt x="60" y="46"/>
                  </a:cubicBezTo>
                  <a:cubicBezTo>
                    <a:pt x="0" y="116"/>
                    <a:pt x="57" y="253"/>
                    <a:pt x="225" y="397"/>
                  </a:cubicBezTo>
                  <a:cubicBezTo>
                    <a:pt x="379" y="527"/>
                    <a:pt x="499" y="603"/>
                    <a:pt x="590" y="603"/>
                  </a:cubicBezTo>
                  <a:cubicBezTo>
                    <a:pt x="616" y="603"/>
                    <a:pt x="641" y="596"/>
                    <a:pt x="663" y="583"/>
                  </a:cubicBezTo>
                  <a:cubicBezTo>
                    <a:pt x="663" y="583"/>
                    <a:pt x="835" y="478"/>
                    <a:pt x="541" y="222"/>
                  </a:cubicBezTo>
                  <a:cubicBezTo>
                    <a:pt x="354" y="56"/>
                    <a:pt x="237" y="1"/>
                    <a:pt x="160" y="1"/>
                  </a:cubicBezTo>
                  <a:close/>
                </a:path>
              </a:pathLst>
            </a:custGeom>
            <a:solidFill>
              <a:srgbClr val="AA67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1" name="Google Shape;2741;p28"/>
            <p:cNvSpPr/>
            <p:nvPr/>
          </p:nvSpPr>
          <p:spPr>
            <a:xfrm>
              <a:off x="4271353" y="2600965"/>
              <a:ext cx="85204" cy="76549"/>
            </a:xfrm>
            <a:custGeom>
              <a:avLst/>
              <a:gdLst/>
              <a:ahLst/>
              <a:cxnLst/>
              <a:rect l="l" t="t" r="r" b="b"/>
              <a:pathLst>
                <a:path w="758" h="681" extrusionOk="0">
                  <a:moveTo>
                    <a:pt x="342" y="1"/>
                  </a:moveTo>
                  <a:cubicBezTo>
                    <a:pt x="315" y="1"/>
                    <a:pt x="288" y="4"/>
                    <a:pt x="263" y="11"/>
                  </a:cubicBezTo>
                  <a:cubicBezTo>
                    <a:pt x="98" y="56"/>
                    <a:pt x="7" y="210"/>
                    <a:pt x="3" y="218"/>
                  </a:cubicBezTo>
                  <a:cubicBezTo>
                    <a:pt x="0" y="225"/>
                    <a:pt x="0" y="235"/>
                    <a:pt x="10" y="239"/>
                  </a:cubicBezTo>
                  <a:cubicBezTo>
                    <a:pt x="13" y="241"/>
                    <a:pt x="16" y="243"/>
                    <a:pt x="19" y="243"/>
                  </a:cubicBezTo>
                  <a:cubicBezTo>
                    <a:pt x="24" y="243"/>
                    <a:pt x="29" y="239"/>
                    <a:pt x="31" y="235"/>
                  </a:cubicBezTo>
                  <a:cubicBezTo>
                    <a:pt x="31" y="231"/>
                    <a:pt x="119" y="84"/>
                    <a:pt x="270" y="42"/>
                  </a:cubicBezTo>
                  <a:cubicBezTo>
                    <a:pt x="294" y="36"/>
                    <a:pt x="318" y="33"/>
                    <a:pt x="342" y="33"/>
                  </a:cubicBezTo>
                  <a:cubicBezTo>
                    <a:pt x="409" y="33"/>
                    <a:pt x="478" y="55"/>
                    <a:pt x="547" y="98"/>
                  </a:cubicBezTo>
                  <a:cubicBezTo>
                    <a:pt x="638" y="151"/>
                    <a:pt x="680" y="228"/>
                    <a:pt x="698" y="309"/>
                  </a:cubicBezTo>
                  <a:cubicBezTo>
                    <a:pt x="643" y="270"/>
                    <a:pt x="586" y="256"/>
                    <a:pt x="531" y="256"/>
                  </a:cubicBezTo>
                  <a:cubicBezTo>
                    <a:pt x="388" y="256"/>
                    <a:pt x="266" y="354"/>
                    <a:pt x="266" y="354"/>
                  </a:cubicBezTo>
                  <a:cubicBezTo>
                    <a:pt x="259" y="361"/>
                    <a:pt x="256" y="372"/>
                    <a:pt x="263" y="379"/>
                  </a:cubicBezTo>
                  <a:cubicBezTo>
                    <a:pt x="266" y="382"/>
                    <a:pt x="270" y="382"/>
                    <a:pt x="277" y="382"/>
                  </a:cubicBezTo>
                  <a:cubicBezTo>
                    <a:pt x="280" y="382"/>
                    <a:pt x="280" y="382"/>
                    <a:pt x="284" y="379"/>
                  </a:cubicBezTo>
                  <a:cubicBezTo>
                    <a:pt x="286" y="379"/>
                    <a:pt x="400" y="289"/>
                    <a:pt x="530" y="289"/>
                  </a:cubicBezTo>
                  <a:cubicBezTo>
                    <a:pt x="588" y="289"/>
                    <a:pt x="649" y="307"/>
                    <a:pt x="705" y="358"/>
                  </a:cubicBezTo>
                  <a:cubicBezTo>
                    <a:pt x="722" y="508"/>
                    <a:pt x="666" y="656"/>
                    <a:pt x="666" y="656"/>
                  </a:cubicBezTo>
                  <a:cubicBezTo>
                    <a:pt x="663" y="667"/>
                    <a:pt x="666" y="673"/>
                    <a:pt x="674" y="677"/>
                  </a:cubicBezTo>
                  <a:cubicBezTo>
                    <a:pt x="677" y="681"/>
                    <a:pt x="680" y="681"/>
                    <a:pt x="680" y="681"/>
                  </a:cubicBezTo>
                  <a:cubicBezTo>
                    <a:pt x="687" y="681"/>
                    <a:pt x="691" y="673"/>
                    <a:pt x="695" y="670"/>
                  </a:cubicBezTo>
                  <a:cubicBezTo>
                    <a:pt x="695" y="667"/>
                    <a:pt x="758" y="513"/>
                    <a:pt x="737" y="351"/>
                  </a:cubicBezTo>
                  <a:lnTo>
                    <a:pt x="737" y="348"/>
                  </a:lnTo>
                  <a:cubicBezTo>
                    <a:pt x="722" y="242"/>
                    <a:pt x="677" y="140"/>
                    <a:pt x="565" y="71"/>
                  </a:cubicBezTo>
                  <a:cubicBezTo>
                    <a:pt x="488" y="25"/>
                    <a:pt x="413" y="1"/>
                    <a:pt x="342"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2" name="Google Shape;2742;p28"/>
            <p:cNvSpPr/>
            <p:nvPr/>
          </p:nvSpPr>
          <p:spPr>
            <a:xfrm>
              <a:off x="4570134" y="2449888"/>
              <a:ext cx="75087" cy="182773"/>
            </a:xfrm>
            <a:custGeom>
              <a:avLst/>
              <a:gdLst/>
              <a:ahLst/>
              <a:cxnLst/>
              <a:rect l="l" t="t" r="r" b="b"/>
              <a:pathLst>
                <a:path w="668" h="1626" extrusionOk="0">
                  <a:moveTo>
                    <a:pt x="46" y="0"/>
                  </a:moveTo>
                  <a:cubicBezTo>
                    <a:pt x="39" y="0"/>
                    <a:pt x="32" y="8"/>
                    <a:pt x="32" y="15"/>
                  </a:cubicBezTo>
                  <a:cubicBezTo>
                    <a:pt x="28" y="120"/>
                    <a:pt x="0" y="1036"/>
                    <a:pt x="78" y="1148"/>
                  </a:cubicBezTo>
                  <a:cubicBezTo>
                    <a:pt x="101" y="1182"/>
                    <a:pt x="138" y="1211"/>
                    <a:pt x="197" y="1211"/>
                  </a:cubicBezTo>
                  <a:cubicBezTo>
                    <a:pt x="248" y="1211"/>
                    <a:pt x="315" y="1190"/>
                    <a:pt x="404" y="1133"/>
                  </a:cubicBezTo>
                  <a:cubicBezTo>
                    <a:pt x="407" y="1133"/>
                    <a:pt x="411" y="1130"/>
                    <a:pt x="411" y="1130"/>
                  </a:cubicBezTo>
                  <a:cubicBezTo>
                    <a:pt x="438" y="1115"/>
                    <a:pt x="464" y="1107"/>
                    <a:pt x="487" y="1107"/>
                  </a:cubicBezTo>
                  <a:cubicBezTo>
                    <a:pt x="512" y="1107"/>
                    <a:pt x="533" y="1116"/>
                    <a:pt x="551" y="1133"/>
                  </a:cubicBezTo>
                  <a:cubicBezTo>
                    <a:pt x="614" y="1190"/>
                    <a:pt x="632" y="1323"/>
                    <a:pt x="593" y="1415"/>
                  </a:cubicBezTo>
                  <a:cubicBezTo>
                    <a:pt x="541" y="1530"/>
                    <a:pt x="415" y="1593"/>
                    <a:pt x="415" y="1596"/>
                  </a:cubicBezTo>
                  <a:cubicBezTo>
                    <a:pt x="407" y="1600"/>
                    <a:pt x="404" y="1607"/>
                    <a:pt x="407" y="1617"/>
                  </a:cubicBezTo>
                  <a:cubicBezTo>
                    <a:pt x="411" y="1621"/>
                    <a:pt x="418" y="1625"/>
                    <a:pt x="421" y="1625"/>
                  </a:cubicBezTo>
                  <a:lnTo>
                    <a:pt x="428" y="1625"/>
                  </a:lnTo>
                  <a:cubicBezTo>
                    <a:pt x="436" y="1621"/>
                    <a:pt x="565" y="1554"/>
                    <a:pt x="622" y="1428"/>
                  </a:cubicBezTo>
                  <a:cubicBezTo>
                    <a:pt x="667" y="1323"/>
                    <a:pt x="646" y="1172"/>
                    <a:pt x="572" y="1109"/>
                  </a:cubicBezTo>
                  <a:cubicBezTo>
                    <a:pt x="548" y="1087"/>
                    <a:pt x="519" y="1075"/>
                    <a:pt x="487" y="1075"/>
                  </a:cubicBezTo>
                  <a:cubicBezTo>
                    <a:pt x="459" y="1075"/>
                    <a:pt x="428" y="1084"/>
                    <a:pt x="397" y="1102"/>
                  </a:cubicBezTo>
                  <a:cubicBezTo>
                    <a:pt x="394" y="1102"/>
                    <a:pt x="390" y="1106"/>
                    <a:pt x="386" y="1109"/>
                  </a:cubicBezTo>
                  <a:cubicBezTo>
                    <a:pt x="311" y="1155"/>
                    <a:pt x="248" y="1179"/>
                    <a:pt x="199" y="1179"/>
                  </a:cubicBezTo>
                  <a:cubicBezTo>
                    <a:pt x="159" y="1179"/>
                    <a:pt x="128" y="1163"/>
                    <a:pt x="106" y="1130"/>
                  </a:cubicBezTo>
                  <a:cubicBezTo>
                    <a:pt x="46" y="1042"/>
                    <a:pt x="54" y="295"/>
                    <a:pt x="64" y="15"/>
                  </a:cubicBezTo>
                  <a:cubicBezTo>
                    <a:pt x="64" y="8"/>
                    <a:pt x="57" y="0"/>
                    <a:pt x="46"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3" name="Google Shape;2743;p28"/>
            <p:cNvSpPr/>
            <p:nvPr/>
          </p:nvSpPr>
          <p:spPr>
            <a:xfrm>
              <a:off x="4462559" y="2568142"/>
              <a:ext cx="76886" cy="34846"/>
            </a:xfrm>
            <a:custGeom>
              <a:avLst/>
              <a:gdLst/>
              <a:ahLst/>
              <a:cxnLst/>
              <a:rect l="l" t="t" r="r" b="b"/>
              <a:pathLst>
                <a:path w="684" h="310" extrusionOk="0">
                  <a:moveTo>
                    <a:pt x="151" y="1"/>
                  </a:moveTo>
                  <a:cubicBezTo>
                    <a:pt x="137" y="1"/>
                    <a:pt x="122" y="15"/>
                    <a:pt x="122" y="29"/>
                  </a:cubicBezTo>
                  <a:lnTo>
                    <a:pt x="122" y="36"/>
                  </a:lnTo>
                  <a:lnTo>
                    <a:pt x="28" y="33"/>
                  </a:lnTo>
                  <a:cubicBezTo>
                    <a:pt x="14" y="33"/>
                    <a:pt x="4" y="43"/>
                    <a:pt x="0" y="60"/>
                  </a:cubicBezTo>
                  <a:cubicBezTo>
                    <a:pt x="0" y="75"/>
                    <a:pt x="14" y="89"/>
                    <a:pt x="28" y="89"/>
                  </a:cubicBezTo>
                  <a:lnTo>
                    <a:pt x="130" y="92"/>
                  </a:lnTo>
                  <a:cubicBezTo>
                    <a:pt x="133" y="102"/>
                    <a:pt x="137" y="113"/>
                    <a:pt x="140" y="123"/>
                  </a:cubicBezTo>
                  <a:lnTo>
                    <a:pt x="67" y="141"/>
                  </a:lnTo>
                  <a:cubicBezTo>
                    <a:pt x="53" y="145"/>
                    <a:pt x="42" y="159"/>
                    <a:pt x="46" y="173"/>
                  </a:cubicBezTo>
                  <a:cubicBezTo>
                    <a:pt x="49" y="187"/>
                    <a:pt x="59" y="194"/>
                    <a:pt x="74" y="194"/>
                  </a:cubicBezTo>
                  <a:lnTo>
                    <a:pt x="77" y="194"/>
                  </a:lnTo>
                  <a:lnTo>
                    <a:pt x="165" y="173"/>
                  </a:lnTo>
                  <a:cubicBezTo>
                    <a:pt x="214" y="253"/>
                    <a:pt x="302" y="310"/>
                    <a:pt x="404" y="310"/>
                  </a:cubicBezTo>
                  <a:cubicBezTo>
                    <a:pt x="558" y="310"/>
                    <a:pt x="684" y="183"/>
                    <a:pt x="684" y="29"/>
                  </a:cubicBezTo>
                  <a:cubicBezTo>
                    <a:pt x="684" y="15"/>
                    <a:pt x="670" y="1"/>
                    <a:pt x="656" y="1"/>
                  </a:cubicBezTo>
                  <a:cubicBezTo>
                    <a:pt x="642" y="1"/>
                    <a:pt x="628" y="15"/>
                    <a:pt x="628" y="29"/>
                  </a:cubicBezTo>
                  <a:cubicBezTo>
                    <a:pt x="628" y="152"/>
                    <a:pt x="530" y="253"/>
                    <a:pt x="404" y="253"/>
                  </a:cubicBezTo>
                  <a:cubicBezTo>
                    <a:pt x="281" y="253"/>
                    <a:pt x="179" y="152"/>
                    <a:pt x="179" y="29"/>
                  </a:cubicBezTo>
                  <a:cubicBezTo>
                    <a:pt x="179" y="15"/>
                    <a:pt x="165" y="1"/>
                    <a:pt x="151"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4" name="Google Shape;2744;p28"/>
            <p:cNvSpPr/>
            <p:nvPr/>
          </p:nvSpPr>
          <p:spPr>
            <a:xfrm>
              <a:off x="4656576" y="2568142"/>
              <a:ext cx="76549" cy="34846"/>
            </a:xfrm>
            <a:custGeom>
              <a:avLst/>
              <a:gdLst/>
              <a:ahLst/>
              <a:cxnLst/>
              <a:rect l="l" t="t" r="r" b="b"/>
              <a:pathLst>
                <a:path w="681" h="310" extrusionOk="0">
                  <a:moveTo>
                    <a:pt x="24" y="1"/>
                  </a:moveTo>
                  <a:cubicBezTo>
                    <a:pt x="10" y="1"/>
                    <a:pt x="0" y="15"/>
                    <a:pt x="0" y="29"/>
                  </a:cubicBezTo>
                  <a:cubicBezTo>
                    <a:pt x="0" y="183"/>
                    <a:pt x="122" y="310"/>
                    <a:pt x="277" y="310"/>
                  </a:cubicBezTo>
                  <a:cubicBezTo>
                    <a:pt x="379" y="310"/>
                    <a:pt x="470" y="253"/>
                    <a:pt x="519" y="173"/>
                  </a:cubicBezTo>
                  <a:lnTo>
                    <a:pt x="603" y="194"/>
                  </a:lnTo>
                  <a:lnTo>
                    <a:pt x="610" y="194"/>
                  </a:lnTo>
                  <a:cubicBezTo>
                    <a:pt x="620" y="194"/>
                    <a:pt x="631" y="187"/>
                    <a:pt x="635" y="173"/>
                  </a:cubicBezTo>
                  <a:cubicBezTo>
                    <a:pt x="638" y="159"/>
                    <a:pt x="631" y="145"/>
                    <a:pt x="617" y="141"/>
                  </a:cubicBezTo>
                  <a:lnTo>
                    <a:pt x="540" y="123"/>
                  </a:lnTo>
                  <a:cubicBezTo>
                    <a:pt x="543" y="113"/>
                    <a:pt x="547" y="102"/>
                    <a:pt x="551" y="92"/>
                  </a:cubicBezTo>
                  <a:lnTo>
                    <a:pt x="656" y="89"/>
                  </a:lnTo>
                  <a:cubicBezTo>
                    <a:pt x="669" y="89"/>
                    <a:pt x="680" y="75"/>
                    <a:pt x="680" y="60"/>
                  </a:cubicBezTo>
                  <a:cubicBezTo>
                    <a:pt x="680" y="43"/>
                    <a:pt x="669" y="33"/>
                    <a:pt x="652" y="33"/>
                  </a:cubicBezTo>
                  <a:lnTo>
                    <a:pt x="557" y="36"/>
                  </a:lnTo>
                  <a:lnTo>
                    <a:pt x="557" y="29"/>
                  </a:lnTo>
                  <a:cubicBezTo>
                    <a:pt x="557" y="15"/>
                    <a:pt x="547" y="1"/>
                    <a:pt x="533" y="1"/>
                  </a:cubicBezTo>
                  <a:cubicBezTo>
                    <a:pt x="515" y="1"/>
                    <a:pt x="505" y="15"/>
                    <a:pt x="505" y="29"/>
                  </a:cubicBezTo>
                  <a:cubicBezTo>
                    <a:pt x="505" y="152"/>
                    <a:pt x="403" y="253"/>
                    <a:pt x="277" y="253"/>
                  </a:cubicBezTo>
                  <a:cubicBezTo>
                    <a:pt x="154" y="253"/>
                    <a:pt x="52" y="152"/>
                    <a:pt x="52" y="29"/>
                  </a:cubicBezTo>
                  <a:cubicBezTo>
                    <a:pt x="52" y="15"/>
                    <a:pt x="42" y="1"/>
                    <a:pt x="24"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5" name="Google Shape;2745;p28"/>
            <p:cNvSpPr/>
            <p:nvPr/>
          </p:nvSpPr>
          <p:spPr>
            <a:xfrm>
              <a:off x="4141859" y="2200118"/>
              <a:ext cx="723672" cy="399042"/>
            </a:xfrm>
            <a:custGeom>
              <a:avLst/>
              <a:gdLst/>
              <a:ahLst/>
              <a:cxnLst/>
              <a:rect l="l" t="t" r="r" b="b"/>
              <a:pathLst>
                <a:path w="6438" h="3550" extrusionOk="0">
                  <a:moveTo>
                    <a:pt x="2585" y="0"/>
                  </a:moveTo>
                  <a:cubicBezTo>
                    <a:pt x="2082" y="0"/>
                    <a:pt x="1586" y="146"/>
                    <a:pt x="980" y="683"/>
                  </a:cubicBezTo>
                  <a:cubicBezTo>
                    <a:pt x="0" y="1552"/>
                    <a:pt x="216" y="3550"/>
                    <a:pt x="1083" y="3550"/>
                  </a:cubicBezTo>
                  <a:cubicBezTo>
                    <a:pt x="1175" y="3550"/>
                    <a:pt x="1274" y="3527"/>
                    <a:pt x="1380" y="3478"/>
                  </a:cubicBezTo>
                  <a:cubicBezTo>
                    <a:pt x="1380" y="3478"/>
                    <a:pt x="3365" y="2798"/>
                    <a:pt x="3747" y="1136"/>
                  </a:cubicBezTo>
                  <a:cubicBezTo>
                    <a:pt x="3747" y="1136"/>
                    <a:pt x="5114" y="2679"/>
                    <a:pt x="5900" y="2679"/>
                  </a:cubicBezTo>
                  <a:cubicBezTo>
                    <a:pt x="6025" y="2679"/>
                    <a:pt x="6136" y="2640"/>
                    <a:pt x="6224" y="2549"/>
                  </a:cubicBezTo>
                  <a:cubicBezTo>
                    <a:pt x="6224" y="2549"/>
                    <a:pt x="6438" y="841"/>
                    <a:pt x="5077" y="286"/>
                  </a:cubicBezTo>
                  <a:cubicBezTo>
                    <a:pt x="4711" y="136"/>
                    <a:pt x="4385" y="98"/>
                    <a:pt x="4148" y="98"/>
                  </a:cubicBezTo>
                  <a:cubicBezTo>
                    <a:pt x="3904" y="98"/>
                    <a:pt x="3754" y="139"/>
                    <a:pt x="3754" y="139"/>
                  </a:cubicBezTo>
                  <a:cubicBezTo>
                    <a:pt x="3330" y="80"/>
                    <a:pt x="2956" y="0"/>
                    <a:pt x="2585" y="0"/>
                  </a:cubicBez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6" name="Google Shape;2746;p28"/>
            <p:cNvSpPr/>
            <p:nvPr/>
          </p:nvSpPr>
          <p:spPr>
            <a:xfrm>
              <a:off x="4169624" y="2284311"/>
              <a:ext cx="420287" cy="316199"/>
            </a:xfrm>
            <a:custGeom>
              <a:avLst/>
              <a:gdLst/>
              <a:ahLst/>
              <a:cxnLst/>
              <a:rect l="l" t="t" r="r" b="b"/>
              <a:pathLst>
                <a:path w="3739" h="2813" extrusionOk="0">
                  <a:moveTo>
                    <a:pt x="3704" y="0"/>
                  </a:moveTo>
                  <a:cubicBezTo>
                    <a:pt x="3539" y="828"/>
                    <a:pt x="3058" y="1589"/>
                    <a:pt x="2382" y="2095"/>
                  </a:cubicBezTo>
                  <a:cubicBezTo>
                    <a:pt x="1789" y="2536"/>
                    <a:pt x="1048" y="2778"/>
                    <a:pt x="308" y="2778"/>
                  </a:cubicBezTo>
                  <a:cubicBezTo>
                    <a:pt x="206" y="2778"/>
                    <a:pt x="105" y="2774"/>
                    <a:pt x="3" y="2765"/>
                  </a:cubicBezTo>
                  <a:lnTo>
                    <a:pt x="0" y="2799"/>
                  </a:lnTo>
                  <a:cubicBezTo>
                    <a:pt x="104" y="2808"/>
                    <a:pt x="207" y="2813"/>
                    <a:pt x="311" y="2813"/>
                  </a:cubicBezTo>
                  <a:cubicBezTo>
                    <a:pt x="576" y="2813"/>
                    <a:pt x="842" y="2783"/>
                    <a:pt x="1101" y="2723"/>
                  </a:cubicBezTo>
                  <a:cubicBezTo>
                    <a:pt x="1571" y="2614"/>
                    <a:pt x="2017" y="2410"/>
                    <a:pt x="2403" y="2122"/>
                  </a:cubicBezTo>
                  <a:cubicBezTo>
                    <a:pt x="3086" y="1614"/>
                    <a:pt x="3570" y="842"/>
                    <a:pt x="3739" y="8"/>
                  </a:cubicBezTo>
                  <a:lnTo>
                    <a:pt x="3704" y="0"/>
                  </a:ln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7" name="Google Shape;2747;p28"/>
            <p:cNvSpPr/>
            <p:nvPr/>
          </p:nvSpPr>
          <p:spPr>
            <a:xfrm>
              <a:off x="4512581" y="2229456"/>
              <a:ext cx="311590" cy="284388"/>
            </a:xfrm>
            <a:custGeom>
              <a:avLst/>
              <a:gdLst/>
              <a:ahLst/>
              <a:cxnLst/>
              <a:rect l="l" t="t" r="r" b="b"/>
              <a:pathLst>
                <a:path w="2772" h="2530" extrusionOk="0">
                  <a:moveTo>
                    <a:pt x="32" y="1"/>
                  </a:moveTo>
                  <a:lnTo>
                    <a:pt x="1" y="12"/>
                  </a:lnTo>
                  <a:cubicBezTo>
                    <a:pt x="404" y="1257"/>
                    <a:pt x="1487" y="2246"/>
                    <a:pt x="2764" y="2530"/>
                  </a:cubicBezTo>
                  <a:lnTo>
                    <a:pt x="2771" y="2498"/>
                  </a:lnTo>
                  <a:cubicBezTo>
                    <a:pt x="1508" y="2214"/>
                    <a:pt x="432" y="1236"/>
                    <a:pt x="32" y="1"/>
                  </a:cubicBezTo>
                  <a:close/>
                </a:path>
              </a:pathLst>
            </a:custGeom>
            <a:solidFill>
              <a:srgbClr val="BA764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8" name="Google Shape;2748;p28"/>
            <p:cNvSpPr/>
            <p:nvPr/>
          </p:nvSpPr>
          <p:spPr>
            <a:xfrm>
              <a:off x="4560692" y="2661553"/>
              <a:ext cx="44625" cy="23493"/>
            </a:xfrm>
            <a:custGeom>
              <a:avLst/>
              <a:gdLst/>
              <a:ahLst/>
              <a:cxnLst/>
              <a:rect l="l" t="t" r="r" b="b"/>
              <a:pathLst>
                <a:path w="397" h="209" extrusionOk="0">
                  <a:moveTo>
                    <a:pt x="25" y="0"/>
                  </a:moveTo>
                  <a:cubicBezTo>
                    <a:pt x="23" y="0"/>
                    <a:pt x="20" y="1"/>
                    <a:pt x="18" y="1"/>
                  </a:cubicBezTo>
                  <a:cubicBezTo>
                    <a:pt x="7" y="1"/>
                    <a:pt x="0" y="16"/>
                    <a:pt x="4" y="26"/>
                  </a:cubicBezTo>
                  <a:cubicBezTo>
                    <a:pt x="4" y="26"/>
                    <a:pt x="60" y="208"/>
                    <a:pt x="285" y="208"/>
                  </a:cubicBezTo>
                  <a:cubicBezTo>
                    <a:pt x="313" y="208"/>
                    <a:pt x="344" y="208"/>
                    <a:pt x="379" y="201"/>
                  </a:cubicBezTo>
                  <a:cubicBezTo>
                    <a:pt x="390" y="197"/>
                    <a:pt x="397" y="187"/>
                    <a:pt x="393" y="176"/>
                  </a:cubicBezTo>
                  <a:cubicBezTo>
                    <a:pt x="393" y="168"/>
                    <a:pt x="385" y="158"/>
                    <a:pt x="374" y="158"/>
                  </a:cubicBezTo>
                  <a:cubicBezTo>
                    <a:pt x="372" y="158"/>
                    <a:pt x="371" y="158"/>
                    <a:pt x="369" y="159"/>
                  </a:cubicBezTo>
                  <a:cubicBezTo>
                    <a:pt x="336" y="165"/>
                    <a:pt x="307" y="168"/>
                    <a:pt x="280" y="168"/>
                  </a:cubicBezTo>
                  <a:cubicBezTo>
                    <a:pt x="89" y="168"/>
                    <a:pt x="45" y="22"/>
                    <a:pt x="42" y="16"/>
                  </a:cubicBezTo>
                  <a:cubicBezTo>
                    <a:pt x="40" y="5"/>
                    <a:pt x="33" y="0"/>
                    <a:pt x="25"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9" name="Google Shape;2749;p28"/>
            <p:cNvSpPr/>
            <p:nvPr/>
          </p:nvSpPr>
          <p:spPr>
            <a:xfrm>
              <a:off x="4201885" y="3670977"/>
              <a:ext cx="392073" cy="693097"/>
            </a:xfrm>
            <a:custGeom>
              <a:avLst/>
              <a:gdLst/>
              <a:ahLst/>
              <a:cxnLst/>
              <a:rect l="l" t="t" r="r" b="b"/>
              <a:pathLst>
                <a:path w="3488" h="6166" extrusionOk="0">
                  <a:moveTo>
                    <a:pt x="2105" y="1"/>
                  </a:moveTo>
                  <a:cubicBezTo>
                    <a:pt x="1533" y="78"/>
                    <a:pt x="989" y="225"/>
                    <a:pt x="446" y="390"/>
                  </a:cubicBezTo>
                  <a:cubicBezTo>
                    <a:pt x="842" y="2004"/>
                    <a:pt x="1295" y="3708"/>
                    <a:pt x="1667" y="4683"/>
                  </a:cubicBezTo>
                  <a:cubicBezTo>
                    <a:pt x="1667" y="4683"/>
                    <a:pt x="0" y="5735"/>
                    <a:pt x="81" y="6076"/>
                  </a:cubicBezTo>
                  <a:cubicBezTo>
                    <a:pt x="97" y="6140"/>
                    <a:pt x="183" y="6166"/>
                    <a:pt x="313" y="6166"/>
                  </a:cubicBezTo>
                  <a:cubicBezTo>
                    <a:pt x="863" y="6166"/>
                    <a:pt x="2189" y="5697"/>
                    <a:pt x="2189" y="5697"/>
                  </a:cubicBezTo>
                  <a:cubicBezTo>
                    <a:pt x="2189" y="5697"/>
                    <a:pt x="2196" y="5697"/>
                    <a:pt x="2208" y="5697"/>
                  </a:cubicBezTo>
                  <a:cubicBezTo>
                    <a:pt x="2368" y="5697"/>
                    <a:pt x="3488" y="5663"/>
                    <a:pt x="2898" y="4711"/>
                  </a:cubicBezTo>
                  <a:lnTo>
                    <a:pt x="2105" y="1"/>
                  </a:ln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0" name="Google Shape;2750;p28"/>
            <p:cNvSpPr/>
            <p:nvPr/>
          </p:nvSpPr>
          <p:spPr>
            <a:xfrm>
              <a:off x="4199974" y="4273035"/>
              <a:ext cx="94758" cy="78460"/>
            </a:xfrm>
            <a:custGeom>
              <a:avLst/>
              <a:gdLst/>
              <a:ahLst/>
              <a:cxnLst/>
              <a:rect l="l" t="t" r="r" b="b"/>
              <a:pathLst>
                <a:path w="843" h="698" extrusionOk="0">
                  <a:moveTo>
                    <a:pt x="606" y="1"/>
                  </a:moveTo>
                  <a:cubicBezTo>
                    <a:pt x="112" y="390"/>
                    <a:pt x="0" y="674"/>
                    <a:pt x="0" y="674"/>
                  </a:cubicBezTo>
                  <a:cubicBezTo>
                    <a:pt x="0" y="674"/>
                    <a:pt x="17" y="698"/>
                    <a:pt x="186" y="698"/>
                  </a:cubicBezTo>
                  <a:cubicBezTo>
                    <a:pt x="308" y="698"/>
                    <a:pt x="509" y="685"/>
                    <a:pt x="842" y="643"/>
                  </a:cubicBezTo>
                  <a:cubicBezTo>
                    <a:pt x="838" y="400"/>
                    <a:pt x="754" y="172"/>
                    <a:pt x="60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1" name="Google Shape;2751;p28"/>
            <p:cNvSpPr/>
            <p:nvPr/>
          </p:nvSpPr>
          <p:spPr>
            <a:xfrm>
              <a:off x="4268094" y="4187492"/>
              <a:ext cx="287535" cy="157818"/>
            </a:xfrm>
            <a:custGeom>
              <a:avLst/>
              <a:gdLst/>
              <a:ahLst/>
              <a:cxnLst/>
              <a:rect l="l" t="t" r="r" b="b"/>
              <a:pathLst>
                <a:path w="2558" h="1404" extrusionOk="0">
                  <a:moveTo>
                    <a:pt x="2291" y="1"/>
                  </a:moveTo>
                  <a:cubicBezTo>
                    <a:pt x="1953" y="303"/>
                    <a:pt x="1518" y="373"/>
                    <a:pt x="1185" y="373"/>
                  </a:cubicBezTo>
                  <a:cubicBezTo>
                    <a:pt x="896" y="373"/>
                    <a:pt x="685" y="320"/>
                    <a:pt x="685" y="320"/>
                  </a:cubicBezTo>
                  <a:cubicBezTo>
                    <a:pt x="400" y="474"/>
                    <a:pt x="180" y="625"/>
                    <a:pt x="0" y="762"/>
                  </a:cubicBezTo>
                  <a:cubicBezTo>
                    <a:pt x="148" y="933"/>
                    <a:pt x="232" y="1161"/>
                    <a:pt x="236" y="1404"/>
                  </a:cubicBezTo>
                  <a:cubicBezTo>
                    <a:pt x="442" y="1375"/>
                    <a:pt x="695" y="1341"/>
                    <a:pt x="1011" y="1284"/>
                  </a:cubicBezTo>
                  <a:cubicBezTo>
                    <a:pt x="2558" y="1025"/>
                    <a:pt x="2526" y="614"/>
                    <a:pt x="2526" y="614"/>
                  </a:cubicBezTo>
                  <a:cubicBezTo>
                    <a:pt x="2442" y="225"/>
                    <a:pt x="2291" y="22"/>
                    <a:pt x="2291" y="1"/>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2" name="Google Shape;2752;p28"/>
            <p:cNvSpPr/>
            <p:nvPr/>
          </p:nvSpPr>
          <p:spPr>
            <a:xfrm>
              <a:off x="4199525" y="4256511"/>
              <a:ext cx="355429" cy="113418"/>
            </a:xfrm>
            <a:custGeom>
              <a:avLst/>
              <a:gdLst/>
              <a:ahLst/>
              <a:cxnLst/>
              <a:rect l="l" t="t" r="r" b="b"/>
              <a:pathLst>
                <a:path w="3162" h="1009" extrusionOk="0">
                  <a:moveTo>
                    <a:pt x="3136" y="0"/>
                  </a:moveTo>
                  <a:cubicBezTo>
                    <a:pt x="2572" y="295"/>
                    <a:pt x="1484" y="748"/>
                    <a:pt x="4" y="821"/>
                  </a:cubicBezTo>
                  <a:cubicBezTo>
                    <a:pt x="0" y="923"/>
                    <a:pt x="25" y="983"/>
                    <a:pt x="25" y="983"/>
                  </a:cubicBezTo>
                  <a:cubicBezTo>
                    <a:pt x="25" y="983"/>
                    <a:pt x="67" y="1008"/>
                    <a:pt x="232" y="1008"/>
                  </a:cubicBezTo>
                  <a:cubicBezTo>
                    <a:pt x="436" y="1008"/>
                    <a:pt x="830" y="969"/>
                    <a:pt x="1568" y="790"/>
                  </a:cubicBezTo>
                  <a:cubicBezTo>
                    <a:pt x="2761" y="499"/>
                    <a:pt x="3161" y="243"/>
                    <a:pt x="3161" y="243"/>
                  </a:cubicBezTo>
                  <a:cubicBezTo>
                    <a:pt x="3157" y="159"/>
                    <a:pt x="3147" y="78"/>
                    <a:pt x="3136"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3" name="Google Shape;2753;p28"/>
            <p:cNvSpPr/>
            <p:nvPr/>
          </p:nvSpPr>
          <p:spPr>
            <a:xfrm>
              <a:off x="4298107" y="4247743"/>
              <a:ext cx="40691" cy="50246"/>
            </a:xfrm>
            <a:custGeom>
              <a:avLst/>
              <a:gdLst/>
              <a:ahLst/>
              <a:cxnLst/>
              <a:rect l="l" t="t" r="r" b="b"/>
              <a:pathLst>
                <a:path w="362" h="447" extrusionOk="0">
                  <a:moveTo>
                    <a:pt x="23" y="0"/>
                  </a:moveTo>
                  <a:cubicBezTo>
                    <a:pt x="15" y="0"/>
                    <a:pt x="6" y="7"/>
                    <a:pt x="4" y="15"/>
                  </a:cubicBezTo>
                  <a:cubicBezTo>
                    <a:pt x="0" y="26"/>
                    <a:pt x="7" y="36"/>
                    <a:pt x="18" y="40"/>
                  </a:cubicBezTo>
                  <a:cubicBezTo>
                    <a:pt x="18" y="40"/>
                    <a:pt x="277" y="120"/>
                    <a:pt x="323" y="429"/>
                  </a:cubicBezTo>
                  <a:cubicBezTo>
                    <a:pt x="323" y="439"/>
                    <a:pt x="334" y="447"/>
                    <a:pt x="344" y="447"/>
                  </a:cubicBezTo>
                  <a:cubicBezTo>
                    <a:pt x="355" y="443"/>
                    <a:pt x="361" y="436"/>
                    <a:pt x="358" y="426"/>
                  </a:cubicBezTo>
                  <a:cubicBezTo>
                    <a:pt x="309" y="93"/>
                    <a:pt x="32" y="5"/>
                    <a:pt x="28" y="1"/>
                  </a:cubicBezTo>
                  <a:cubicBezTo>
                    <a:pt x="26" y="0"/>
                    <a:pt x="25" y="0"/>
                    <a:pt x="2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4" name="Google Shape;2754;p28"/>
            <p:cNvSpPr/>
            <p:nvPr/>
          </p:nvSpPr>
          <p:spPr>
            <a:xfrm>
              <a:off x="4326096" y="4230657"/>
              <a:ext cx="39904" cy="50021"/>
            </a:xfrm>
            <a:custGeom>
              <a:avLst/>
              <a:gdLst/>
              <a:ahLst/>
              <a:cxnLst/>
              <a:rect l="l" t="t" r="r" b="b"/>
              <a:pathLst>
                <a:path w="355" h="445" extrusionOk="0">
                  <a:moveTo>
                    <a:pt x="17" y="1"/>
                  </a:moveTo>
                  <a:cubicBezTo>
                    <a:pt x="10" y="1"/>
                    <a:pt x="4" y="5"/>
                    <a:pt x="4" y="13"/>
                  </a:cubicBezTo>
                  <a:cubicBezTo>
                    <a:pt x="0" y="23"/>
                    <a:pt x="4" y="34"/>
                    <a:pt x="15" y="38"/>
                  </a:cubicBezTo>
                  <a:cubicBezTo>
                    <a:pt x="18" y="38"/>
                    <a:pt x="239" y="107"/>
                    <a:pt x="316" y="431"/>
                  </a:cubicBezTo>
                  <a:cubicBezTo>
                    <a:pt x="316" y="439"/>
                    <a:pt x="323" y="445"/>
                    <a:pt x="332" y="445"/>
                  </a:cubicBezTo>
                  <a:cubicBezTo>
                    <a:pt x="333" y="445"/>
                    <a:pt x="335" y="445"/>
                    <a:pt x="337" y="444"/>
                  </a:cubicBezTo>
                  <a:cubicBezTo>
                    <a:pt x="347" y="444"/>
                    <a:pt x="355" y="434"/>
                    <a:pt x="351" y="423"/>
                  </a:cubicBezTo>
                  <a:cubicBezTo>
                    <a:pt x="271" y="80"/>
                    <a:pt x="36" y="2"/>
                    <a:pt x="25" y="2"/>
                  </a:cubicBezTo>
                  <a:cubicBezTo>
                    <a:pt x="22" y="1"/>
                    <a:pt x="20" y="1"/>
                    <a:pt x="17"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5" name="Google Shape;2755;p28"/>
            <p:cNvSpPr/>
            <p:nvPr/>
          </p:nvSpPr>
          <p:spPr>
            <a:xfrm>
              <a:off x="4319801" y="4194911"/>
              <a:ext cx="30462" cy="48672"/>
            </a:xfrm>
            <a:custGeom>
              <a:avLst/>
              <a:gdLst/>
              <a:ahLst/>
              <a:cxnLst/>
              <a:rect l="l" t="t" r="r" b="b"/>
              <a:pathLst>
                <a:path w="271" h="433" extrusionOk="0">
                  <a:moveTo>
                    <a:pt x="128" y="39"/>
                  </a:moveTo>
                  <a:cubicBezTo>
                    <a:pt x="144" y="39"/>
                    <a:pt x="152" y="44"/>
                    <a:pt x="158" y="50"/>
                  </a:cubicBezTo>
                  <a:cubicBezTo>
                    <a:pt x="207" y="96"/>
                    <a:pt x="200" y="265"/>
                    <a:pt x="189" y="366"/>
                  </a:cubicBezTo>
                  <a:cubicBezTo>
                    <a:pt x="134" y="281"/>
                    <a:pt x="53" y="142"/>
                    <a:pt x="74" y="75"/>
                  </a:cubicBezTo>
                  <a:cubicBezTo>
                    <a:pt x="81" y="57"/>
                    <a:pt x="92" y="47"/>
                    <a:pt x="113" y="43"/>
                  </a:cubicBezTo>
                  <a:lnTo>
                    <a:pt x="116" y="40"/>
                  </a:lnTo>
                  <a:cubicBezTo>
                    <a:pt x="121" y="39"/>
                    <a:pt x="125" y="39"/>
                    <a:pt x="128" y="39"/>
                  </a:cubicBezTo>
                  <a:close/>
                  <a:moveTo>
                    <a:pt x="128" y="1"/>
                  </a:moveTo>
                  <a:cubicBezTo>
                    <a:pt x="120" y="1"/>
                    <a:pt x="111" y="2"/>
                    <a:pt x="102" y="4"/>
                  </a:cubicBezTo>
                  <a:cubicBezTo>
                    <a:pt x="71" y="15"/>
                    <a:pt x="50" y="36"/>
                    <a:pt x="39" y="64"/>
                  </a:cubicBezTo>
                  <a:cubicBezTo>
                    <a:pt x="0" y="176"/>
                    <a:pt x="168" y="401"/>
                    <a:pt x="186" y="425"/>
                  </a:cubicBezTo>
                  <a:cubicBezTo>
                    <a:pt x="189" y="433"/>
                    <a:pt x="200" y="433"/>
                    <a:pt x="207" y="433"/>
                  </a:cubicBezTo>
                  <a:cubicBezTo>
                    <a:pt x="214" y="433"/>
                    <a:pt x="218" y="425"/>
                    <a:pt x="221" y="419"/>
                  </a:cubicBezTo>
                  <a:cubicBezTo>
                    <a:pt x="225" y="383"/>
                    <a:pt x="270" y="100"/>
                    <a:pt x="183" y="22"/>
                  </a:cubicBezTo>
                  <a:cubicBezTo>
                    <a:pt x="172" y="11"/>
                    <a:pt x="153" y="1"/>
                    <a:pt x="12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6" name="Google Shape;2756;p28"/>
            <p:cNvSpPr/>
            <p:nvPr/>
          </p:nvSpPr>
          <p:spPr>
            <a:xfrm>
              <a:off x="4340260" y="4207951"/>
              <a:ext cx="41478" cy="36195"/>
            </a:xfrm>
            <a:custGeom>
              <a:avLst/>
              <a:gdLst/>
              <a:ahLst/>
              <a:cxnLst/>
              <a:rect l="l" t="t" r="r" b="b"/>
              <a:pathLst>
                <a:path w="369" h="322" extrusionOk="0">
                  <a:moveTo>
                    <a:pt x="268" y="36"/>
                  </a:moveTo>
                  <a:cubicBezTo>
                    <a:pt x="284" y="36"/>
                    <a:pt x="299" y="39"/>
                    <a:pt x="313" y="57"/>
                  </a:cubicBezTo>
                  <a:cubicBezTo>
                    <a:pt x="331" y="75"/>
                    <a:pt x="331" y="92"/>
                    <a:pt x="327" y="99"/>
                  </a:cubicBezTo>
                  <a:cubicBezTo>
                    <a:pt x="310" y="165"/>
                    <a:pt x="155" y="236"/>
                    <a:pt x="61" y="271"/>
                  </a:cubicBezTo>
                  <a:cubicBezTo>
                    <a:pt x="106" y="186"/>
                    <a:pt x="194" y="53"/>
                    <a:pt x="263" y="39"/>
                  </a:cubicBezTo>
                  <a:cubicBezTo>
                    <a:pt x="263" y="36"/>
                    <a:pt x="268" y="36"/>
                    <a:pt x="268" y="36"/>
                  </a:cubicBezTo>
                  <a:close/>
                  <a:moveTo>
                    <a:pt x="275" y="0"/>
                  </a:moveTo>
                  <a:cubicBezTo>
                    <a:pt x="271" y="0"/>
                    <a:pt x="267" y="1"/>
                    <a:pt x="263" y="1"/>
                  </a:cubicBezTo>
                  <a:cubicBezTo>
                    <a:pt x="145" y="15"/>
                    <a:pt x="18" y="267"/>
                    <a:pt x="4" y="296"/>
                  </a:cubicBezTo>
                  <a:cubicBezTo>
                    <a:pt x="1" y="303"/>
                    <a:pt x="1" y="309"/>
                    <a:pt x="7" y="313"/>
                  </a:cubicBezTo>
                  <a:cubicBezTo>
                    <a:pt x="10" y="318"/>
                    <a:pt x="15" y="322"/>
                    <a:pt x="20" y="322"/>
                  </a:cubicBezTo>
                  <a:cubicBezTo>
                    <a:pt x="22" y="322"/>
                    <a:pt x="23" y="321"/>
                    <a:pt x="25" y="320"/>
                  </a:cubicBezTo>
                  <a:cubicBezTo>
                    <a:pt x="57" y="309"/>
                    <a:pt x="334" y="222"/>
                    <a:pt x="362" y="110"/>
                  </a:cubicBezTo>
                  <a:cubicBezTo>
                    <a:pt x="369" y="92"/>
                    <a:pt x="369" y="60"/>
                    <a:pt x="341" y="32"/>
                  </a:cubicBezTo>
                  <a:cubicBezTo>
                    <a:pt x="323" y="11"/>
                    <a:pt x="300" y="0"/>
                    <a:pt x="27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7" name="Google Shape;2757;p28"/>
            <p:cNvSpPr/>
            <p:nvPr/>
          </p:nvSpPr>
          <p:spPr>
            <a:xfrm>
              <a:off x="4189633" y="3475949"/>
              <a:ext cx="364084" cy="686128"/>
            </a:xfrm>
            <a:custGeom>
              <a:avLst/>
              <a:gdLst/>
              <a:ahLst/>
              <a:cxnLst/>
              <a:rect l="l" t="t" r="r" b="b"/>
              <a:pathLst>
                <a:path w="3239" h="6104" extrusionOk="0">
                  <a:moveTo>
                    <a:pt x="1340" y="0"/>
                  </a:moveTo>
                  <a:cubicBezTo>
                    <a:pt x="1258" y="0"/>
                    <a:pt x="1178" y="7"/>
                    <a:pt x="1102" y="20"/>
                  </a:cubicBezTo>
                  <a:lnTo>
                    <a:pt x="1049" y="27"/>
                  </a:lnTo>
                  <a:cubicBezTo>
                    <a:pt x="400" y="140"/>
                    <a:pt x="1" y="796"/>
                    <a:pt x="198" y="1424"/>
                  </a:cubicBezTo>
                  <a:cubicBezTo>
                    <a:pt x="794" y="3328"/>
                    <a:pt x="1600" y="6102"/>
                    <a:pt x="1600" y="6102"/>
                  </a:cubicBezTo>
                  <a:cubicBezTo>
                    <a:pt x="1600" y="6102"/>
                    <a:pt x="1614" y="6104"/>
                    <a:pt x="1642" y="6104"/>
                  </a:cubicBezTo>
                  <a:cubicBezTo>
                    <a:pt x="1790" y="6104"/>
                    <a:pt x="2325" y="6074"/>
                    <a:pt x="3238" y="5703"/>
                  </a:cubicBezTo>
                  <a:lnTo>
                    <a:pt x="2631" y="820"/>
                  </a:lnTo>
                  <a:cubicBezTo>
                    <a:pt x="2540" y="304"/>
                    <a:pt x="1894" y="0"/>
                    <a:pt x="1340" y="0"/>
                  </a:cubicBez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8" name="Google Shape;2758;p28"/>
            <p:cNvSpPr/>
            <p:nvPr/>
          </p:nvSpPr>
          <p:spPr>
            <a:xfrm>
              <a:off x="4313057" y="3473926"/>
              <a:ext cx="194013" cy="253139"/>
            </a:xfrm>
            <a:custGeom>
              <a:avLst/>
              <a:gdLst/>
              <a:ahLst/>
              <a:cxnLst/>
              <a:rect l="l" t="t" r="r" b="b"/>
              <a:pathLst>
                <a:path w="1726" h="2252" extrusionOk="0">
                  <a:moveTo>
                    <a:pt x="239" y="1"/>
                  </a:moveTo>
                  <a:cubicBezTo>
                    <a:pt x="157" y="1"/>
                    <a:pt x="77" y="7"/>
                    <a:pt x="0" y="21"/>
                  </a:cubicBezTo>
                  <a:lnTo>
                    <a:pt x="8" y="53"/>
                  </a:lnTo>
                  <a:cubicBezTo>
                    <a:pt x="81" y="40"/>
                    <a:pt x="158" y="34"/>
                    <a:pt x="236" y="34"/>
                  </a:cubicBezTo>
                  <a:cubicBezTo>
                    <a:pt x="794" y="34"/>
                    <a:pt x="1427" y="346"/>
                    <a:pt x="1516" y="841"/>
                  </a:cubicBezTo>
                  <a:lnTo>
                    <a:pt x="1691" y="2251"/>
                  </a:lnTo>
                  <a:lnTo>
                    <a:pt x="1726" y="2245"/>
                  </a:lnTo>
                  <a:lnTo>
                    <a:pt x="1551" y="835"/>
                  </a:lnTo>
                  <a:cubicBezTo>
                    <a:pt x="1459" y="325"/>
                    <a:pt x="813" y="1"/>
                    <a:pt x="239"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9" name="Google Shape;2759;p28"/>
            <p:cNvSpPr/>
            <p:nvPr/>
          </p:nvSpPr>
          <p:spPr>
            <a:xfrm>
              <a:off x="4098807" y="3528219"/>
              <a:ext cx="686690" cy="510212"/>
            </a:xfrm>
            <a:custGeom>
              <a:avLst/>
              <a:gdLst/>
              <a:ahLst/>
              <a:cxnLst/>
              <a:rect l="l" t="t" r="r" b="b"/>
              <a:pathLst>
                <a:path w="6109" h="4539" extrusionOk="0">
                  <a:moveTo>
                    <a:pt x="5715" y="1"/>
                  </a:moveTo>
                  <a:lnTo>
                    <a:pt x="1149" y="1407"/>
                  </a:lnTo>
                  <a:cubicBezTo>
                    <a:pt x="1096" y="1403"/>
                    <a:pt x="1047" y="1400"/>
                    <a:pt x="1001" y="1400"/>
                  </a:cubicBezTo>
                  <a:cubicBezTo>
                    <a:pt x="1" y="1400"/>
                    <a:pt x="585" y="2481"/>
                    <a:pt x="585" y="2481"/>
                  </a:cubicBezTo>
                  <a:cubicBezTo>
                    <a:pt x="585" y="2481"/>
                    <a:pt x="845" y="4538"/>
                    <a:pt x="1177" y="4538"/>
                  </a:cubicBezTo>
                  <a:cubicBezTo>
                    <a:pt x="1183" y="4538"/>
                    <a:pt x="1189" y="4538"/>
                    <a:pt x="1195" y="4536"/>
                  </a:cubicBezTo>
                  <a:cubicBezTo>
                    <a:pt x="1535" y="4456"/>
                    <a:pt x="1724" y="2495"/>
                    <a:pt x="1724" y="2495"/>
                  </a:cubicBezTo>
                  <a:cubicBezTo>
                    <a:pt x="2766" y="2390"/>
                    <a:pt x="4492" y="2029"/>
                    <a:pt x="6109" y="1657"/>
                  </a:cubicBezTo>
                  <a:cubicBezTo>
                    <a:pt x="6010" y="1098"/>
                    <a:pt x="5902" y="544"/>
                    <a:pt x="5715" y="1"/>
                  </a:cubicBezTo>
                  <a:close/>
                </a:path>
              </a:pathLst>
            </a:custGeom>
            <a:solidFill>
              <a:srgbClr val="EECC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0" name="Google Shape;2760;p28"/>
            <p:cNvSpPr/>
            <p:nvPr/>
          </p:nvSpPr>
          <p:spPr>
            <a:xfrm>
              <a:off x="4203122" y="3947838"/>
              <a:ext cx="76099" cy="97793"/>
            </a:xfrm>
            <a:custGeom>
              <a:avLst/>
              <a:gdLst/>
              <a:ahLst/>
              <a:cxnLst/>
              <a:rect l="l" t="t" r="r" b="b"/>
              <a:pathLst>
                <a:path w="677" h="870" extrusionOk="0">
                  <a:moveTo>
                    <a:pt x="457" y="0"/>
                  </a:moveTo>
                  <a:cubicBezTo>
                    <a:pt x="303" y="0"/>
                    <a:pt x="146" y="35"/>
                    <a:pt x="0" y="105"/>
                  </a:cubicBezTo>
                  <a:cubicBezTo>
                    <a:pt x="267" y="859"/>
                    <a:pt x="351" y="870"/>
                    <a:pt x="351" y="870"/>
                  </a:cubicBezTo>
                  <a:cubicBezTo>
                    <a:pt x="351" y="870"/>
                    <a:pt x="554" y="642"/>
                    <a:pt x="677" y="25"/>
                  </a:cubicBezTo>
                  <a:cubicBezTo>
                    <a:pt x="606" y="8"/>
                    <a:pt x="532" y="0"/>
                    <a:pt x="457"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1" name="Google Shape;2761;p28"/>
            <p:cNvSpPr/>
            <p:nvPr/>
          </p:nvSpPr>
          <p:spPr>
            <a:xfrm>
              <a:off x="4124211" y="3682106"/>
              <a:ext cx="165237" cy="277644"/>
            </a:xfrm>
            <a:custGeom>
              <a:avLst/>
              <a:gdLst/>
              <a:ahLst/>
              <a:cxnLst/>
              <a:rect l="l" t="t" r="r" b="b"/>
              <a:pathLst>
                <a:path w="1470" h="2470" extrusionOk="0">
                  <a:moveTo>
                    <a:pt x="894" y="1"/>
                  </a:moveTo>
                  <a:cubicBezTo>
                    <a:pt x="780" y="1"/>
                    <a:pt x="601" y="11"/>
                    <a:pt x="380" y="70"/>
                  </a:cubicBezTo>
                  <a:cubicBezTo>
                    <a:pt x="380" y="70"/>
                    <a:pt x="1" y="224"/>
                    <a:pt x="460" y="1722"/>
                  </a:cubicBezTo>
                  <a:cubicBezTo>
                    <a:pt x="555" y="2031"/>
                    <a:pt x="632" y="2273"/>
                    <a:pt x="702" y="2469"/>
                  </a:cubicBezTo>
                  <a:cubicBezTo>
                    <a:pt x="848" y="2399"/>
                    <a:pt x="1005" y="2364"/>
                    <a:pt x="1159" y="2364"/>
                  </a:cubicBezTo>
                  <a:cubicBezTo>
                    <a:pt x="1234" y="2364"/>
                    <a:pt x="1308" y="2372"/>
                    <a:pt x="1379" y="2389"/>
                  </a:cubicBezTo>
                  <a:cubicBezTo>
                    <a:pt x="1424" y="2171"/>
                    <a:pt x="1460" y="1905"/>
                    <a:pt x="1470" y="1581"/>
                  </a:cubicBezTo>
                  <a:cubicBezTo>
                    <a:pt x="1470" y="1581"/>
                    <a:pt x="811" y="820"/>
                    <a:pt x="1035" y="3"/>
                  </a:cubicBezTo>
                  <a:lnTo>
                    <a:pt x="1035" y="3"/>
                  </a:lnTo>
                  <a:cubicBezTo>
                    <a:pt x="1033" y="4"/>
                    <a:pt x="1030" y="4"/>
                    <a:pt x="1024" y="4"/>
                  </a:cubicBezTo>
                  <a:cubicBezTo>
                    <a:pt x="1003" y="4"/>
                    <a:pt x="959" y="1"/>
                    <a:pt x="894" y="1"/>
                  </a:cubicBezTo>
                  <a:close/>
                </a:path>
              </a:pathLst>
            </a:custGeom>
            <a:solidFill>
              <a:srgbClr val="3B5C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2" name="Google Shape;2762;p28"/>
            <p:cNvSpPr/>
            <p:nvPr/>
          </p:nvSpPr>
          <p:spPr>
            <a:xfrm>
              <a:off x="4135565" y="3689974"/>
              <a:ext cx="107123" cy="362061"/>
            </a:xfrm>
            <a:custGeom>
              <a:avLst/>
              <a:gdLst/>
              <a:ahLst/>
              <a:cxnLst/>
              <a:rect l="l" t="t" r="r" b="b"/>
              <a:pathLst>
                <a:path w="953" h="3221" extrusionOk="0">
                  <a:moveTo>
                    <a:pt x="279" y="0"/>
                  </a:moveTo>
                  <a:cubicBezTo>
                    <a:pt x="205" y="21"/>
                    <a:pt x="127" y="49"/>
                    <a:pt x="51" y="85"/>
                  </a:cubicBezTo>
                  <a:cubicBezTo>
                    <a:pt x="51" y="85"/>
                    <a:pt x="1" y="558"/>
                    <a:pt x="279" y="1754"/>
                  </a:cubicBezTo>
                  <a:cubicBezTo>
                    <a:pt x="587" y="3090"/>
                    <a:pt x="797" y="3220"/>
                    <a:pt x="797" y="3220"/>
                  </a:cubicBezTo>
                  <a:cubicBezTo>
                    <a:pt x="797" y="3220"/>
                    <a:pt x="864" y="3213"/>
                    <a:pt x="952" y="3164"/>
                  </a:cubicBezTo>
                  <a:cubicBezTo>
                    <a:pt x="352" y="1810"/>
                    <a:pt x="268" y="635"/>
                    <a:pt x="27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3" name="Google Shape;2763;p28"/>
            <p:cNvSpPr/>
            <p:nvPr/>
          </p:nvSpPr>
          <p:spPr>
            <a:xfrm>
              <a:off x="4225941" y="3894782"/>
              <a:ext cx="62048" cy="18997"/>
            </a:xfrm>
            <a:custGeom>
              <a:avLst/>
              <a:gdLst/>
              <a:ahLst/>
              <a:cxnLst/>
              <a:rect l="l" t="t" r="r" b="b"/>
              <a:pathLst>
                <a:path w="552" h="169" extrusionOk="0">
                  <a:moveTo>
                    <a:pt x="195" y="1"/>
                  </a:moveTo>
                  <a:cubicBezTo>
                    <a:pt x="141" y="1"/>
                    <a:pt x="82" y="9"/>
                    <a:pt x="18" y="30"/>
                  </a:cubicBezTo>
                  <a:cubicBezTo>
                    <a:pt x="8" y="34"/>
                    <a:pt x="1" y="44"/>
                    <a:pt x="4" y="51"/>
                  </a:cubicBezTo>
                  <a:lnTo>
                    <a:pt x="4" y="55"/>
                  </a:lnTo>
                  <a:cubicBezTo>
                    <a:pt x="7" y="62"/>
                    <a:pt x="13" y="66"/>
                    <a:pt x="21" y="66"/>
                  </a:cubicBezTo>
                  <a:cubicBezTo>
                    <a:pt x="23" y="66"/>
                    <a:pt x="26" y="66"/>
                    <a:pt x="29" y="65"/>
                  </a:cubicBezTo>
                  <a:cubicBezTo>
                    <a:pt x="89" y="45"/>
                    <a:pt x="144" y="37"/>
                    <a:pt x="195" y="37"/>
                  </a:cubicBezTo>
                  <a:cubicBezTo>
                    <a:pt x="395" y="37"/>
                    <a:pt x="516" y="161"/>
                    <a:pt x="516" y="163"/>
                  </a:cubicBezTo>
                  <a:cubicBezTo>
                    <a:pt x="519" y="167"/>
                    <a:pt x="525" y="168"/>
                    <a:pt x="530" y="168"/>
                  </a:cubicBezTo>
                  <a:cubicBezTo>
                    <a:pt x="535" y="168"/>
                    <a:pt x="540" y="167"/>
                    <a:pt x="544" y="163"/>
                  </a:cubicBezTo>
                  <a:cubicBezTo>
                    <a:pt x="551" y="157"/>
                    <a:pt x="551" y="142"/>
                    <a:pt x="544" y="136"/>
                  </a:cubicBezTo>
                  <a:cubicBezTo>
                    <a:pt x="541" y="136"/>
                    <a:pt x="411" y="1"/>
                    <a:pt x="195"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4" name="Google Shape;2764;p28"/>
            <p:cNvSpPr/>
            <p:nvPr/>
          </p:nvSpPr>
          <p:spPr>
            <a:xfrm>
              <a:off x="4229088" y="3863757"/>
              <a:ext cx="61599" cy="17311"/>
            </a:xfrm>
            <a:custGeom>
              <a:avLst/>
              <a:gdLst/>
              <a:ahLst/>
              <a:cxnLst/>
              <a:rect l="l" t="t" r="r" b="b"/>
              <a:pathLst>
                <a:path w="548" h="154" extrusionOk="0">
                  <a:moveTo>
                    <a:pt x="195" y="0"/>
                  </a:moveTo>
                  <a:cubicBezTo>
                    <a:pt x="142" y="0"/>
                    <a:pt x="83" y="6"/>
                    <a:pt x="18" y="22"/>
                  </a:cubicBezTo>
                  <a:cubicBezTo>
                    <a:pt x="7" y="22"/>
                    <a:pt x="1" y="33"/>
                    <a:pt x="4" y="43"/>
                  </a:cubicBezTo>
                  <a:cubicBezTo>
                    <a:pt x="7" y="52"/>
                    <a:pt x="15" y="58"/>
                    <a:pt x="23" y="58"/>
                  </a:cubicBezTo>
                  <a:cubicBezTo>
                    <a:pt x="25" y="58"/>
                    <a:pt x="27" y="58"/>
                    <a:pt x="28" y="57"/>
                  </a:cubicBezTo>
                  <a:cubicBezTo>
                    <a:pt x="89" y="43"/>
                    <a:pt x="143" y="38"/>
                    <a:pt x="192" y="38"/>
                  </a:cubicBezTo>
                  <a:cubicBezTo>
                    <a:pt x="406" y="38"/>
                    <a:pt x="513" y="145"/>
                    <a:pt x="516" y="148"/>
                  </a:cubicBezTo>
                  <a:cubicBezTo>
                    <a:pt x="520" y="151"/>
                    <a:pt x="524" y="153"/>
                    <a:pt x="528" y="153"/>
                  </a:cubicBezTo>
                  <a:cubicBezTo>
                    <a:pt x="533" y="153"/>
                    <a:pt x="537" y="151"/>
                    <a:pt x="541" y="148"/>
                  </a:cubicBezTo>
                  <a:cubicBezTo>
                    <a:pt x="548" y="141"/>
                    <a:pt x="548" y="130"/>
                    <a:pt x="541" y="124"/>
                  </a:cubicBezTo>
                  <a:cubicBezTo>
                    <a:pt x="535" y="115"/>
                    <a:pt x="421" y="0"/>
                    <a:pt x="19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5" name="Google Shape;2765;p28"/>
            <p:cNvSpPr/>
            <p:nvPr/>
          </p:nvSpPr>
          <p:spPr>
            <a:xfrm>
              <a:off x="4272028" y="3851617"/>
              <a:ext cx="49009" cy="22818"/>
            </a:xfrm>
            <a:custGeom>
              <a:avLst/>
              <a:gdLst/>
              <a:ahLst/>
              <a:cxnLst/>
              <a:rect l="l" t="t" r="r" b="b"/>
              <a:pathLst>
                <a:path w="436" h="203" extrusionOk="0">
                  <a:moveTo>
                    <a:pt x="338" y="38"/>
                  </a:moveTo>
                  <a:cubicBezTo>
                    <a:pt x="348" y="38"/>
                    <a:pt x="357" y="39"/>
                    <a:pt x="365" y="42"/>
                  </a:cubicBezTo>
                  <a:cubicBezTo>
                    <a:pt x="376" y="46"/>
                    <a:pt x="386" y="52"/>
                    <a:pt x="394" y="73"/>
                  </a:cubicBezTo>
                  <a:lnTo>
                    <a:pt x="394" y="78"/>
                  </a:lnTo>
                  <a:cubicBezTo>
                    <a:pt x="397" y="99"/>
                    <a:pt x="394" y="115"/>
                    <a:pt x="380" y="126"/>
                  </a:cubicBezTo>
                  <a:cubicBezTo>
                    <a:pt x="351" y="155"/>
                    <a:pt x="283" y="165"/>
                    <a:pt x="212" y="165"/>
                  </a:cubicBezTo>
                  <a:cubicBezTo>
                    <a:pt x="162" y="165"/>
                    <a:pt x="111" y="160"/>
                    <a:pt x="71" y="154"/>
                  </a:cubicBezTo>
                  <a:cubicBezTo>
                    <a:pt x="144" y="106"/>
                    <a:pt x="266" y="38"/>
                    <a:pt x="338" y="38"/>
                  </a:cubicBezTo>
                  <a:close/>
                  <a:moveTo>
                    <a:pt x="339" y="0"/>
                  </a:moveTo>
                  <a:cubicBezTo>
                    <a:pt x="221" y="0"/>
                    <a:pt x="33" y="132"/>
                    <a:pt x="8" y="151"/>
                  </a:cubicBezTo>
                  <a:cubicBezTo>
                    <a:pt x="4" y="154"/>
                    <a:pt x="1" y="162"/>
                    <a:pt x="1" y="169"/>
                  </a:cubicBezTo>
                  <a:lnTo>
                    <a:pt x="1" y="172"/>
                  </a:lnTo>
                  <a:cubicBezTo>
                    <a:pt x="4" y="179"/>
                    <a:pt x="12" y="183"/>
                    <a:pt x="18" y="183"/>
                  </a:cubicBezTo>
                  <a:cubicBezTo>
                    <a:pt x="36" y="187"/>
                    <a:pt x="126" y="203"/>
                    <a:pt x="218" y="203"/>
                  </a:cubicBezTo>
                  <a:cubicBezTo>
                    <a:pt x="293" y="203"/>
                    <a:pt x="370" y="192"/>
                    <a:pt x="407" y="154"/>
                  </a:cubicBezTo>
                  <a:cubicBezTo>
                    <a:pt x="428" y="133"/>
                    <a:pt x="436" y="105"/>
                    <a:pt x="428" y="70"/>
                  </a:cubicBezTo>
                  <a:cubicBezTo>
                    <a:pt x="422" y="31"/>
                    <a:pt x="397" y="14"/>
                    <a:pt x="380" y="7"/>
                  </a:cubicBezTo>
                  <a:cubicBezTo>
                    <a:pt x="367" y="2"/>
                    <a:pt x="354" y="0"/>
                    <a:pt x="33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6" name="Google Shape;2766;p28"/>
            <p:cNvSpPr/>
            <p:nvPr/>
          </p:nvSpPr>
          <p:spPr>
            <a:xfrm>
              <a:off x="4266183" y="3823965"/>
              <a:ext cx="30350" cy="48672"/>
            </a:xfrm>
            <a:custGeom>
              <a:avLst/>
              <a:gdLst/>
              <a:ahLst/>
              <a:cxnLst/>
              <a:rect l="l" t="t" r="r" b="b"/>
              <a:pathLst>
                <a:path w="270" h="433" extrusionOk="0">
                  <a:moveTo>
                    <a:pt x="143" y="37"/>
                  </a:moveTo>
                  <a:cubicBezTo>
                    <a:pt x="147" y="37"/>
                    <a:pt x="152" y="38"/>
                    <a:pt x="158" y="39"/>
                  </a:cubicBezTo>
                  <a:cubicBezTo>
                    <a:pt x="176" y="46"/>
                    <a:pt x="190" y="57"/>
                    <a:pt x="193" y="74"/>
                  </a:cubicBezTo>
                  <a:cubicBezTo>
                    <a:pt x="197" y="74"/>
                    <a:pt x="197" y="74"/>
                    <a:pt x="197" y="78"/>
                  </a:cubicBezTo>
                  <a:cubicBezTo>
                    <a:pt x="214" y="144"/>
                    <a:pt x="134" y="285"/>
                    <a:pt x="81" y="361"/>
                  </a:cubicBezTo>
                  <a:cubicBezTo>
                    <a:pt x="70" y="264"/>
                    <a:pt x="60" y="95"/>
                    <a:pt x="113" y="50"/>
                  </a:cubicBezTo>
                  <a:cubicBezTo>
                    <a:pt x="118" y="44"/>
                    <a:pt x="127" y="37"/>
                    <a:pt x="143" y="37"/>
                  </a:cubicBezTo>
                  <a:close/>
                  <a:moveTo>
                    <a:pt x="142" y="0"/>
                  </a:moveTo>
                  <a:cubicBezTo>
                    <a:pt x="116" y="0"/>
                    <a:pt x="98" y="11"/>
                    <a:pt x="88" y="21"/>
                  </a:cubicBezTo>
                  <a:cubicBezTo>
                    <a:pt x="1" y="99"/>
                    <a:pt x="46" y="383"/>
                    <a:pt x="49" y="415"/>
                  </a:cubicBezTo>
                  <a:lnTo>
                    <a:pt x="49" y="418"/>
                  </a:lnTo>
                  <a:cubicBezTo>
                    <a:pt x="53" y="425"/>
                    <a:pt x="56" y="429"/>
                    <a:pt x="64" y="432"/>
                  </a:cubicBezTo>
                  <a:cubicBezTo>
                    <a:pt x="70" y="432"/>
                    <a:pt x="77" y="429"/>
                    <a:pt x="85" y="425"/>
                  </a:cubicBezTo>
                  <a:cubicBezTo>
                    <a:pt x="102" y="397"/>
                    <a:pt x="270" y="172"/>
                    <a:pt x="232" y="60"/>
                  </a:cubicBezTo>
                  <a:cubicBezTo>
                    <a:pt x="221" y="32"/>
                    <a:pt x="200" y="15"/>
                    <a:pt x="169" y="4"/>
                  </a:cubicBezTo>
                  <a:cubicBezTo>
                    <a:pt x="159" y="1"/>
                    <a:pt x="150" y="0"/>
                    <a:pt x="142"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7" name="Google Shape;2767;p28"/>
            <p:cNvSpPr/>
            <p:nvPr/>
          </p:nvSpPr>
          <p:spPr>
            <a:xfrm>
              <a:off x="4292599" y="3452793"/>
              <a:ext cx="671066" cy="359813"/>
            </a:xfrm>
            <a:custGeom>
              <a:avLst/>
              <a:gdLst/>
              <a:ahLst/>
              <a:cxnLst/>
              <a:rect l="l" t="t" r="r" b="b"/>
              <a:pathLst>
                <a:path w="5970" h="3201" extrusionOk="0">
                  <a:moveTo>
                    <a:pt x="4615" y="0"/>
                  </a:moveTo>
                  <a:cubicBezTo>
                    <a:pt x="4551" y="0"/>
                    <a:pt x="4489" y="9"/>
                    <a:pt x="4427" y="27"/>
                  </a:cubicBezTo>
                  <a:lnTo>
                    <a:pt x="0" y="1630"/>
                  </a:lnTo>
                  <a:cubicBezTo>
                    <a:pt x="91" y="2748"/>
                    <a:pt x="365" y="3200"/>
                    <a:pt x="365" y="3200"/>
                  </a:cubicBezTo>
                  <a:cubicBezTo>
                    <a:pt x="365" y="3200"/>
                    <a:pt x="3080" y="2700"/>
                    <a:pt x="4960" y="2391"/>
                  </a:cubicBezTo>
                  <a:cubicBezTo>
                    <a:pt x="5581" y="2289"/>
                    <a:pt x="5970" y="1664"/>
                    <a:pt x="5788" y="1065"/>
                  </a:cubicBezTo>
                  <a:lnTo>
                    <a:pt x="5774" y="1016"/>
                  </a:lnTo>
                  <a:cubicBezTo>
                    <a:pt x="5624" y="530"/>
                    <a:pt x="5113" y="0"/>
                    <a:pt x="4615" y="0"/>
                  </a:cubicBezTo>
                  <a:close/>
                </a:path>
              </a:pathLst>
            </a:custGeom>
            <a:solidFill>
              <a:srgbClr val="96B4D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8" name="Google Shape;2768;p28"/>
            <p:cNvSpPr/>
            <p:nvPr/>
          </p:nvSpPr>
          <p:spPr>
            <a:xfrm>
              <a:off x="4511794" y="3771470"/>
              <a:ext cx="48222" cy="10903"/>
            </a:xfrm>
            <a:custGeom>
              <a:avLst/>
              <a:gdLst/>
              <a:ahLst/>
              <a:cxnLst/>
              <a:rect l="l" t="t" r="r" b="b"/>
              <a:pathLst>
                <a:path w="429" h="97" extrusionOk="0">
                  <a:moveTo>
                    <a:pt x="425" y="1"/>
                  </a:moveTo>
                  <a:cubicBezTo>
                    <a:pt x="281" y="25"/>
                    <a:pt x="137" y="54"/>
                    <a:pt x="0" y="78"/>
                  </a:cubicBezTo>
                  <a:lnTo>
                    <a:pt x="0" y="96"/>
                  </a:lnTo>
                  <a:cubicBezTo>
                    <a:pt x="141" y="71"/>
                    <a:pt x="281" y="43"/>
                    <a:pt x="429" y="19"/>
                  </a:cubicBezTo>
                  <a:lnTo>
                    <a:pt x="425" y="1"/>
                  </a:lnTo>
                  <a:close/>
                </a:path>
              </a:pathLst>
            </a:custGeom>
            <a:solidFill>
              <a:srgbClr val="E9BDA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9" name="Google Shape;2769;p28"/>
            <p:cNvSpPr/>
            <p:nvPr/>
          </p:nvSpPr>
          <p:spPr>
            <a:xfrm>
              <a:off x="4327220" y="3780238"/>
              <a:ext cx="184684" cy="34396"/>
            </a:xfrm>
            <a:custGeom>
              <a:avLst/>
              <a:gdLst/>
              <a:ahLst/>
              <a:cxnLst/>
              <a:rect l="l" t="t" r="r" b="b"/>
              <a:pathLst>
                <a:path w="1643" h="306" extrusionOk="0">
                  <a:moveTo>
                    <a:pt x="1642" y="0"/>
                  </a:moveTo>
                  <a:cubicBezTo>
                    <a:pt x="730" y="161"/>
                    <a:pt x="57" y="287"/>
                    <a:pt x="57" y="287"/>
                  </a:cubicBezTo>
                  <a:cubicBezTo>
                    <a:pt x="57" y="287"/>
                    <a:pt x="43" y="263"/>
                    <a:pt x="18" y="214"/>
                  </a:cubicBezTo>
                  <a:cubicBezTo>
                    <a:pt x="15" y="214"/>
                    <a:pt x="8" y="214"/>
                    <a:pt x="1" y="218"/>
                  </a:cubicBezTo>
                  <a:cubicBezTo>
                    <a:pt x="26" y="266"/>
                    <a:pt x="39" y="295"/>
                    <a:pt x="43" y="295"/>
                  </a:cubicBezTo>
                  <a:lnTo>
                    <a:pt x="50" y="305"/>
                  </a:lnTo>
                  <a:lnTo>
                    <a:pt x="60" y="305"/>
                  </a:lnTo>
                  <a:cubicBezTo>
                    <a:pt x="68" y="302"/>
                    <a:pt x="745" y="179"/>
                    <a:pt x="1642" y="18"/>
                  </a:cubicBezTo>
                  <a:lnTo>
                    <a:pt x="1642" y="0"/>
                  </a:lnTo>
                  <a:close/>
                </a:path>
              </a:pathLst>
            </a:custGeom>
            <a:solidFill>
              <a:srgbClr val="89858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0" name="Google Shape;2770;p28"/>
            <p:cNvSpPr/>
            <p:nvPr/>
          </p:nvSpPr>
          <p:spPr>
            <a:xfrm>
              <a:off x="4314293" y="3768435"/>
              <a:ext cx="15062" cy="36307"/>
            </a:xfrm>
            <a:custGeom>
              <a:avLst/>
              <a:gdLst/>
              <a:ahLst/>
              <a:cxnLst/>
              <a:rect l="l" t="t" r="r" b="b"/>
              <a:pathLst>
                <a:path w="134" h="323" extrusionOk="0">
                  <a:moveTo>
                    <a:pt x="18" y="0"/>
                  </a:moveTo>
                  <a:lnTo>
                    <a:pt x="0" y="4"/>
                  </a:lnTo>
                  <a:cubicBezTo>
                    <a:pt x="46" y="154"/>
                    <a:pt x="88" y="256"/>
                    <a:pt x="116" y="323"/>
                  </a:cubicBezTo>
                  <a:cubicBezTo>
                    <a:pt x="123" y="319"/>
                    <a:pt x="130" y="319"/>
                    <a:pt x="133" y="319"/>
                  </a:cubicBezTo>
                  <a:cubicBezTo>
                    <a:pt x="105" y="256"/>
                    <a:pt x="63" y="151"/>
                    <a:pt x="18" y="0"/>
                  </a:cubicBezTo>
                  <a:close/>
                </a:path>
              </a:pathLst>
            </a:custGeom>
            <a:solidFill>
              <a:srgbClr val="D997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1" name="Google Shape;2771;p28"/>
            <p:cNvSpPr/>
            <p:nvPr/>
          </p:nvSpPr>
          <p:spPr>
            <a:xfrm>
              <a:off x="4316204" y="3767536"/>
              <a:ext cx="243472" cy="45075"/>
            </a:xfrm>
            <a:custGeom>
              <a:avLst/>
              <a:gdLst/>
              <a:ahLst/>
              <a:cxnLst/>
              <a:rect l="l" t="t" r="r" b="b"/>
              <a:pathLst>
                <a:path w="2166" h="401" extrusionOk="0">
                  <a:moveTo>
                    <a:pt x="14" y="1"/>
                  </a:moveTo>
                  <a:lnTo>
                    <a:pt x="1" y="8"/>
                  </a:lnTo>
                  <a:cubicBezTo>
                    <a:pt x="46" y="159"/>
                    <a:pt x="88" y="264"/>
                    <a:pt x="116" y="327"/>
                  </a:cubicBezTo>
                  <a:cubicBezTo>
                    <a:pt x="141" y="376"/>
                    <a:pt x="155" y="400"/>
                    <a:pt x="155" y="400"/>
                  </a:cubicBezTo>
                  <a:cubicBezTo>
                    <a:pt x="155" y="400"/>
                    <a:pt x="828" y="274"/>
                    <a:pt x="1740" y="113"/>
                  </a:cubicBezTo>
                  <a:cubicBezTo>
                    <a:pt x="1877" y="89"/>
                    <a:pt x="2021" y="60"/>
                    <a:pt x="2165" y="36"/>
                  </a:cubicBezTo>
                  <a:lnTo>
                    <a:pt x="2165" y="18"/>
                  </a:lnTo>
                  <a:cubicBezTo>
                    <a:pt x="1130" y="204"/>
                    <a:pt x="275" y="358"/>
                    <a:pt x="166" y="379"/>
                  </a:cubicBezTo>
                  <a:cubicBezTo>
                    <a:pt x="145" y="345"/>
                    <a:pt x="85" y="225"/>
                    <a:pt x="14" y="1"/>
                  </a:cubicBezTo>
                  <a:close/>
                </a:path>
              </a:pathLst>
            </a:custGeom>
            <a:solidFill>
              <a:srgbClr val="89858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2" name="Google Shape;2772;p28"/>
            <p:cNvSpPr/>
            <p:nvPr/>
          </p:nvSpPr>
          <p:spPr>
            <a:xfrm>
              <a:off x="4322499" y="3450882"/>
              <a:ext cx="521453" cy="176028"/>
            </a:xfrm>
            <a:custGeom>
              <a:avLst/>
              <a:gdLst/>
              <a:ahLst/>
              <a:cxnLst/>
              <a:rect l="l" t="t" r="r" b="b"/>
              <a:pathLst>
                <a:path w="4639" h="1566" extrusionOk="0">
                  <a:moveTo>
                    <a:pt x="4355" y="0"/>
                  </a:moveTo>
                  <a:cubicBezTo>
                    <a:pt x="4286" y="0"/>
                    <a:pt x="4218" y="10"/>
                    <a:pt x="4154" y="30"/>
                  </a:cubicBezTo>
                  <a:lnTo>
                    <a:pt x="0" y="1530"/>
                  </a:lnTo>
                  <a:lnTo>
                    <a:pt x="15" y="1566"/>
                  </a:lnTo>
                  <a:lnTo>
                    <a:pt x="4164" y="61"/>
                  </a:lnTo>
                  <a:cubicBezTo>
                    <a:pt x="4224" y="43"/>
                    <a:pt x="4287" y="34"/>
                    <a:pt x="4350" y="34"/>
                  </a:cubicBezTo>
                  <a:cubicBezTo>
                    <a:pt x="4439" y="34"/>
                    <a:pt x="4530" y="51"/>
                    <a:pt x="4624" y="86"/>
                  </a:cubicBezTo>
                  <a:lnTo>
                    <a:pt x="4638" y="54"/>
                  </a:lnTo>
                  <a:cubicBezTo>
                    <a:pt x="4542" y="18"/>
                    <a:pt x="4447" y="0"/>
                    <a:pt x="4355"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3" name="Google Shape;2773;p28"/>
            <p:cNvSpPr/>
            <p:nvPr/>
          </p:nvSpPr>
          <p:spPr>
            <a:xfrm>
              <a:off x="4284280" y="3097134"/>
              <a:ext cx="23718" cy="176927"/>
            </a:xfrm>
            <a:custGeom>
              <a:avLst/>
              <a:gdLst/>
              <a:ahLst/>
              <a:cxnLst/>
              <a:rect l="l" t="t" r="r" b="b"/>
              <a:pathLst>
                <a:path w="211" h="1574" extrusionOk="0">
                  <a:moveTo>
                    <a:pt x="192" y="1"/>
                  </a:moveTo>
                  <a:cubicBezTo>
                    <a:pt x="187" y="1"/>
                    <a:pt x="182" y="5"/>
                    <a:pt x="180" y="13"/>
                  </a:cubicBezTo>
                  <a:cubicBezTo>
                    <a:pt x="32" y="510"/>
                    <a:pt x="0" y="1048"/>
                    <a:pt x="85" y="1559"/>
                  </a:cubicBezTo>
                  <a:cubicBezTo>
                    <a:pt x="88" y="1566"/>
                    <a:pt x="92" y="1574"/>
                    <a:pt x="102" y="1574"/>
                  </a:cubicBezTo>
                  <a:cubicBezTo>
                    <a:pt x="113" y="1570"/>
                    <a:pt x="117" y="1563"/>
                    <a:pt x="117" y="1556"/>
                  </a:cubicBezTo>
                  <a:cubicBezTo>
                    <a:pt x="32" y="1044"/>
                    <a:pt x="64" y="514"/>
                    <a:pt x="207" y="20"/>
                  </a:cubicBezTo>
                  <a:cubicBezTo>
                    <a:pt x="211" y="13"/>
                    <a:pt x="207" y="2"/>
                    <a:pt x="197" y="2"/>
                  </a:cubicBezTo>
                  <a:cubicBezTo>
                    <a:pt x="195" y="1"/>
                    <a:pt x="194" y="1"/>
                    <a:pt x="192"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4" name="Google Shape;2774;p28"/>
            <p:cNvSpPr/>
            <p:nvPr/>
          </p:nvSpPr>
          <p:spPr>
            <a:xfrm>
              <a:off x="4774379" y="3133105"/>
              <a:ext cx="35520" cy="143768"/>
            </a:xfrm>
            <a:custGeom>
              <a:avLst/>
              <a:gdLst/>
              <a:ahLst/>
              <a:cxnLst/>
              <a:rect l="l" t="t" r="r" b="b"/>
              <a:pathLst>
                <a:path w="316" h="1279" extrusionOk="0">
                  <a:moveTo>
                    <a:pt x="18" y="0"/>
                  </a:moveTo>
                  <a:cubicBezTo>
                    <a:pt x="17" y="0"/>
                    <a:pt x="16" y="0"/>
                    <a:pt x="14" y="1"/>
                  </a:cubicBezTo>
                  <a:cubicBezTo>
                    <a:pt x="8" y="1"/>
                    <a:pt x="0" y="12"/>
                    <a:pt x="4" y="19"/>
                  </a:cubicBezTo>
                  <a:lnTo>
                    <a:pt x="285" y="1267"/>
                  </a:lnTo>
                  <a:cubicBezTo>
                    <a:pt x="285" y="1275"/>
                    <a:pt x="291" y="1278"/>
                    <a:pt x="299" y="1278"/>
                  </a:cubicBezTo>
                  <a:lnTo>
                    <a:pt x="302" y="1278"/>
                  </a:lnTo>
                  <a:cubicBezTo>
                    <a:pt x="309" y="1275"/>
                    <a:pt x="316" y="1267"/>
                    <a:pt x="312" y="1260"/>
                  </a:cubicBezTo>
                  <a:lnTo>
                    <a:pt x="32" y="12"/>
                  </a:lnTo>
                  <a:cubicBezTo>
                    <a:pt x="32" y="6"/>
                    <a:pt x="25" y="0"/>
                    <a:pt x="18"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5" name="Google Shape;2775;p28"/>
            <p:cNvSpPr/>
            <p:nvPr/>
          </p:nvSpPr>
          <p:spPr>
            <a:xfrm>
              <a:off x="4526744" y="3111635"/>
              <a:ext cx="131403" cy="107685"/>
            </a:xfrm>
            <a:custGeom>
              <a:avLst/>
              <a:gdLst/>
              <a:ahLst/>
              <a:cxnLst/>
              <a:rect l="l" t="t" r="r" b="b"/>
              <a:pathLst>
                <a:path w="1169" h="958" extrusionOk="0">
                  <a:moveTo>
                    <a:pt x="1148" y="0"/>
                  </a:moveTo>
                  <a:cubicBezTo>
                    <a:pt x="1144" y="0"/>
                    <a:pt x="1139" y="2"/>
                    <a:pt x="1137" y="6"/>
                  </a:cubicBezTo>
                  <a:cubicBezTo>
                    <a:pt x="874" y="427"/>
                    <a:pt x="477" y="754"/>
                    <a:pt x="11" y="925"/>
                  </a:cubicBezTo>
                  <a:cubicBezTo>
                    <a:pt x="4" y="929"/>
                    <a:pt x="1" y="940"/>
                    <a:pt x="4" y="946"/>
                  </a:cubicBezTo>
                  <a:cubicBezTo>
                    <a:pt x="4" y="953"/>
                    <a:pt x="11" y="957"/>
                    <a:pt x="19" y="957"/>
                  </a:cubicBezTo>
                  <a:lnTo>
                    <a:pt x="22" y="957"/>
                  </a:lnTo>
                  <a:cubicBezTo>
                    <a:pt x="492" y="781"/>
                    <a:pt x="898" y="452"/>
                    <a:pt x="1162" y="24"/>
                  </a:cubicBezTo>
                  <a:cubicBezTo>
                    <a:pt x="1169" y="17"/>
                    <a:pt x="1165" y="6"/>
                    <a:pt x="1158" y="3"/>
                  </a:cubicBezTo>
                  <a:cubicBezTo>
                    <a:pt x="1155" y="1"/>
                    <a:pt x="1152" y="0"/>
                    <a:pt x="1148"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6" name="Google Shape;2776;p28"/>
            <p:cNvSpPr/>
            <p:nvPr/>
          </p:nvSpPr>
          <p:spPr>
            <a:xfrm>
              <a:off x="4629261" y="3129508"/>
              <a:ext cx="91274" cy="120500"/>
            </a:xfrm>
            <a:custGeom>
              <a:avLst/>
              <a:gdLst/>
              <a:ahLst/>
              <a:cxnLst/>
              <a:rect l="l" t="t" r="r" b="b"/>
              <a:pathLst>
                <a:path w="812" h="1072" extrusionOk="0">
                  <a:moveTo>
                    <a:pt x="793" y="1"/>
                  </a:moveTo>
                  <a:cubicBezTo>
                    <a:pt x="787" y="1"/>
                    <a:pt x="782" y="4"/>
                    <a:pt x="779" y="12"/>
                  </a:cubicBezTo>
                  <a:cubicBezTo>
                    <a:pt x="629" y="415"/>
                    <a:pt x="355" y="784"/>
                    <a:pt x="7" y="1043"/>
                  </a:cubicBezTo>
                  <a:cubicBezTo>
                    <a:pt x="1" y="1047"/>
                    <a:pt x="1" y="1058"/>
                    <a:pt x="4" y="1064"/>
                  </a:cubicBezTo>
                  <a:cubicBezTo>
                    <a:pt x="7" y="1068"/>
                    <a:pt x="12" y="1072"/>
                    <a:pt x="18" y="1072"/>
                  </a:cubicBezTo>
                  <a:cubicBezTo>
                    <a:pt x="18" y="1072"/>
                    <a:pt x="22" y="1068"/>
                    <a:pt x="25" y="1068"/>
                  </a:cubicBezTo>
                  <a:cubicBezTo>
                    <a:pt x="376" y="805"/>
                    <a:pt x="653" y="433"/>
                    <a:pt x="807" y="23"/>
                  </a:cubicBezTo>
                  <a:cubicBezTo>
                    <a:pt x="811" y="12"/>
                    <a:pt x="807" y="5"/>
                    <a:pt x="800" y="2"/>
                  </a:cubicBezTo>
                  <a:cubicBezTo>
                    <a:pt x="798" y="1"/>
                    <a:pt x="795" y="1"/>
                    <a:pt x="793"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7" name="Google Shape;2777;p28"/>
            <p:cNvSpPr/>
            <p:nvPr/>
          </p:nvSpPr>
          <p:spPr>
            <a:xfrm>
              <a:off x="4313057" y="2841069"/>
              <a:ext cx="140845" cy="215033"/>
            </a:xfrm>
            <a:custGeom>
              <a:avLst/>
              <a:gdLst/>
              <a:ahLst/>
              <a:cxnLst/>
              <a:rect l="l" t="t" r="r" b="b"/>
              <a:pathLst>
                <a:path w="1253" h="1913" extrusionOk="0">
                  <a:moveTo>
                    <a:pt x="1234" y="0"/>
                  </a:moveTo>
                  <a:cubicBezTo>
                    <a:pt x="1231" y="0"/>
                    <a:pt x="1228" y="1"/>
                    <a:pt x="1225" y="4"/>
                  </a:cubicBezTo>
                  <a:cubicBezTo>
                    <a:pt x="586" y="428"/>
                    <a:pt x="127" y="1137"/>
                    <a:pt x="0" y="1894"/>
                  </a:cubicBezTo>
                  <a:cubicBezTo>
                    <a:pt x="0" y="1901"/>
                    <a:pt x="4" y="1908"/>
                    <a:pt x="15" y="1912"/>
                  </a:cubicBezTo>
                  <a:cubicBezTo>
                    <a:pt x="21" y="1912"/>
                    <a:pt x="29" y="1905"/>
                    <a:pt x="32" y="1898"/>
                  </a:cubicBezTo>
                  <a:cubicBezTo>
                    <a:pt x="155" y="1147"/>
                    <a:pt x="607" y="449"/>
                    <a:pt x="1242" y="28"/>
                  </a:cubicBezTo>
                  <a:cubicBezTo>
                    <a:pt x="1250" y="25"/>
                    <a:pt x="1253" y="14"/>
                    <a:pt x="1246" y="7"/>
                  </a:cubicBezTo>
                  <a:cubicBezTo>
                    <a:pt x="1244" y="3"/>
                    <a:pt x="1239" y="0"/>
                    <a:pt x="1234"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8" name="Google Shape;2778;p28"/>
            <p:cNvSpPr/>
            <p:nvPr/>
          </p:nvSpPr>
          <p:spPr>
            <a:xfrm>
              <a:off x="4675797" y="2872768"/>
              <a:ext cx="90824" cy="219192"/>
            </a:xfrm>
            <a:custGeom>
              <a:avLst/>
              <a:gdLst/>
              <a:ahLst/>
              <a:cxnLst/>
              <a:rect l="l" t="t" r="r" b="b"/>
              <a:pathLst>
                <a:path w="808" h="1950" extrusionOk="0">
                  <a:moveTo>
                    <a:pt x="19" y="0"/>
                  </a:moveTo>
                  <a:cubicBezTo>
                    <a:pt x="15" y="0"/>
                    <a:pt x="11" y="2"/>
                    <a:pt x="8" y="5"/>
                  </a:cubicBezTo>
                  <a:cubicBezTo>
                    <a:pt x="1" y="13"/>
                    <a:pt x="1" y="20"/>
                    <a:pt x="8" y="26"/>
                  </a:cubicBezTo>
                  <a:cubicBezTo>
                    <a:pt x="481" y="539"/>
                    <a:pt x="762" y="1237"/>
                    <a:pt x="776" y="1935"/>
                  </a:cubicBezTo>
                  <a:cubicBezTo>
                    <a:pt x="776" y="1942"/>
                    <a:pt x="783" y="1949"/>
                    <a:pt x="790" y="1949"/>
                  </a:cubicBezTo>
                  <a:cubicBezTo>
                    <a:pt x="801" y="1949"/>
                    <a:pt x="807" y="1942"/>
                    <a:pt x="807" y="1935"/>
                  </a:cubicBezTo>
                  <a:cubicBezTo>
                    <a:pt x="793" y="1226"/>
                    <a:pt x="509" y="525"/>
                    <a:pt x="29" y="5"/>
                  </a:cubicBezTo>
                  <a:cubicBezTo>
                    <a:pt x="27" y="2"/>
                    <a:pt x="23" y="0"/>
                    <a:pt x="19"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9" name="Google Shape;2779;p28"/>
            <p:cNvSpPr/>
            <p:nvPr/>
          </p:nvSpPr>
          <p:spPr>
            <a:xfrm>
              <a:off x="4178617" y="3126248"/>
              <a:ext cx="112856" cy="61486"/>
            </a:xfrm>
            <a:custGeom>
              <a:avLst/>
              <a:gdLst/>
              <a:ahLst/>
              <a:cxnLst/>
              <a:rect l="l" t="t" r="r" b="b"/>
              <a:pathLst>
                <a:path w="1004" h="547" extrusionOk="0">
                  <a:moveTo>
                    <a:pt x="19" y="0"/>
                  </a:moveTo>
                  <a:cubicBezTo>
                    <a:pt x="14" y="0"/>
                    <a:pt x="8" y="2"/>
                    <a:pt x="4" y="7"/>
                  </a:cubicBezTo>
                  <a:cubicBezTo>
                    <a:pt x="1" y="13"/>
                    <a:pt x="1" y="23"/>
                    <a:pt x="8" y="28"/>
                  </a:cubicBezTo>
                  <a:cubicBezTo>
                    <a:pt x="302" y="259"/>
                    <a:pt x="628" y="434"/>
                    <a:pt x="982" y="546"/>
                  </a:cubicBezTo>
                  <a:lnTo>
                    <a:pt x="986" y="546"/>
                  </a:lnTo>
                  <a:cubicBezTo>
                    <a:pt x="993" y="546"/>
                    <a:pt x="1000" y="543"/>
                    <a:pt x="1004" y="536"/>
                  </a:cubicBezTo>
                  <a:cubicBezTo>
                    <a:pt x="1004" y="528"/>
                    <a:pt x="1000" y="518"/>
                    <a:pt x="993" y="518"/>
                  </a:cubicBezTo>
                  <a:cubicBezTo>
                    <a:pt x="642" y="406"/>
                    <a:pt x="317" y="234"/>
                    <a:pt x="29" y="2"/>
                  </a:cubicBezTo>
                  <a:cubicBezTo>
                    <a:pt x="26" y="1"/>
                    <a:pt x="23" y="0"/>
                    <a:pt x="19"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0" name="Google Shape;2780;p28"/>
            <p:cNvSpPr/>
            <p:nvPr/>
          </p:nvSpPr>
          <p:spPr>
            <a:xfrm>
              <a:off x="4791353" y="3132430"/>
              <a:ext cx="111282" cy="77785"/>
            </a:xfrm>
            <a:custGeom>
              <a:avLst/>
              <a:gdLst/>
              <a:ahLst/>
              <a:cxnLst/>
              <a:rect l="l" t="t" r="r" b="b"/>
              <a:pathLst>
                <a:path w="990" h="692" extrusionOk="0">
                  <a:moveTo>
                    <a:pt x="970" y="0"/>
                  </a:moveTo>
                  <a:cubicBezTo>
                    <a:pt x="967" y="0"/>
                    <a:pt x="964" y="1"/>
                    <a:pt x="961" y="4"/>
                  </a:cubicBezTo>
                  <a:cubicBezTo>
                    <a:pt x="667" y="253"/>
                    <a:pt x="347" y="473"/>
                    <a:pt x="11" y="663"/>
                  </a:cubicBezTo>
                  <a:cubicBezTo>
                    <a:pt x="4" y="667"/>
                    <a:pt x="1" y="677"/>
                    <a:pt x="4" y="684"/>
                  </a:cubicBezTo>
                  <a:cubicBezTo>
                    <a:pt x="7" y="688"/>
                    <a:pt x="14" y="691"/>
                    <a:pt x="17" y="691"/>
                  </a:cubicBezTo>
                  <a:lnTo>
                    <a:pt x="25" y="691"/>
                  </a:lnTo>
                  <a:cubicBezTo>
                    <a:pt x="365" y="502"/>
                    <a:pt x="684" y="277"/>
                    <a:pt x="982" y="28"/>
                  </a:cubicBezTo>
                  <a:cubicBezTo>
                    <a:pt x="990" y="21"/>
                    <a:pt x="990" y="10"/>
                    <a:pt x="982" y="7"/>
                  </a:cubicBezTo>
                  <a:cubicBezTo>
                    <a:pt x="980" y="3"/>
                    <a:pt x="975" y="0"/>
                    <a:pt x="970" y="0"/>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1" name="Google Shape;2781;p28"/>
            <p:cNvSpPr/>
            <p:nvPr/>
          </p:nvSpPr>
          <p:spPr>
            <a:xfrm>
              <a:off x="4442438" y="2839270"/>
              <a:ext cx="230770" cy="75987"/>
            </a:xfrm>
            <a:custGeom>
              <a:avLst/>
              <a:gdLst/>
              <a:ahLst/>
              <a:cxnLst/>
              <a:rect l="l" t="t" r="r" b="b"/>
              <a:pathLst>
                <a:path w="2053" h="676" extrusionOk="0">
                  <a:moveTo>
                    <a:pt x="205" y="1"/>
                  </a:moveTo>
                  <a:cubicBezTo>
                    <a:pt x="199" y="1"/>
                    <a:pt x="193" y="5"/>
                    <a:pt x="193" y="13"/>
                  </a:cubicBezTo>
                  <a:cubicBezTo>
                    <a:pt x="186" y="16"/>
                    <a:pt x="162" y="30"/>
                    <a:pt x="144" y="37"/>
                  </a:cubicBezTo>
                  <a:cubicBezTo>
                    <a:pt x="88" y="65"/>
                    <a:pt x="0" y="107"/>
                    <a:pt x="14" y="177"/>
                  </a:cubicBezTo>
                  <a:cubicBezTo>
                    <a:pt x="35" y="269"/>
                    <a:pt x="631" y="676"/>
                    <a:pt x="1179" y="676"/>
                  </a:cubicBezTo>
                  <a:cubicBezTo>
                    <a:pt x="1193" y="676"/>
                    <a:pt x="1203" y="676"/>
                    <a:pt x="1217" y="672"/>
                  </a:cubicBezTo>
                  <a:cubicBezTo>
                    <a:pt x="1638" y="658"/>
                    <a:pt x="1901" y="560"/>
                    <a:pt x="2027" y="374"/>
                  </a:cubicBezTo>
                  <a:cubicBezTo>
                    <a:pt x="2048" y="342"/>
                    <a:pt x="2052" y="311"/>
                    <a:pt x="2041" y="282"/>
                  </a:cubicBezTo>
                  <a:cubicBezTo>
                    <a:pt x="2017" y="219"/>
                    <a:pt x="1915" y="198"/>
                    <a:pt x="1908" y="195"/>
                  </a:cubicBezTo>
                  <a:cubicBezTo>
                    <a:pt x="1901" y="195"/>
                    <a:pt x="1894" y="198"/>
                    <a:pt x="1891" y="209"/>
                  </a:cubicBezTo>
                  <a:cubicBezTo>
                    <a:pt x="1891" y="216"/>
                    <a:pt x="1894" y="223"/>
                    <a:pt x="1905" y="227"/>
                  </a:cubicBezTo>
                  <a:cubicBezTo>
                    <a:pt x="1929" y="230"/>
                    <a:pt x="1996" y="255"/>
                    <a:pt x="2014" y="293"/>
                  </a:cubicBezTo>
                  <a:cubicBezTo>
                    <a:pt x="2020" y="314"/>
                    <a:pt x="2017" y="335"/>
                    <a:pt x="1999" y="360"/>
                  </a:cubicBezTo>
                  <a:cubicBezTo>
                    <a:pt x="1884" y="535"/>
                    <a:pt x="1627" y="630"/>
                    <a:pt x="1217" y="644"/>
                  </a:cubicBezTo>
                  <a:cubicBezTo>
                    <a:pt x="1204" y="645"/>
                    <a:pt x="1191" y="645"/>
                    <a:pt x="1177" y="645"/>
                  </a:cubicBezTo>
                  <a:cubicBezTo>
                    <a:pt x="635" y="645"/>
                    <a:pt x="63" y="239"/>
                    <a:pt x="46" y="170"/>
                  </a:cubicBezTo>
                  <a:cubicBezTo>
                    <a:pt x="35" y="122"/>
                    <a:pt x="105" y="90"/>
                    <a:pt x="158" y="65"/>
                  </a:cubicBezTo>
                  <a:cubicBezTo>
                    <a:pt x="196" y="48"/>
                    <a:pt x="214" y="37"/>
                    <a:pt x="221" y="23"/>
                  </a:cubicBezTo>
                  <a:cubicBezTo>
                    <a:pt x="225" y="13"/>
                    <a:pt x="217" y="5"/>
                    <a:pt x="211" y="2"/>
                  </a:cubicBezTo>
                  <a:cubicBezTo>
                    <a:pt x="209" y="1"/>
                    <a:pt x="207" y="1"/>
                    <a:pt x="205" y="1"/>
                  </a:cubicBezTo>
                  <a:close/>
                </a:path>
              </a:pathLst>
            </a:custGeom>
            <a:solidFill>
              <a:srgbClr val="2720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2" name="Google Shape;2782;p28"/>
            <p:cNvSpPr/>
            <p:nvPr/>
          </p:nvSpPr>
          <p:spPr>
            <a:xfrm>
              <a:off x="4972667" y="2911548"/>
              <a:ext cx="116453" cy="114430"/>
            </a:xfrm>
            <a:custGeom>
              <a:avLst/>
              <a:gdLst/>
              <a:ahLst/>
              <a:cxnLst/>
              <a:rect l="l" t="t" r="r" b="b"/>
              <a:pathLst>
                <a:path w="1036" h="1018" extrusionOk="0">
                  <a:moveTo>
                    <a:pt x="538" y="1"/>
                  </a:moveTo>
                  <a:cubicBezTo>
                    <a:pt x="530" y="1"/>
                    <a:pt x="521" y="5"/>
                    <a:pt x="517" y="15"/>
                  </a:cubicBezTo>
                  <a:lnTo>
                    <a:pt x="376" y="355"/>
                  </a:lnTo>
                  <a:cubicBezTo>
                    <a:pt x="373" y="359"/>
                    <a:pt x="366" y="366"/>
                    <a:pt x="362" y="366"/>
                  </a:cubicBezTo>
                  <a:lnTo>
                    <a:pt x="22" y="468"/>
                  </a:lnTo>
                  <a:cubicBezTo>
                    <a:pt x="4" y="471"/>
                    <a:pt x="1" y="499"/>
                    <a:pt x="18" y="506"/>
                  </a:cubicBezTo>
                  <a:lnTo>
                    <a:pt x="348" y="657"/>
                  </a:lnTo>
                  <a:cubicBezTo>
                    <a:pt x="355" y="657"/>
                    <a:pt x="358" y="664"/>
                    <a:pt x="362" y="667"/>
                  </a:cubicBezTo>
                  <a:lnTo>
                    <a:pt x="478" y="1004"/>
                  </a:lnTo>
                  <a:cubicBezTo>
                    <a:pt x="481" y="1013"/>
                    <a:pt x="490" y="1017"/>
                    <a:pt x="499" y="1017"/>
                  </a:cubicBezTo>
                  <a:cubicBezTo>
                    <a:pt x="508" y="1017"/>
                    <a:pt x="517" y="1013"/>
                    <a:pt x="520" y="1004"/>
                  </a:cubicBezTo>
                  <a:lnTo>
                    <a:pt x="632" y="688"/>
                  </a:lnTo>
                  <a:cubicBezTo>
                    <a:pt x="632" y="682"/>
                    <a:pt x="640" y="675"/>
                    <a:pt x="646" y="675"/>
                  </a:cubicBezTo>
                  <a:lnTo>
                    <a:pt x="1014" y="549"/>
                  </a:lnTo>
                  <a:cubicBezTo>
                    <a:pt x="1035" y="544"/>
                    <a:pt x="1035" y="513"/>
                    <a:pt x="1014" y="510"/>
                  </a:cubicBezTo>
                  <a:lnTo>
                    <a:pt x="653" y="387"/>
                  </a:lnTo>
                  <a:cubicBezTo>
                    <a:pt x="646" y="384"/>
                    <a:pt x="640" y="376"/>
                    <a:pt x="640" y="369"/>
                  </a:cubicBezTo>
                  <a:lnTo>
                    <a:pt x="559" y="18"/>
                  </a:lnTo>
                  <a:cubicBezTo>
                    <a:pt x="557" y="7"/>
                    <a:pt x="548" y="1"/>
                    <a:pt x="53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3" name="Google Shape;2783;p28"/>
            <p:cNvSpPr/>
            <p:nvPr/>
          </p:nvSpPr>
          <p:spPr>
            <a:xfrm>
              <a:off x="3932106" y="2786551"/>
              <a:ext cx="71153" cy="69692"/>
            </a:xfrm>
            <a:custGeom>
              <a:avLst/>
              <a:gdLst/>
              <a:ahLst/>
              <a:cxnLst/>
              <a:rect l="l" t="t" r="r" b="b"/>
              <a:pathLst>
                <a:path w="633" h="620" extrusionOk="0">
                  <a:moveTo>
                    <a:pt x="328" y="1"/>
                  </a:moveTo>
                  <a:cubicBezTo>
                    <a:pt x="323" y="1"/>
                    <a:pt x="319" y="3"/>
                    <a:pt x="317" y="8"/>
                  </a:cubicBezTo>
                  <a:lnTo>
                    <a:pt x="229" y="215"/>
                  </a:lnTo>
                  <a:cubicBezTo>
                    <a:pt x="229" y="219"/>
                    <a:pt x="226" y="222"/>
                    <a:pt x="222" y="222"/>
                  </a:cubicBezTo>
                  <a:lnTo>
                    <a:pt x="15" y="285"/>
                  </a:lnTo>
                  <a:cubicBezTo>
                    <a:pt x="5" y="288"/>
                    <a:pt x="1" y="303"/>
                    <a:pt x="12" y="309"/>
                  </a:cubicBezTo>
                  <a:lnTo>
                    <a:pt x="216" y="398"/>
                  </a:lnTo>
                  <a:cubicBezTo>
                    <a:pt x="219" y="401"/>
                    <a:pt x="219" y="405"/>
                    <a:pt x="222" y="408"/>
                  </a:cubicBezTo>
                  <a:lnTo>
                    <a:pt x="292" y="612"/>
                  </a:lnTo>
                  <a:cubicBezTo>
                    <a:pt x="294" y="617"/>
                    <a:pt x="299" y="619"/>
                    <a:pt x="304" y="619"/>
                  </a:cubicBezTo>
                  <a:cubicBezTo>
                    <a:pt x="310" y="619"/>
                    <a:pt x="315" y="617"/>
                    <a:pt x="317" y="612"/>
                  </a:cubicBezTo>
                  <a:lnTo>
                    <a:pt x="384" y="419"/>
                  </a:lnTo>
                  <a:cubicBezTo>
                    <a:pt x="387" y="415"/>
                    <a:pt x="391" y="411"/>
                    <a:pt x="394" y="411"/>
                  </a:cubicBezTo>
                  <a:lnTo>
                    <a:pt x="619" y="335"/>
                  </a:lnTo>
                  <a:cubicBezTo>
                    <a:pt x="632" y="330"/>
                    <a:pt x="632" y="314"/>
                    <a:pt x="619" y="309"/>
                  </a:cubicBezTo>
                  <a:lnTo>
                    <a:pt x="397" y="236"/>
                  </a:lnTo>
                  <a:cubicBezTo>
                    <a:pt x="394" y="233"/>
                    <a:pt x="391" y="229"/>
                    <a:pt x="391" y="225"/>
                  </a:cubicBezTo>
                  <a:lnTo>
                    <a:pt x="342" y="11"/>
                  </a:lnTo>
                  <a:cubicBezTo>
                    <a:pt x="340" y="4"/>
                    <a:pt x="334" y="1"/>
                    <a:pt x="32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4" name="Google Shape;2784;p28"/>
            <p:cNvSpPr/>
            <p:nvPr/>
          </p:nvSpPr>
          <p:spPr>
            <a:xfrm>
              <a:off x="5017630" y="2614454"/>
              <a:ext cx="70704" cy="69804"/>
            </a:xfrm>
            <a:custGeom>
              <a:avLst/>
              <a:gdLst/>
              <a:ahLst/>
              <a:cxnLst/>
              <a:rect l="l" t="t" r="r" b="b"/>
              <a:pathLst>
                <a:path w="629" h="621" extrusionOk="0">
                  <a:moveTo>
                    <a:pt x="326" y="1"/>
                  </a:moveTo>
                  <a:cubicBezTo>
                    <a:pt x="321" y="1"/>
                    <a:pt x="316" y="4"/>
                    <a:pt x="313" y="9"/>
                  </a:cubicBezTo>
                  <a:lnTo>
                    <a:pt x="229" y="217"/>
                  </a:lnTo>
                  <a:cubicBezTo>
                    <a:pt x="225" y="220"/>
                    <a:pt x="222" y="224"/>
                    <a:pt x="218" y="224"/>
                  </a:cubicBezTo>
                  <a:lnTo>
                    <a:pt x="11" y="283"/>
                  </a:lnTo>
                  <a:cubicBezTo>
                    <a:pt x="0" y="287"/>
                    <a:pt x="0" y="304"/>
                    <a:pt x="11" y="312"/>
                  </a:cubicBezTo>
                  <a:lnTo>
                    <a:pt x="211" y="399"/>
                  </a:lnTo>
                  <a:cubicBezTo>
                    <a:pt x="214" y="403"/>
                    <a:pt x="218" y="403"/>
                    <a:pt x="218" y="406"/>
                  </a:cubicBezTo>
                  <a:lnTo>
                    <a:pt x="288" y="610"/>
                  </a:lnTo>
                  <a:cubicBezTo>
                    <a:pt x="292" y="617"/>
                    <a:pt x="297" y="620"/>
                    <a:pt x="302" y="620"/>
                  </a:cubicBezTo>
                  <a:cubicBezTo>
                    <a:pt x="307" y="620"/>
                    <a:pt x="313" y="617"/>
                    <a:pt x="316" y="610"/>
                  </a:cubicBezTo>
                  <a:lnTo>
                    <a:pt x="383" y="420"/>
                  </a:lnTo>
                  <a:cubicBezTo>
                    <a:pt x="383" y="417"/>
                    <a:pt x="387" y="414"/>
                    <a:pt x="390" y="409"/>
                  </a:cubicBezTo>
                  <a:lnTo>
                    <a:pt x="618" y="336"/>
                  </a:lnTo>
                  <a:cubicBezTo>
                    <a:pt x="628" y="333"/>
                    <a:pt x="628" y="315"/>
                    <a:pt x="618" y="312"/>
                  </a:cubicBezTo>
                  <a:lnTo>
                    <a:pt x="397" y="234"/>
                  </a:lnTo>
                  <a:cubicBezTo>
                    <a:pt x="390" y="234"/>
                    <a:pt x="387" y="231"/>
                    <a:pt x="387" y="228"/>
                  </a:cubicBezTo>
                  <a:lnTo>
                    <a:pt x="341" y="14"/>
                  </a:lnTo>
                  <a:cubicBezTo>
                    <a:pt x="339" y="6"/>
                    <a:pt x="332" y="1"/>
                    <a:pt x="32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5" name="Google Shape;2785;p28"/>
            <p:cNvSpPr/>
            <p:nvPr/>
          </p:nvSpPr>
          <p:spPr>
            <a:xfrm>
              <a:off x="3998427" y="2941899"/>
              <a:ext cx="116453" cy="114430"/>
            </a:xfrm>
            <a:custGeom>
              <a:avLst/>
              <a:gdLst/>
              <a:ahLst/>
              <a:cxnLst/>
              <a:rect l="l" t="t" r="r" b="b"/>
              <a:pathLst>
                <a:path w="1036" h="1018" extrusionOk="0">
                  <a:moveTo>
                    <a:pt x="538" y="1"/>
                  </a:moveTo>
                  <a:cubicBezTo>
                    <a:pt x="530" y="1"/>
                    <a:pt x="521" y="5"/>
                    <a:pt x="516" y="15"/>
                  </a:cubicBezTo>
                  <a:lnTo>
                    <a:pt x="372" y="355"/>
                  </a:lnTo>
                  <a:cubicBezTo>
                    <a:pt x="372" y="363"/>
                    <a:pt x="366" y="366"/>
                    <a:pt x="358" y="366"/>
                  </a:cubicBezTo>
                  <a:lnTo>
                    <a:pt x="21" y="468"/>
                  </a:lnTo>
                  <a:cubicBezTo>
                    <a:pt x="0" y="471"/>
                    <a:pt x="0" y="499"/>
                    <a:pt x="18" y="506"/>
                  </a:cubicBezTo>
                  <a:lnTo>
                    <a:pt x="348" y="657"/>
                  </a:lnTo>
                  <a:cubicBezTo>
                    <a:pt x="355" y="657"/>
                    <a:pt x="358" y="664"/>
                    <a:pt x="362" y="667"/>
                  </a:cubicBezTo>
                  <a:lnTo>
                    <a:pt x="478" y="1004"/>
                  </a:lnTo>
                  <a:cubicBezTo>
                    <a:pt x="481" y="1013"/>
                    <a:pt x="490" y="1017"/>
                    <a:pt x="499" y="1017"/>
                  </a:cubicBezTo>
                  <a:cubicBezTo>
                    <a:pt x="507" y="1017"/>
                    <a:pt x="516" y="1013"/>
                    <a:pt x="520" y="1004"/>
                  </a:cubicBezTo>
                  <a:lnTo>
                    <a:pt x="628" y="689"/>
                  </a:lnTo>
                  <a:cubicBezTo>
                    <a:pt x="632" y="682"/>
                    <a:pt x="639" y="678"/>
                    <a:pt x="643" y="674"/>
                  </a:cubicBezTo>
                  <a:lnTo>
                    <a:pt x="1015" y="552"/>
                  </a:lnTo>
                  <a:cubicBezTo>
                    <a:pt x="1036" y="545"/>
                    <a:pt x="1036" y="517"/>
                    <a:pt x="1015" y="510"/>
                  </a:cubicBezTo>
                  <a:lnTo>
                    <a:pt x="653" y="387"/>
                  </a:lnTo>
                  <a:cubicBezTo>
                    <a:pt x="643" y="384"/>
                    <a:pt x="639" y="376"/>
                    <a:pt x="636" y="369"/>
                  </a:cubicBezTo>
                  <a:lnTo>
                    <a:pt x="558" y="18"/>
                  </a:lnTo>
                  <a:cubicBezTo>
                    <a:pt x="557" y="7"/>
                    <a:pt x="547" y="1"/>
                    <a:pt x="53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6" name="Google Shape;2786;p28"/>
            <p:cNvSpPr/>
            <p:nvPr/>
          </p:nvSpPr>
          <p:spPr>
            <a:xfrm>
              <a:off x="4027990" y="2442694"/>
              <a:ext cx="70704" cy="69692"/>
            </a:xfrm>
            <a:custGeom>
              <a:avLst/>
              <a:gdLst/>
              <a:ahLst/>
              <a:cxnLst/>
              <a:rect l="l" t="t" r="r" b="b"/>
              <a:pathLst>
                <a:path w="629" h="620" extrusionOk="0">
                  <a:moveTo>
                    <a:pt x="328" y="1"/>
                  </a:moveTo>
                  <a:cubicBezTo>
                    <a:pt x="323" y="1"/>
                    <a:pt x="318" y="4"/>
                    <a:pt x="316" y="9"/>
                  </a:cubicBezTo>
                  <a:lnTo>
                    <a:pt x="229" y="219"/>
                  </a:lnTo>
                  <a:cubicBezTo>
                    <a:pt x="226" y="223"/>
                    <a:pt x="221" y="223"/>
                    <a:pt x="218" y="226"/>
                  </a:cubicBezTo>
                  <a:lnTo>
                    <a:pt x="15" y="286"/>
                  </a:lnTo>
                  <a:cubicBezTo>
                    <a:pt x="1" y="289"/>
                    <a:pt x="1" y="307"/>
                    <a:pt x="11" y="310"/>
                  </a:cubicBezTo>
                  <a:lnTo>
                    <a:pt x="211" y="401"/>
                  </a:lnTo>
                  <a:cubicBezTo>
                    <a:pt x="215" y="401"/>
                    <a:pt x="218" y="405"/>
                    <a:pt x="218" y="409"/>
                  </a:cubicBezTo>
                  <a:lnTo>
                    <a:pt x="292" y="611"/>
                  </a:lnTo>
                  <a:cubicBezTo>
                    <a:pt x="294" y="617"/>
                    <a:pt x="299" y="620"/>
                    <a:pt x="304" y="620"/>
                  </a:cubicBezTo>
                  <a:cubicBezTo>
                    <a:pt x="309" y="620"/>
                    <a:pt x="315" y="617"/>
                    <a:pt x="316" y="611"/>
                  </a:cubicBezTo>
                  <a:lnTo>
                    <a:pt x="383" y="419"/>
                  </a:lnTo>
                  <a:cubicBezTo>
                    <a:pt x="386" y="415"/>
                    <a:pt x="386" y="412"/>
                    <a:pt x="394" y="412"/>
                  </a:cubicBezTo>
                  <a:lnTo>
                    <a:pt x="618" y="335"/>
                  </a:lnTo>
                  <a:cubicBezTo>
                    <a:pt x="629" y="331"/>
                    <a:pt x="629" y="313"/>
                    <a:pt x="618" y="310"/>
                  </a:cubicBezTo>
                  <a:lnTo>
                    <a:pt x="397" y="237"/>
                  </a:lnTo>
                  <a:cubicBezTo>
                    <a:pt x="394" y="233"/>
                    <a:pt x="390" y="229"/>
                    <a:pt x="386" y="226"/>
                  </a:cubicBezTo>
                  <a:lnTo>
                    <a:pt x="341" y="12"/>
                  </a:lnTo>
                  <a:cubicBezTo>
                    <a:pt x="339" y="4"/>
                    <a:pt x="333" y="1"/>
                    <a:pt x="32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7" name="Google Shape;2787;p28"/>
            <p:cNvSpPr/>
            <p:nvPr/>
          </p:nvSpPr>
          <p:spPr>
            <a:xfrm>
              <a:off x="4945127" y="2459331"/>
              <a:ext cx="129380" cy="127694"/>
            </a:xfrm>
            <a:custGeom>
              <a:avLst/>
              <a:gdLst/>
              <a:ahLst/>
              <a:cxnLst/>
              <a:rect l="l" t="t" r="r" b="b"/>
              <a:pathLst>
                <a:path w="1151" h="1136" extrusionOk="0">
                  <a:moveTo>
                    <a:pt x="598" y="1"/>
                  </a:moveTo>
                  <a:cubicBezTo>
                    <a:pt x="589" y="1"/>
                    <a:pt x="580" y="5"/>
                    <a:pt x="576" y="15"/>
                  </a:cubicBezTo>
                  <a:lnTo>
                    <a:pt x="417" y="397"/>
                  </a:lnTo>
                  <a:cubicBezTo>
                    <a:pt x="414" y="405"/>
                    <a:pt x="407" y="408"/>
                    <a:pt x="400" y="411"/>
                  </a:cubicBezTo>
                  <a:lnTo>
                    <a:pt x="25" y="520"/>
                  </a:lnTo>
                  <a:cubicBezTo>
                    <a:pt x="1" y="527"/>
                    <a:pt x="1" y="559"/>
                    <a:pt x="22" y="565"/>
                  </a:cubicBezTo>
                  <a:lnTo>
                    <a:pt x="390" y="730"/>
                  </a:lnTo>
                  <a:cubicBezTo>
                    <a:pt x="393" y="734"/>
                    <a:pt x="400" y="741"/>
                    <a:pt x="400" y="745"/>
                  </a:cubicBezTo>
                  <a:lnTo>
                    <a:pt x="530" y="1120"/>
                  </a:lnTo>
                  <a:cubicBezTo>
                    <a:pt x="533" y="1131"/>
                    <a:pt x="543" y="1136"/>
                    <a:pt x="553" y="1136"/>
                  </a:cubicBezTo>
                  <a:cubicBezTo>
                    <a:pt x="563" y="1136"/>
                    <a:pt x="572" y="1131"/>
                    <a:pt x="576" y="1120"/>
                  </a:cubicBezTo>
                  <a:lnTo>
                    <a:pt x="702" y="766"/>
                  </a:lnTo>
                  <a:cubicBezTo>
                    <a:pt x="705" y="758"/>
                    <a:pt x="709" y="755"/>
                    <a:pt x="716" y="751"/>
                  </a:cubicBezTo>
                  <a:lnTo>
                    <a:pt x="1129" y="615"/>
                  </a:lnTo>
                  <a:cubicBezTo>
                    <a:pt x="1151" y="607"/>
                    <a:pt x="1151" y="576"/>
                    <a:pt x="1129" y="565"/>
                  </a:cubicBezTo>
                  <a:lnTo>
                    <a:pt x="726" y="432"/>
                  </a:lnTo>
                  <a:cubicBezTo>
                    <a:pt x="716" y="429"/>
                    <a:pt x="712" y="421"/>
                    <a:pt x="709" y="411"/>
                  </a:cubicBezTo>
                  <a:lnTo>
                    <a:pt x="621" y="22"/>
                  </a:lnTo>
                  <a:cubicBezTo>
                    <a:pt x="619" y="8"/>
                    <a:pt x="608" y="1"/>
                    <a:pt x="59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34" name="TextBox 18">
            <a:extLst>
              <a:ext uri="{FF2B5EF4-FFF2-40B4-BE49-F238E27FC236}">
                <a16:creationId xmlns:a16="http://schemas.microsoft.com/office/drawing/2014/main" id="{971C158F-A563-EF70-31F2-4B87BD80D9E8}"/>
              </a:ext>
            </a:extLst>
          </p:cNvPr>
          <p:cNvSpPr txBox="1"/>
          <p:nvPr/>
        </p:nvSpPr>
        <p:spPr>
          <a:xfrm flipH="1">
            <a:off x="5134122" y="2000474"/>
            <a:ext cx="6204336" cy="1186735"/>
          </a:xfrm>
          <a:prstGeom prst="rect">
            <a:avLst/>
          </a:prstGeom>
          <a:noFill/>
        </p:spPr>
        <p:txBody>
          <a:bodyPr wrap="square" rtlCol="0">
            <a:spAutoFit/>
          </a:bodyPr>
          <a:lstStyle/>
          <a:p>
            <a:pPr marL="54183" marR="54183" defTabSz="1625479">
              <a:buClr>
                <a:srgbClr val="000000"/>
              </a:buClr>
              <a:tabLst>
                <a:tab pos="304778" algn="l"/>
                <a:tab pos="6079740" algn="l"/>
                <a:tab pos="8959319" algn="l"/>
              </a:tabLst>
              <a:defRPr/>
            </a:pPr>
            <a:r>
              <a:rPr lang="vi-VN"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Dùng</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một</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chiếc</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nam</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châm</a:t>
            </a:r>
            <a:r>
              <a:rPr lang="en-US" sz="3556" kern="0" dirty="0">
                <a:solidFill>
                  <a:prstClr val="black"/>
                </a:solidFill>
                <a:latin typeface="#9Slide07 IcielBaliho Script" pitchFamily="2" charset="0"/>
                <a:ea typeface="Times New Roman" panose="02020603050405020304" pitchFamily="18" charset="0"/>
                <a:cs typeface="Arial"/>
              </a:rPr>
              <a:t> di </a:t>
            </a:r>
            <a:r>
              <a:rPr lang="en-US" sz="3556" kern="0" dirty="0" err="1">
                <a:solidFill>
                  <a:prstClr val="black"/>
                </a:solidFill>
                <a:latin typeface="#9Slide07 IcielBaliho Script" pitchFamily="2" charset="0"/>
                <a:ea typeface="Times New Roman" panose="02020603050405020304" pitchFamily="18" charset="0"/>
                <a:cs typeface="Arial"/>
              </a:rPr>
              <a:t>chuyển</a:t>
            </a:r>
            <a:r>
              <a:rPr lang="en-US" sz="3556" kern="0" dirty="0">
                <a:solidFill>
                  <a:prstClr val="black"/>
                </a:solidFill>
                <a:latin typeface="#9Slide07 IcielBaliho Script" pitchFamily="2" charset="0"/>
                <a:ea typeface="Times New Roman" panose="02020603050405020304" pitchFamily="18" charset="0"/>
                <a:cs typeface="Arial"/>
              </a:rPr>
              <a:t> qua lại </a:t>
            </a:r>
            <a:r>
              <a:rPr lang="en-US" sz="3556" kern="0" dirty="0" err="1">
                <a:solidFill>
                  <a:prstClr val="black"/>
                </a:solidFill>
                <a:latin typeface="#9Slide07 IcielBaliho Script" pitchFamily="2" charset="0"/>
                <a:ea typeface="Times New Roman" panose="02020603050405020304" pitchFamily="18" charset="0"/>
                <a:cs typeface="Arial"/>
              </a:rPr>
              <a:t>trên</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thảm</a:t>
            </a:r>
            <a:r>
              <a:rPr lang="en-US" sz="3556" kern="0" dirty="0">
                <a:solidFill>
                  <a:prstClr val="black"/>
                </a:solidFill>
                <a:latin typeface="#9Slide07 IcielBaliho Script" pitchFamily="2" charset="0"/>
                <a:ea typeface="Times New Roman" panose="02020603050405020304" pitchFamily="18" charset="0"/>
                <a:cs typeface="Arial"/>
              </a:rPr>
              <a:t>.</a:t>
            </a:r>
          </a:p>
        </p:txBody>
      </p:sp>
      <p:sp>
        <p:nvSpPr>
          <p:cNvPr id="135" name="Rectangle 134">
            <a:extLst>
              <a:ext uri="{FF2B5EF4-FFF2-40B4-BE49-F238E27FC236}">
                <a16:creationId xmlns:a16="http://schemas.microsoft.com/office/drawing/2014/main" id="{F884AADC-4090-15E4-4265-884B97FFE11E}"/>
              </a:ext>
            </a:extLst>
          </p:cNvPr>
          <p:cNvSpPr/>
          <p:nvPr/>
        </p:nvSpPr>
        <p:spPr>
          <a:xfrm>
            <a:off x="-10445" y="460492"/>
            <a:ext cx="1329959" cy="574260"/>
          </a:xfrm>
          <a:prstGeom prst="rect">
            <a:avLst/>
          </a:prstGeom>
          <a:solidFill>
            <a:srgbClr val="A10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buClr>
                <a:srgbClr val="000000"/>
              </a:buClr>
              <a:defRPr/>
            </a:pPr>
            <a:endParaRPr lang="en-US" sz="1867" kern="0">
              <a:solidFill>
                <a:srgbClr val="FFFFFF"/>
              </a:solidFill>
              <a:latin typeface="Calibri"/>
              <a:sym typeface="Arial"/>
            </a:endParaRPr>
          </a:p>
        </p:txBody>
      </p:sp>
      <p:sp>
        <p:nvSpPr>
          <p:cNvPr id="116" name="TextBox 18">
            <a:extLst>
              <a:ext uri="{FF2B5EF4-FFF2-40B4-BE49-F238E27FC236}">
                <a16:creationId xmlns:a16="http://schemas.microsoft.com/office/drawing/2014/main" id="{F03C8BCD-DFAA-5C89-DA74-5AC73A3A04C2}"/>
              </a:ext>
            </a:extLst>
          </p:cNvPr>
          <p:cNvSpPr txBox="1"/>
          <p:nvPr/>
        </p:nvSpPr>
        <p:spPr>
          <a:xfrm flipH="1">
            <a:off x="5207467" y="3240186"/>
            <a:ext cx="6204336" cy="916533"/>
          </a:xfrm>
          <a:prstGeom prst="rect">
            <a:avLst/>
          </a:prstGeom>
          <a:noFill/>
        </p:spPr>
        <p:txBody>
          <a:bodyPr wrap="square" rtlCol="0">
            <a:spAutoFit/>
          </a:bodyPr>
          <a:lstStyle>
            <a:defPPr>
              <a:defRPr lang="en-US"/>
            </a:defPPr>
            <a:lvl1pPr marL="54183" marR="54183" defTabSz="1625479">
              <a:buClr>
                <a:srgbClr val="000000"/>
              </a:buClr>
              <a:tabLst>
                <a:tab pos="304778" algn="l"/>
                <a:tab pos="6079740" algn="l"/>
                <a:tab pos="8959319" algn="l"/>
              </a:tabLst>
              <a:defRPr sz="3556" kern="0">
                <a:solidFill>
                  <a:prstClr val="black"/>
                </a:solidFill>
                <a:latin typeface="#9Slide07 IcielBaliho Script" pitchFamily="2" charset="0"/>
                <a:ea typeface="Times New Roman" panose="02020603050405020304" pitchFamily="18" charset="0"/>
                <a:cs typeface="Arial"/>
              </a:defRPr>
            </a:lvl1pPr>
          </a:lstStyle>
          <a:p>
            <a:r>
              <a:rPr lang="vi-VN" dirty="0"/>
              <a:t>           </a:t>
            </a:r>
            <a:r>
              <a:rPr lang="en-US" dirty="0" err="1"/>
              <a:t>Vì</a:t>
            </a:r>
            <a:r>
              <a:rPr lang="en-US" dirty="0"/>
              <a:t> </a:t>
            </a:r>
            <a:r>
              <a:rPr lang="en-US" dirty="0" err="1"/>
              <a:t>kim</a:t>
            </a:r>
            <a:r>
              <a:rPr lang="en-US" dirty="0"/>
              <a:t> </a:t>
            </a:r>
            <a:r>
              <a:rPr lang="en-US" dirty="0" err="1"/>
              <a:t>khâu</a:t>
            </a:r>
            <a:r>
              <a:rPr lang="en-US" dirty="0"/>
              <a:t> làm </a:t>
            </a:r>
            <a:r>
              <a:rPr lang="en-US" dirty="0" err="1"/>
              <a:t>bằng</a:t>
            </a:r>
            <a:r>
              <a:rPr lang="en-US" dirty="0"/>
              <a:t> </a:t>
            </a:r>
            <a:r>
              <a:rPr lang="en-US" dirty="0" err="1"/>
              <a:t>thép</a:t>
            </a:r>
            <a:r>
              <a:rPr lang="en-US" dirty="0"/>
              <a:t> </a:t>
            </a:r>
            <a:r>
              <a:rPr lang="en-US" dirty="0" err="1"/>
              <a:t>nên</a:t>
            </a:r>
            <a:r>
              <a:rPr lang="en-US" dirty="0"/>
              <a:t> </a:t>
            </a:r>
            <a:r>
              <a:rPr lang="en-US" dirty="0" err="1"/>
              <a:t>khi</a:t>
            </a:r>
            <a:r>
              <a:rPr lang="en-US" dirty="0"/>
              <a:t> </a:t>
            </a:r>
            <a:r>
              <a:rPr lang="en-US" dirty="0" err="1"/>
              <a:t>nam</a:t>
            </a:r>
            <a:r>
              <a:rPr lang="en-US" dirty="0"/>
              <a:t> </a:t>
            </a:r>
            <a:r>
              <a:rPr lang="en-US" dirty="0" err="1"/>
              <a:t>châm</a:t>
            </a:r>
            <a:r>
              <a:rPr lang="en-US" dirty="0"/>
              <a:t> di </a:t>
            </a:r>
            <a:r>
              <a:rPr lang="en-US" dirty="0" err="1"/>
              <a:t>chuyển</a:t>
            </a:r>
            <a:r>
              <a:rPr lang="en-US" dirty="0"/>
              <a:t> qua, </a:t>
            </a:r>
            <a:r>
              <a:rPr lang="en-US" dirty="0" err="1"/>
              <a:t>nó</a:t>
            </a:r>
            <a:r>
              <a:rPr lang="en-US" dirty="0"/>
              <a:t> </a:t>
            </a:r>
            <a:r>
              <a:rPr lang="en-US" dirty="0" err="1"/>
              <a:t>sẽ</a:t>
            </a:r>
            <a:r>
              <a:rPr lang="en-US" dirty="0"/>
              <a:t> </a:t>
            </a:r>
            <a:r>
              <a:rPr lang="en-US" dirty="0" err="1"/>
              <a:t>bị</a:t>
            </a:r>
            <a:r>
              <a:rPr lang="en-US" dirty="0"/>
              <a:t> </a:t>
            </a:r>
            <a:r>
              <a:rPr lang="en-US" dirty="0" err="1"/>
              <a:t>nam</a:t>
            </a:r>
            <a:r>
              <a:rPr lang="en-US" dirty="0"/>
              <a:t> </a:t>
            </a:r>
            <a:r>
              <a:rPr lang="en-US" dirty="0" err="1"/>
              <a:t>châm</a:t>
            </a:r>
            <a:r>
              <a:rPr lang="en-US" dirty="0"/>
              <a:t> </a:t>
            </a:r>
            <a:r>
              <a:rPr lang="en-US" dirty="0" err="1"/>
              <a:t>hút</a:t>
            </a:r>
            <a:r>
              <a:rPr lang="en-US" dirty="0"/>
              <a:t> lại.</a:t>
            </a:r>
          </a:p>
        </p:txBody>
      </p:sp>
    </p:spTree>
    <p:extLst>
      <p:ext uri="{BB962C8B-B14F-4D97-AF65-F5344CB8AC3E}">
        <p14:creationId xmlns:p14="http://schemas.microsoft.com/office/powerpoint/2010/main" val="3366400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134"/>
                                        </p:tgtEl>
                                        <p:attrNameLst>
                                          <p:attrName>style.visibility</p:attrName>
                                        </p:attrNameLst>
                                      </p:cBhvr>
                                      <p:to>
                                        <p:strVal val="visible"/>
                                      </p:to>
                                    </p:set>
                                    <p:animEffect transition="in" filter="wipe(left)">
                                      <p:cBhvr>
                                        <p:cTn id="7" dur="500"/>
                                        <p:tgtEl>
                                          <p:spTgt spid="13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5000"/>
                                  </p:iterate>
                                  <p:childTnLst>
                                    <p:set>
                                      <p:cBhvr>
                                        <p:cTn id="11" dur="1" fill="hold">
                                          <p:stCondLst>
                                            <p:cond delay="0"/>
                                          </p:stCondLst>
                                        </p:cTn>
                                        <p:tgtEl>
                                          <p:spTgt spid="116"/>
                                        </p:tgtEl>
                                        <p:attrNameLst>
                                          <p:attrName>style.visibility</p:attrName>
                                        </p:attrNameLst>
                                      </p:cBhvr>
                                      <p:to>
                                        <p:strVal val="visible"/>
                                      </p:to>
                                    </p:set>
                                    <p:animEffect transition="in" filter="wipe(left)">
                                      <p:cBhvr>
                                        <p:cTn id="12"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1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337"/>
        <p:cNvGrpSpPr/>
        <p:nvPr/>
      </p:nvGrpSpPr>
      <p:grpSpPr>
        <a:xfrm>
          <a:off x="0" y="0"/>
          <a:ext cx="0" cy="0"/>
          <a:chOff x="0" y="0"/>
          <a:chExt cx="0" cy="0"/>
        </a:xfrm>
      </p:grpSpPr>
      <p:sp>
        <p:nvSpPr>
          <p:cNvPr id="25" name="TextBox 18">
            <a:extLst>
              <a:ext uri="{FF2B5EF4-FFF2-40B4-BE49-F238E27FC236}">
                <a16:creationId xmlns:a16="http://schemas.microsoft.com/office/drawing/2014/main" id="{2DA03E0B-9FFA-B4E9-114A-A91E62663FA1}"/>
              </a:ext>
            </a:extLst>
          </p:cNvPr>
          <p:cNvSpPr txBox="1"/>
          <p:nvPr/>
        </p:nvSpPr>
        <p:spPr>
          <a:xfrm flipH="1">
            <a:off x="1515457" y="559757"/>
            <a:ext cx="9981576" cy="1200329"/>
          </a:xfrm>
          <a:prstGeom prst="rect">
            <a:avLst/>
          </a:prstGeom>
          <a:noFill/>
        </p:spPr>
        <p:txBody>
          <a:bodyPr wrap="square" rtlCol="0">
            <a:spAutoFit/>
          </a:bodyPr>
          <a:lstStyle/>
          <a:p>
            <a:pPr marL="54183" marR="54183" algn="just" defTabSz="1625479">
              <a:buClr>
                <a:srgbClr val="000000"/>
              </a:buClr>
              <a:tabLst>
                <a:tab pos="304778" algn="l"/>
                <a:tab pos="6079740" algn="l"/>
                <a:tab pos="8959319" algn="l"/>
              </a:tabLst>
              <a:defRPr/>
            </a:pPr>
            <a:r>
              <a:rPr lang="en-US" sz="3556" kern="0" dirty="0">
                <a:solidFill>
                  <a:prstClr val="black"/>
                </a:solidFill>
                <a:latin typeface="#9Slide07 IcielBaliho Script" pitchFamily="2" charset="0"/>
                <a:ea typeface="Times New Roman" panose="02020603050405020304" pitchFamily="18" charset="0"/>
                <a:cs typeface="Arial"/>
                <a:sym typeface="Arial"/>
              </a:rPr>
              <a:t>CÂU </a:t>
            </a:r>
            <a:r>
              <a:rPr lang="vi-VN" sz="3556" kern="0" dirty="0">
                <a:solidFill>
                  <a:prstClr val="black"/>
                </a:solidFill>
                <a:latin typeface="#9Slide07 IcielBaliho Script" pitchFamily="2" charset="0"/>
                <a:ea typeface="Times New Roman" panose="02020603050405020304" pitchFamily="18" charset="0"/>
                <a:cs typeface="Arial"/>
                <a:sym typeface="Arial"/>
              </a:rPr>
              <a:t>6</a:t>
            </a:r>
            <a:r>
              <a:rPr lang="en-US" sz="3556" kern="0" dirty="0">
                <a:solidFill>
                  <a:prstClr val="black"/>
                </a:solidFill>
                <a:latin typeface="#9Slide07 IcielBaliho Script" pitchFamily="2" charset="0"/>
                <a:ea typeface="Times New Roman" panose="02020603050405020304" pitchFamily="18" charset="0"/>
                <a:cs typeface="Arial"/>
                <a:sym typeface="Arial"/>
              </a:rPr>
              <a:t>: </a:t>
            </a:r>
            <a:r>
              <a:rPr lang="vi-VN" sz="3556" kern="0" dirty="0">
                <a:solidFill>
                  <a:prstClr val="black"/>
                </a:solidFill>
                <a:latin typeface="#9Slide07 IcielBaliho Script" pitchFamily="2" charset="0"/>
                <a:ea typeface="Times New Roman" panose="02020603050405020304" pitchFamily="18" charset="0"/>
                <a:cs typeface="Arial"/>
              </a:rPr>
              <a:t>Vì sao người ta lại chế tạo các đầu của vặn đinh ốc có từ tính?</a:t>
            </a:r>
            <a:endParaRPr lang="en-US" sz="3556" kern="0" dirty="0">
              <a:solidFill>
                <a:prstClr val="black"/>
              </a:solidFill>
              <a:latin typeface="#9Slide07 IcielBaliho Script" pitchFamily="2" charset="0"/>
              <a:ea typeface="Times New Roman" panose="02020603050405020304" pitchFamily="18" charset="0"/>
              <a:cs typeface="Arial"/>
              <a:sym typeface="Arial"/>
            </a:endParaRPr>
          </a:p>
        </p:txBody>
      </p:sp>
      <p:sp>
        <p:nvSpPr>
          <p:cNvPr id="26" name="Rectangle 25">
            <a:extLst>
              <a:ext uri="{FF2B5EF4-FFF2-40B4-BE49-F238E27FC236}">
                <a16:creationId xmlns:a16="http://schemas.microsoft.com/office/drawing/2014/main" id="{788C5759-FCB0-D849-811D-B3B0FA4F11EC}"/>
              </a:ext>
            </a:extLst>
          </p:cNvPr>
          <p:cNvSpPr/>
          <p:nvPr/>
        </p:nvSpPr>
        <p:spPr>
          <a:xfrm>
            <a:off x="-10445" y="585662"/>
            <a:ext cx="1329959" cy="574260"/>
          </a:xfrm>
          <a:prstGeom prst="rect">
            <a:avLst/>
          </a:prstGeom>
          <a:solidFill>
            <a:srgbClr val="646F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buClr>
                <a:srgbClr val="000000"/>
              </a:buClr>
              <a:defRPr/>
            </a:pPr>
            <a:endParaRPr lang="en-US" sz="1867" kern="0">
              <a:solidFill>
                <a:srgbClr val="FFFFFF"/>
              </a:solidFill>
              <a:latin typeface="Calibri"/>
              <a:sym typeface="Arial"/>
            </a:endParaRPr>
          </a:p>
        </p:txBody>
      </p:sp>
      <p:pic>
        <p:nvPicPr>
          <p:cNvPr id="2050" name="Picture 2">
            <a:extLst>
              <a:ext uri="{FF2B5EF4-FFF2-40B4-BE49-F238E27FC236}">
                <a16:creationId xmlns:a16="http://schemas.microsoft.com/office/drawing/2014/main" id="{E2BC0BEC-0C68-08F5-1E6D-94BFA7838E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8216" y="62413"/>
            <a:ext cx="4629841" cy="4629841"/>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18">
            <a:extLst>
              <a:ext uri="{FF2B5EF4-FFF2-40B4-BE49-F238E27FC236}">
                <a16:creationId xmlns:a16="http://schemas.microsoft.com/office/drawing/2014/main" id="{4F438788-EC20-5922-E8DE-A853EFA10F77}"/>
              </a:ext>
            </a:extLst>
          </p:cNvPr>
          <p:cNvSpPr txBox="1"/>
          <p:nvPr/>
        </p:nvSpPr>
        <p:spPr>
          <a:xfrm flipH="1">
            <a:off x="1525902" y="4784880"/>
            <a:ext cx="9981576" cy="1692771"/>
          </a:xfrm>
          <a:prstGeom prst="rect">
            <a:avLst/>
          </a:prstGeom>
          <a:noFill/>
        </p:spPr>
        <p:txBody>
          <a:bodyPr wrap="square" rtlCol="0">
            <a:spAutoFit/>
          </a:bodyPr>
          <a:lstStyle/>
          <a:p>
            <a:pPr marL="54183" marR="54183" algn="just" defTabSz="1625479">
              <a:buClr>
                <a:srgbClr val="000000"/>
              </a:buClr>
              <a:tabLst>
                <a:tab pos="304778" algn="l"/>
                <a:tab pos="6079740" algn="l"/>
                <a:tab pos="8959319" algn="l"/>
              </a:tabLst>
              <a:defRPr/>
            </a:pPr>
            <a:r>
              <a:rPr lang="vi-VN" sz="2600" dirty="0">
                <a:latin typeface="#9Slide03 Arima Madurai Black" panose="00000A00000000000000" pitchFamily="2" charset="0"/>
                <a:cs typeface="#9Slide03 Arima Madurai Black" panose="00000A00000000000000" pitchFamily="2" charset="0"/>
              </a:rPr>
              <a:t>Người ta chế tạo các đầu của vặn đinh ốc có từ tính để dễ dàng thao tác với các ốc vít nhỏ, siêu nhỏ. Sau khi vặn lỏng các ốc vít này, chúng ta có thể trực tiếp dùng đầu của vặn đinh ốc để hút chúng ra.</a:t>
            </a:r>
            <a:endParaRPr lang="en-US" sz="2600" kern="0" dirty="0">
              <a:solidFill>
                <a:prstClr val="black"/>
              </a:solidFill>
              <a:latin typeface="#9Slide03 Arima Madurai Black" panose="00000A00000000000000" pitchFamily="2" charset="0"/>
              <a:ea typeface="Times New Roman" panose="02020603050405020304" pitchFamily="18" charset="0"/>
              <a:cs typeface="#9Slide03 Arima Madurai Black" panose="00000A00000000000000" pitchFamily="2" charset="0"/>
              <a:sym typeface="Arial"/>
            </a:endParaRPr>
          </a:p>
        </p:txBody>
      </p:sp>
      <p:sp>
        <p:nvSpPr>
          <p:cNvPr id="29" name="Rectangle 28">
            <a:extLst>
              <a:ext uri="{FF2B5EF4-FFF2-40B4-BE49-F238E27FC236}">
                <a16:creationId xmlns:a16="http://schemas.microsoft.com/office/drawing/2014/main" id="{67DF3D8D-FCA7-1820-FC96-32E01674E7B4}"/>
              </a:ext>
            </a:extLst>
          </p:cNvPr>
          <p:cNvSpPr/>
          <p:nvPr/>
        </p:nvSpPr>
        <p:spPr>
          <a:xfrm>
            <a:off x="0" y="4810785"/>
            <a:ext cx="1329959" cy="574260"/>
          </a:xfrm>
          <a:prstGeom prst="rect">
            <a:avLst/>
          </a:prstGeom>
          <a:solidFill>
            <a:srgbClr val="646F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buClr>
                <a:srgbClr val="000000"/>
              </a:buClr>
              <a:defRPr/>
            </a:pPr>
            <a:r>
              <a:rPr lang="vi-VN" sz="2800" kern="0">
                <a:solidFill>
                  <a:schemeClr val="bg1"/>
                </a:solidFill>
                <a:latin typeface="#9Slide07 IcielBaliho Script" pitchFamily="2" charset="0"/>
                <a:sym typeface="Arial"/>
              </a:rPr>
              <a:t>ĐÁP ÁN</a:t>
            </a:r>
            <a:endParaRPr lang="en-US" sz="2800" kern="0" dirty="0">
              <a:solidFill>
                <a:schemeClr val="bg1"/>
              </a:solidFill>
              <a:latin typeface="#9Slide07 IcielBaliho Script" pitchFamily="2" charset="0"/>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050"/>
                                        </p:tgtEl>
                                        <p:attrNameLst>
                                          <p:attrName>style.visibility</p:attrName>
                                        </p:attrNameLst>
                                      </p:cBhvr>
                                      <p:to>
                                        <p:strVal val="visible"/>
                                      </p:to>
                                    </p:set>
                                    <p:animEffect transition="in" filter="randombar(horizontal)">
                                      <p:cBhvr>
                                        <p:cTn id="12" dur="500"/>
                                        <p:tgtEl>
                                          <p:spTgt spid="205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5000"/>
                                  </p:iterate>
                                  <p:childTnLst>
                                    <p:set>
                                      <p:cBhvr>
                                        <p:cTn id="16" dur="1" fill="hold">
                                          <p:stCondLst>
                                            <p:cond delay="0"/>
                                          </p:stCondLst>
                                        </p:cTn>
                                        <p:tgtEl>
                                          <p:spTgt spid="28"/>
                                        </p:tgtEl>
                                        <p:attrNameLst>
                                          <p:attrName>style.visibility</p:attrName>
                                        </p:attrNameLst>
                                      </p:cBhvr>
                                      <p:to>
                                        <p:strVal val="visible"/>
                                      </p:to>
                                    </p:set>
                                    <p:animEffect transition="in" filter="wipe(left)">
                                      <p:cBhvr>
                                        <p:cTn id="1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B2E2001-479A-43C4-AE91-15B99C25459E}"/>
              </a:ext>
            </a:extLst>
          </p:cNvPr>
          <p:cNvGrpSpPr/>
          <p:nvPr/>
        </p:nvGrpSpPr>
        <p:grpSpPr>
          <a:xfrm>
            <a:off x="10081898" y="-193393"/>
            <a:ext cx="3581400" cy="2037299"/>
            <a:chOff x="7823334" y="-697505"/>
            <a:chExt cx="4276665" cy="2432804"/>
          </a:xfrm>
        </p:grpSpPr>
        <p:sp>
          <p:nvSpPr>
            <p:cNvPr id="5" name="Freeform: Shape 4">
              <a:extLst>
                <a:ext uri="{FF2B5EF4-FFF2-40B4-BE49-F238E27FC236}">
                  <a16:creationId xmlns:a16="http://schemas.microsoft.com/office/drawing/2014/main" id="{CD9014D9-1DBC-4D16-91BF-893D7D29592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 name="Freeform: Shape 5">
              <a:extLst>
                <a:ext uri="{FF2B5EF4-FFF2-40B4-BE49-F238E27FC236}">
                  <a16:creationId xmlns:a16="http://schemas.microsoft.com/office/drawing/2014/main" id="{26147E51-3B7A-4C70-99A7-8563005CBD5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7" name="Group 6">
            <a:extLst>
              <a:ext uri="{FF2B5EF4-FFF2-40B4-BE49-F238E27FC236}">
                <a16:creationId xmlns:a16="http://schemas.microsoft.com/office/drawing/2014/main" id="{010ED75E-0848-4067-A40B-25BF66B1680A}"/>
              </a:ext>
            </a:extLst>
          </p:cNvPr>
          <p:cNvGrpSpPr/>
          <p:nvPr/>
        </p:nvGrpSpPr>
        <p:grpSpPr>
          <a:xfrm rot="5400000" flipV="1">
            <a:off x="-133938" y="5707151"/>
            <a:ext cx="1944276" cy="2301698"/>
            <a:chOff x="7823334" y="-697505"/>
            <a:chExt cx="4276665" cy="2432804"/>
          </a:xfrm>
        </p:grpSpPr>
        <p:sp>
          <p:nvSpPr>
            <p:cNvPr id="8" name="Freeform: Shape 7">
              <a:extLst>
                <a:ext uri="{FF2B5EF4-FFF2-40B4-BE49-F238E27FC236}">
                  <a16:creationId xmlns:a16="http://schemas.microsoft.com/office/drawing/2014/main" id="{68FED0CA-DDD7-4D4C-8C2E-2BD522BEB37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9" name="Freeform: Shape 8">
              <a:extLst>
                <a:ext uri="{FF2B5EF4-FFF2-40B4-BE49-F238E27FC236}">
                  <a16:creationId xmlns:a16="http://schemas.microsoft.com/office/drawing/2014/main" id="{4C338361-A429-46EF-8C33-5BB4CA315BE4}"/>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0" name="Group 9">
            <a:extLst>
              <a:ext uri="{FF2B5EF4-FFF2-40B4-BE49-F238E27FC236}">
                <a16:creationId xmlns:a16="http://schemas.microsoft.com/office/drawing/2014/main" id="{47330B11-2935-4730-A7A3-96686C194D4D}"/>
              </a:ext>
            </a:extLst>
          </p:cNvPr>
          <p:cNvGrpSpPr/>
          <p:nvPr/>
        </p:nvGrpSpPr>
        <p:grpSpPr>
          <a:xfrm rot="6646144">
            <a:off x="9995251" y="5512325"/>
            <a:ext cx="3581400" cy="2037299"/>
            <a:chOff x="7823334" y="-697505"/>
            <a:chExt cx="4276665" cy="2432804"/>
          </a:xfrm>
        </p:grpSpPr>
        <p:sp>
          <p:nvSpPr>
            <p:cNvPr id="11" name="Freeform: Shape 10">
              <a:extLst>
                <a:ext uri="{FF2B5EF4-FFF2-40B4-BE49-F238E27FC236}">
                  <a16:creationId xmlns:a16="http://schemas.microsoft.com/office/drawing/2014/main" id="{B2C5030E-F776-4795-8936-2DD0BE9FC984}"/>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2" name="Freeform: Shape 11">
              <a:extLst>
                <a:ext uri="{FF2B5EF4-FFF2-40B4-BE49-F238E27FC236}">
                  <a16:creationId xmlns:a16="http://schemas.microsoft.com/office/drawing/2014/main" id="{F2FA2CBC-A6B0-468A-B79E-A824853BA4D5}"/>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3" name="Group 12">
            <a:extLst>
              <a:ext uri="{FF2B5EF4-FFF2-40B4-BE49-F238E27FC236}">
                <a16:creationId xmlns:a16="http://schemas.microsoft.com/office/drawing/2014/main" id="{ECE26B58-9405-4C93-80DE-78C9B6A53F2F}"/>
              </a:ext>
            </a:extLst>
          </p:cNvPr>
          <p:cNvGrpSpPr/>
          <p:nvPr/>
        </p:nvGrpSpPr>
        <p:grpSpPr>
          <a:xfrm rot="17156519">
            <a:off x="-952501" y="-1018649"/>
            <a:ext cx="3581400" cy="2037299"/>
            <a:chOff x="7823334" y="-697505"/>
            <a:chExt cx="4276665" cy="2432804"/>
          </a:xfrm>
        </p:grpSpPr>
        <p:sp>
          <p:nvSpPr>
            <p:cNvPr id="14" name="Freeform: Shape 13">
              <a:extLst>
                <a:ext uri="{FF2B5EF4-FFF2-40B4-BE49-F238E27FC236}">
                  <a16:creationId xmlns:a16="http://schemas.microsoft.com/office/drawing/2014/main" id="{D1DB0ACB-2127-4D5A-ADDD-96DAF0A6BBE5}"/>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5" name="Freeform: Shape 14">
              <a:extLst>
                <a:ext uri="{FF2B5EF4-FFF2-40B4-BE49-F238E27FC236}">
                  <a16:creationId xmlns:a16="http://schemas.microsoft.com/office/drawing/2014/main" id="{988D03CA-6014-48FA-8987-90E44613FA6A}"/>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pic>
        <p:nvPicPr>
          <p:cNvPr id="16" name="Picture 46" descr="Thúc đẩy sự tương tác với thương hiệu biểu tượng thu hút người theo dõi với cái loa đầy màu sắc 3d và nam châm isometric Miễn phí Vector">
            <a:extLst>
              <a:ext uri="{FF2B5EF4-FFF2-40B4-BE49-F238E27FC236}">
                <a16:creationId xmlns:a16="http://schemas.microsoft.com/office/drawing/2014/main" id="{8A1B9DDA-94A9-FFFC-A5BC-2F94AAD478E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105972" y="3289962"/>
            <a:ext cx="2784008" cy="2784008"/>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ACC5EF14-215E-67EE-1928-E0E1F3AFB8B6}"/>
              </a:ext>
            </a:extLst>
          </p:cNvPr>
          <p:cNvSpPr txBox="1"/>
          <p:nvPr/>
        </p:nvSpPr>
        <p:spPr>
          <a:xfrm>
            <a:off x="3194260" y="488931"/>
            <a:ext cx="5455318" cy="1200329"/>
          </a:xfrm>
          <a:prstGeom prst="rect">
            <a:avLst/>
          </a:prstGeom>
          <a:noFill/>
        </p:spPr>
        <p:txBody>
          <a:bodyPr wrap="square" rtlCol="0">
            <a:spAutoFit/>
          </a:bodyPr>
          <a:lstStyle/>
          <a:p>
            <a:pPr marL="0" marR="0" lvl="0" indent="0" algn="ctr" defTabSz="914400" rtl="0" eaLnBrk="1" fontAlgn="auto" latinLnBrk="0" hangingPunct="1">
              <a:spcBef>
                <a:spcPts val="0"/>
              </a:spcBef>
              <a:spcAft>
                <a:spcPts val="0"/>
              </a:spcAft>
              <a:buClrTx/>
              <a:buSzTx/>
              <a:buFontTx/>
              <a:buNone/>
              <a:tabLst/>
              <a:defRPr/>
            </a:pPr>
            <a:r>
              <a:rPr lang="en-US" sz="7200" dirty="0">
                <a:solidFill>
                  <a:srgbClr val="3E4DBC"/>
                </a:solidFill>
                <a:latin typeface="#9Slide07 Cadena" panose="02000503000000020004" pitchFamily="2" charset="0"/>
                <a:cs typeface="Arial" panose="020B0604020202020204" pitchFamily="34" charset="0"/>
              </a:rPr>
              <a:t>NAM CHÂM</a:t>
            </a:r>
            <a:endParaRPr kumimoji="0" lang="en-US" sz="7200" b="0" i="0" u="none" strike="noStrike" kern="1200" cap="none" spc="0" normalizeH="0" baseline="0" noProof="0" dirty="0">
              <a:solidFill>
                <a:srgbClr val="3E4DBC"/>
              </a:solidFill>
              <a:effectLst/>
              <a:uLnTx/>
              <a:uFillTx/>
              <a:latin typeface="#9Slide07 Cadena" panose="02000503000000020004" pitchFamily="2" charset="0"/>
              <a:ea typeface="+mn-ea"/>
              <a:cs typeface="Arial" panose="020B0604020202020204" pitchFamily="34" charset="0"/>
            </a:endParaRPr>
          </a:p>
        </p:txBody>
      </p:sp>
      <p:sp>
        <p:nvSpPr>
          <p:cNvPr id="22" name="Oval 21">
            <a:extLst>
              <a:ext uri="{FF2B5EF4-FFF2-40B4-BE49-F238E27FC236}">
                <a16:creationId xmlns:a16="http://schemas.microsoft.com/office/drawing/2014/main" id="{4AE79BA9-11B5-5F9A-01BA-51542EE94BFB}"/>
              </a:ext>
            </a:extLst>
          </p:cNvPr>
          <p:cNvSpPr/>
          <p:nvPr/>
        </p:nvSpPr>
        <p:spPr>
          <a:xfrm>
            <a:off x="1351006" y="2159187"/>
            <a:ext cx="1783348" cy="1783348"/>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3A0E394-6ECF-7820-C866-B36FCF9AAB18}"/>
              </a:ext>
            </a:extLst>
          </p:cNvPr>
          <p:cNvSpPr/>
          <p:nvPr/>
        </p:nvSpPr>
        <p:spPr>
          <a:xfrm>
            <a:off x="5286192" y="2159187"/>
            <a:ext cx="1783348" cy="1783348"/>
          </a:xfrm>
          <a:prstGeom prst="ellipse">
            <a:avLst/>
          </a:prstGeom>
          <a:solidFill>
            <a:srgbClr val="FFE7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6A075295-FABD-6FF2-0C7E-8DA086114CC5}"/>
              </a:ext>
            </a:extLst>
          </p:cNvPr>
          <p:cNvSpPr/>
          <p:nvPr/>
        </p:nvSpPr>
        <p:spPr>
          <a:xfrm>
            <a:off x="9221378" y="2159187"/>
            <a:ext cx="1783348" cy="1783348"/>
          </a:xfrm>
          <a:prstGeom prst="ellipse">
            <a:avLst/>
          </a:prstGeom>
          <a:solidFill>
            <a:srgbClr val="DBD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2" name="Picture 31">
            <a:extLst>
              <a:ext uri="{FF2B5EF4-FFF2-40B4-BE49-F238E27FC236}">
                <a16:creationId xmlns:a16="http://schemas.microsoft.com/office/drawing/2014/main" id="{4C1DC23E-02A8-7A38-6083-A378B25C287A}"/>
              </a:ext>
            </a:extLst>
          </p:cNvPr>
          <p:cNvPicPr>
            <a:picLocks noChangeAspect="1"/>
          </p:cNvPicPr>
          <p:nvPr/>
        </p:nvPicPr>
        <p:blipFill>
          <a:blip r:embed="rId3"/>
          <a:stretch>
            <a:fillRect/>
          </a:stretch>
        </p:blipFill>
        <p:spPr>
          <a:xfrm>
            <a:off x="1675424" y="2389080"/>
            <a:ext cx="1202424" cy="1202424"/>
          </a:xfrm>
          <a:prstGeom prst="rect">
            <a:avLst/>
          </a:prstGeom>
        </p:spPr>
      </p:pic>
      <p:pic>
        <p:nvPicPr>
          <p:cNvPr id="4100" name="Picture 4">
            <a:extLst>
              <a:ext uri="{FF2B5EF4-FFF2-40B4-BE49-F238E27FC236}">
                <a16:creationId xmlns:a16="http://schemas.microsoft.com/office/drawing/2014/main" id="{7EE1C43E-30E0-8D26-C91C-57CA335AF3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30166" y="2366086"/>
            <a:ext cx="1295400" cy="1295400"/>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a:extLst>
              <a:ext uri="{FF2B5EF4-FFF2-40B4-BE49-F238E27FC236}">
                <a16:creationId xmlns:a16="http://schemas.microsoft.com/office/drawing/2014/main" id="{8589736F-153F-C467-618B-52177E2B8DF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76389" y="2509389"/>
            <a:ext cx="1082115" cy="1082115"/>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DDBCB989-BD6A-324D-8A46-9100B103BA51}"/>
              </a:ext>
            </a:extLst>
          </p:cNvPr>
          <p:cNvSpPr txBox="1"/>
          <p:nvPr/>
        </p:nvSpPr>
        <p:spPr>
          <a:xfrm>
            <a:off x="1057521" y="4297245"/>
            <a:ext cx="2370318"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9Slide07 IcielBaliho Script" pitchFamily="2" charset="0"/>
                <a:ea typeface="+mn-ea"/>
                <a:cs typeface="+mn-cs"/>
              </a:rPr>
              <a:t>Nam </a:t>
            </a: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36" name="TextBox 35">
            <a:extLst>
              <a:ext uri="{FF2B5EF4-FFF2-40B4-BE49-F238E27FC236}">
                <a16:creationId xmlns:a16="http://schemas.microsoft.com/office/drawing/2014/main" id="{25829083-55B7-906E-E91B-5EB41C12DEE8}"/>
              </a:ext>
            </a:extLst>
          </p:cNvPr>
          <p:cNvSpPr txBox="1"/>
          <p:nvPr/>
        </p:nvSpPr>
        <p:spPr>
          <a:xfrm>
            <a:off x="3915580" y="4004857"/>
            <a:ext cx="4450660"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Tác</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Dụng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Của</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Nam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Châm</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Lên</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Các</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Vật</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Liệu</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Khác</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Nhau</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37" name="TextBox 36">
            <a:extLst>
              <a:ext uri="{FF2B5EF4-FFF2-40B4-BE49-F238E27FC236}">
                <a16:creationId xmlns:a16="http://schemas.microsoft.com/office/drawing/2014/main" id="{9FDED21B-0264-4C2F-4827-BB7BFA917469}"/>
              </a:ext>
            </a:extLst>
          </p:cNvPr>
          <p:cNvSpPr txBox="1"/>
          <p:nvPr/>
        </p:nvSpPr>
        <p:spPr>
          <a:xfrm>
            <a:off x="8713910" y="3959546"/>
            <a:ext cx="3246757"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Sự</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Định</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hướng</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Của</a:t>
            </a:r>
            <a:r>
              <a:rPr kumimoji="0" lang="en-US" sz="4400" b="0" i="0" u="none" strike="noStrike" kern="1200" cap="none" spc="0" normalizeH="0" noProof="0" dirty="0">
                <a:ln>
                  <a:noFill/>
                </a:ln>
                <a:solidFill>
                  <a:prstClr val="black"/>
                </a:solidFill>
                <a:effectLst/>
                <a:uLnTx/>
                <a:uFillTx/>
                <a:latin typeface="#9Slide07 IcielBaliho Script" pitchFamily="2" charset="0"/>
                <a:ea typeface="+mn-ea"/>
                <a:cs typeface="+mn-cs"/>
              </a:rPr>
              <a:t> Thanh Nam </a:t>
            </a:r>
            <a:r>
              <a:rPr kumimoji="0" lang="en-US" sz="4400" b="0" i="0" u="none" strike="noStrike" kern="1200" cap="none" spc="0" normalizeH="0" noProof="0" dirty="0" err="1">
                <a:ln>
                  <a:noFill/>
                </a:ln>
                <a:solidFill>
                  <a:prstClr val="black"/>
                </a:solidFill>
                <a:effectLst/>
                <a:uLnTx/>
                <a:uFillTx/>
                <a:latin typeface="#9Slide07 IcielBaliho Script" pitchFamily="2" charset="0"/>
                <a:ea typeface="+mn-ea"/>
                <a:cs typeface="+mn-cs"/>
              </a:rPr>
              <a:t>Châm</a:t>
            </a:r>
            <a:endParaRPr kumimoji="0" lang="en-US" sz="6000" b="0" i="0" u="none" strike="noStrike" kern="1200" cap="none" spc="0" normalizeH="0" baseline="0" noProof="0" dirty="0">
              <a:ln>
                <a:noFill/>
              </a:ln>
              <a:solidFill>
                <a:srgbClr val="2A3563"/>
              </a:solidFill>
              <a:effectLst/>
              <a:uLnTx/>
              <a:uFillTx/>
              <a:latin typeface="#9Slide07 IcielBaliho Script" pitchFamily="2" charset="0"/>
              <a:ea typeface="+mn-ea"/>
              <a:cs typeface="#9Slide03 Arima Madurai Black" panose="00000A00000000000000" pitchFamily="2" charset="0"/>
            </a:endParaRPr>
          </a:p>
        </p:txBody>
      </p:sp>
      <p:sp>
        <p:nvSpPr>
          <p:cNvPr id="38" name="Rectangle: Rounded Corners 37">
            <a:extLst>
              <a:ext uri="{FF2B5EF4-FFF2-40B4-BE49-F238E27FC236}">
                <a16:creationId xmlns:a16="http://schemas.microsoft.com/office/drawing/2014/main" id="{D00FA6B3-28DF-F176-FFA0-B94FF4D9E787}"/>
              </a:ext>
            </a:extLst>
          </p:cNvPr>
          <p:cNvSpPr/>
          <p:nvPr/>
        </p:nvSpPr>
        <p:spPr>
          <a:xfrm>
            <a:off x="1117468" y="-863645"/>
            <a:ext cx="2549979" cy="670252"/>
          </a:xfrm>
          <a:prstGeom prst="roundRect">
            <a:avLst>
              <a:gd name="adj" fmla="val 37781"/>
            </a:avLst>
          </a:prstGeom>
          <a:solidFill>
            <a:srgbClr val="FF86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701246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250"/>
                                  </p:stCondLst>
                                  <p:childTnLst>
                                    <p:set>
                                      <p:cBhvr>
                                        <p:cTn id="10" dur="1" fill="hold">
                                          <p:stCondLst>
                                            <p:cond delay="0"/>
                                          </p:stCondLst>
                                        </p:cTn>
                                        <p:tgtEl>
                                          <p:spTgt spid="32"/>
                                        </p:tgtEl>
                                        <p:attrNameLst>
                                          <p:attrName>style.visibility</p:attrName>
                                        </p:attrNameLst>
                                      </p:cBhvr>
                                      <p:to>
                                        <p:strVal val="visible"/>
                                      </p:to>
                                    </p:set>
                                    <p:anim calcmode="lin" valueType="num">
                                      <p:cBhvr>
                                        <p:cTn id="11" dur="500" fill="hold"/>
                                        <p:tgtEl>
                                          <p:spTgt spid="32"/>
                                        </p:tgtEl>
                                        <p:attrNameLst>
                                          <p:attrName>ppt_w</p:attrName>
                                        </p:attrNameLst>
                                      </p:cBhvr>
                                      <p:tavLst>
                                        <p:tav tm="0">
                                          <p:val>
                                            <p:fltVal val="0"/>
                                          </p:val>
                                        </p:tav>
                                        <p:tav tm="100000">
                                          <p:val>
                                            <p:strVal val="#ppt_w"/>
                                          </p:val>
                                        </p:tav>
                                      </p:tavLst>
                                    </p:anim>
                                    <p:anim calcmode="lin" valueType="num">
                                      <p:cBhvr>
                                        <p:cTn id="12" dur="500" fill="hold"/>
                                        <p:tgtEl>
                                          <p:spTgt spid="32"/>
                                        </p:tgtEl>
                                        <p:attrNameLst>
                                          <p:attrName>ppt_h</p:attrName>
                                        </p:attrNameLst>
                                      </p:cBhvr>
                                      <p:tavLst>
                                        <p:tav tm="0">
                                          <p:val>
                                            <p:fltVal val="0"/>
                                          </p:val>
                                        </p:tav>
                                        <p:tav tm="100000">
                                          <p:val>
                                            <p:strVal val="#ppt_h"/>
                                          </p:val>
                                        </p:tav>
                                      </p:tavLst>
                                    </p:anim>
                                  </p:childTnLst>
                                </p:cTn>
                              </p:par>
                            </p:childTnLst>
                          </p:cTn>
                        </p:par>
                        <p:par>
                          <p:cTn id="13" fill="hold">
                            <p:stCondLst>
                              <p:cond delay="750"/>
                            </p:stCondLst>
                            <p:childTnLst>
                              <p:par>
                                <p:cTn id="14" presetID="22" presetClass="entr" presetSubtype="1" fill="hold" grpId="0" nodeType="afterEffect">
                                  <p:stCondLst>
                                    <p:cond delay="0"/>
                                  </p:stCondLst>
                                  <p:iterate type="lt">
                                    <p:tmPct val="6000"/>
                                  </p:iterate>
                                  <p:childTnLst>
                                    <p:set>
                                      <p:cBhvr>
                                        <p:cTn id="15" dur="1" fill="hold">
                                          <p:stCondLst>
                                            <p:cond delay="0"/>
                                          </p:stCondLst>
                                        </p:cTn>
                                        <p:tgtEl>
                                          <p:spTgt spid="35"/>
                                        </p:tgtEl>
                                        <p:attrNameLst>
                                          <p:attrName>style.visibility</p:attrName>
                                        </p:attrNameLst>
                                      </p:cBhvr>
                                      <p:to>
                                        <p:strVal val="visible"/>
                                      </p:to>
                                    </p:set>
                                    <p:animEffect transition="in" filter="wipe(up)">
                                      <p:cBhvr>
                                        <p:cTn id="16" dur="500"/>
                                        <p:tgtEl>
                                          <p:spTgt spid="35"/>
                                        </p:tgtEl>
                                      </p:cBhvr>
                                    </p:animEffect>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29"/>
                                        </p:tgtEl>
                                        <p:attrNameLst>
                                          <p:attrName>style.visibility</p:attrName>
                                        </p:attrNameLst>
                                      </p:cBhvr>
                                      <p:to>
                                        <p:strVal val="visible"/>
                                      </p:to>
                                    </p:set>
                                    <p:anim calcmode="lin" valueType="num">
                                      <p:cBhvr>
                                        <p:cTn id="21" dur="500" fill="hold"/>
                                        <p:tgtEl>
                                          <p:spTgt spid="29"/>
                                        </p:tgtEl>
                                        <p:attrNameLst>
                                          <p:attrName>ppt_w</p:attrName>
                                        </p:attrNameLst>
                                      </p:cBhvr>
                                      <p:tavLst>
                                        <p:tav tm="0">
                                          <p:val>
                                            <p:fltVal val="0"/>
                                          </p:val>
                                        </p:tav>
                                        <p:tav tm="100000">
                                          <p:val>
                                            <p:strVal val="#ppt_w"/>
                                          </p:val>
                                        </p:tav>
                                      </p:tavLst>
                                    </p:anim>
                                    <p:anim calcmode="lin" valueType="num">
                                      <p:cBhvr>
                                        <p:cTn id="22" dur="500" fill="hold"/>
                                        <p:tgtEl>
                                          <p:spTgt spid="29"/>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250"/>
                                  </p:stCondLst>
                                  <p:childTnLst>
                                    <p:set>
                                      <p:cBhvr>
                                        <p:cTn id="24" dur="1" fill="hold">
                                          <p:stCondLst>
                                            <p:cond delay="0"/>
                                          </p:stCondLst>
                                        </p:cTn>
                                        <p:tgtEl>
                                          <p:spTgt spid="4100"/>
                                        </p:tgtEl>
                                        <p:attrNameLst>
                                          <p:attrName>style.visibility</p:attrName>
                                        </p:attrNameLst>
                                      </p:cBhvr>
                                      <p:to>
                                        <p:strVal val="visible"/>
                                      </p:to>
                                    </p:set>
                                    <p:anim calcmode="lin" valueType="num">
                                      <p:cBhvr>
                                        <p:cTn id="25" dur="500" fill="hold"/>
                                        <p:tgtEl>
                                          <p:spTgt spid="4100"/>
                                        </p:tgtEl>
                                        <p:attrNameLst>
                                          <p:attrName>ppt_w</p:attrName>
                                        </p:attrNameLst>
                                      </p:cBhvr>
                                      <p:tavLst>
                                        <p:tav tm="0">
                                          <p:val>
                                            <p:fltVal val="0"/>
                                          </p:val>
                                        </p:tav>
                                        <p:tav tm="100000">
                                          <p:val>
                                            <p:strVal val="#ppt_w"/>
                                          </p:val>
                                        </p:tav>
                                      </p:tavLst>
                                    </p:anim>
                                    <p:anim calcmode="lin" valueType="num">
                                      <p:cBhvr>
                                        <p:cTn id="26" dur="500" fill="hold"/>
                                        <p:tgtEl>
                                          <p:spTgt spid="4100"/>
                                        </p:tgtEl>
                                        <p:attrNameLst>
                                          <p:attrName>ppt_h</p:attrName>
                                        </p:attrNameLst>
                                      </p:cBhvr>
                                      <p:tavLst>
                                        <p:tav tm="0">
                                          <p:val>
                                            <p:fltVal val="0"/>
                                          </p:val>
                                        </p:tav>
                                        <p:tav tm="100000">
                                          <p:val>
                                            <p:strVal val="#ppt_h"/>
                                          </p:val>
                                        </p:tav>
                                      </p:tavLst>
                                    </p:anim>
                                  </p:childTnLst>
                                </p:cTn>
                              </p:par>
                            </p:childTnLst>
                          </p:cTn>
                        </p:par>
                        <p:par>
                          <p:cTn id="27" fill="hold">
                            <p:stCondLst>
                              <p:cond delay="750"/>
                            </p:stCondLst>
                            <p:childTnLst>
                              <p:par>
                                <p:cTn id="28" presetID="22" presetClass="entr" presetSubtype="1" fill="hold" grpId="0" nodeType="afterEffect">
                                  <p:stCondLst>
                                    <p:cond delay="0"/>
                                  </p:stCondLst>
                                  <p:iterate type="lt">
                                    <p:tmPct val="6000"/>
                                  </p:iterate>
                                  <p:childTnLst>
                                    <p:set>
                                      <p:cBhvr>
                                        <p:cTn id="29" dur="1" fill="hold">
                                          <p:stCondLst>
                                            <p:cond delay="0"/>
                                          </p:stCondLst>
                                        </p:cTn>
                                        <p:tgtEl>
                                          <p:spTgt spid="36"/>
                                        </p:tgtEl>
                                        <p:attrNameLst>
                                          <p:attrName>style.visibility</p:attrName>
                                        </p:attrNameLst>
                                      </p:cBhvr>
                                      <p:to>
                                        <p:strVal val="visible"/>
                                      </p:to>
                                    </p:set>
                                    <p:animEffect transition="in" filter="wipe(up)">
                                      <p:cBhvr>
                                        <p:cTn id="30" dur="500"/>
                                        <p:tgtEl>
                                          <p:spTgt spid="36"/>
                                        </p:tgtEl>
                                      </p:cBhvr>
                                    </p:animEffect>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p:cTn id="35" dur="500" fill="hold"/>
                                        <p:tgtEl>
                                          <p:spTgt spid="30"/>
                                        </p:tgtEl>
                                        <p:attrNameLst>
                                          <p:attrName>ppt_w</p:attrName>
                                        </p:attrNameLst>
                                      </p:cBhvr>
                                      <p:tavLst>
                                        <p:tav tm="0">
                                          <p:val>
                                            <p:fltVal val="0"/>
                                          </p:val>
                                        </p:tav>
                                        <p:tav tm="100000">
                                          <p:val>
                                            <p:strVal val="#ppt_w"/>
                                          </p:val>
                                        </p:tav>
                                      </p:tavLst>
                                    </p:anim>
                                    <p:anim calcmode="lin" valueType="num">
                                      <p:cBhvr>
                                        <p:cTn id="36" dur="500" fill="hold"/>
                                        <p:tgtEl>
                                          <p:spTgt spid="30"/>
                                        </p:tgtEl>
                                        <p:attrNameLst>
                                          <p:attrName>ppt_h</p:attrName>
                                        </p:attrNameLst>
                                      </p:cBhvr>
                                      <p:tavLst>
                                        <p:tav tm="0">
                                          <p:val>
                                            <p:fltVal val="0"/>
                                          </p:val>
                                        </p:tav>
                                        <p:tav tm="100000">
                                          <p:val>
                                            <p:strVal val="#ppt_h"/>
                                          </p:val>
                                        </p:tav>
                                      </p:tavLst>
                                    </p:anim>
                                  </p:childTnLst>
                                </p:cTn>
                              </p:par>
                              <p:par>
                                <p:cTn id="37" presetID="23" presetClass="entr" presetSubtype="16" fill="hold" nodeType="withEffect">
                                  <p:stCondLst>
                                    <p:cond delay="250"/>
                                  </p:stCondLst>
                                  <p:childTnLst>
                                    <p:set>
                                      <p:cBhvr>
                                        <p:cTn id="38" dur="1" fill="hold">
                                          <p:stCondLst>
                                            <p:cond delay="0"/>
                                          </p:stCondLst>
                                        </p:cTn>
                                        <p:tgtEl>
                                          <p:spTgt spid="4102"/>
                                        </p:tgtEl>
                                        <p:attrNameLst>
                                          <p:attrName>style.visibility</p:attrName>
                                        </p:attrNameLst>
                                      </p:cBhvr>
                                      <p:to>
                                        <p:strVal val="visible"/>
                                      </p:to>
                                    </p:set>
                                    <p:anim calcmode="lin" valueType="num">
                                      <p:cBhvr>
                                        <p:cTn id="39" dur="500" fill="hold"/>
                                        <p:tgtEl>
                                          <p:spTgt spid="4102"/>
                                        </p:tgtEl>
                                        <p:attrNameLst>
                                          <p:attrName>ppt_w</p:attrName>
                                        </p:attrNameLst>
                                      </p:cBhvr>
                                      <p:tavLst>
                                        <p:tav tm="0">
                                          <p:val>
                                            <p:fltVal val="0"/>
                                          </p:val>
                                        </p:tav>
                                        <p:tav tm="100000">
                                          <p:val>
                                            <p:strVal val="#ppt_w"/>
                                          </p:val>
                                        </p:tav>
                                      </p:tavLst>
                                    </p:anim>
                                    <p:anim calcmode="lin" valueType="num">
                                      <p:cBhvr>
                                        <p:cTn id="40" dur="500" fill="hold"/>
                                        <p:tgtEl>
                                          <p:spTgt spid="4102"/>
                                        </p:tgtEl>
                                        <p:attrNameLst>
                                          <p:attrName>ppt_h</p:attrName>
                                        </p:attrNameLst>
                                      </p:cBhvr>
                                      <p:tavLst>
                                        <p:tav tm="0">
                                          <p:val>
                                            <p:fltVal val="0"/>
                                          </p:val>
                                        </p:tav>
                                        <p:tav tm="100000">
                                          <p:val>
                                            <p:strVal val="#ppt_h"/>
                                          </p:val>
                                        </p:tav>
                                      </p:tavLst>
                                    </p:anim>
                                  </p:childTnLst>
                                </p:cTn>
                              </p:par>
                            </p:childTnLst>
                          </p:cTn>
                        </p:par>
                        <p:par>
                          <p:cTn id="41" fill="hold">
                            <p:stCondLst>
                              <p:cond delay="750"/>
                            </p:stCondLst>
                            <p:childTnLst>
                              <p:par>
                                <p:cTn id="42" presetID="22" presetClass="entr" presetSubtype="1" fill="hold" grpId="0" nodeType="afterEffect">
                                  <p:stCondLst>
                                    <p:cond delay="0"/>
                                  </p:stCondLst>
                                  <p:iterate type="lt">
                                    <p:tmPct val="6000"/>
                                  </p:iterate>
                                  <p:childTnLst>
                                    <p:set>
                                      <p:cBhvr>
                                        <p:cTn id="43" dur="1" fill="hold">
                                          <p:stCondLst>
                                            <p:cond delay="0"/>
                                          </p:stCondLst>
                                        </p:cTn>
                                        <p:tgtEl>
                                          <p:spTgt spid="37"/>
                                        </p:tgtEl>
                                        <p:attrNameLst>
                                          <p:attrName>style.visibility</p:attrName>
                                        </p:attrNameLst>
                                      </p:cBhvr>
                                      <p:to>
                                        <p:strVal val="visible"/>
                                      </p:to>
                                    </p:set>
                                    <p:animEffect transition="in" filter="wipe(up)">
                                      <p:cBhvr>
                                        <p:cTn id="44"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9" grpId="0" animBg="1"/>
      <p:bldP spid="30" grpId="0" animBg="1"/>
      <p:bldP spid="35" grpId="0"/>
      <p:bldP spid="36" grpId="0"/>
      <p:bldP spid="3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954"/>
        <p:cNvGrpSpPr/>
        <p:nvPr/>
      </p:nvGrpSpPr>
      <p:grpSpPr>
        <a:xfrm>
          <a:off x="0" y="0"/>
          <a:ext cx="0" cy="0"/>
          <a:chOff x="0" y="0"/>
          <a:chExt cx="0" cy="0"/>
        </a:xfrm>
      </p:grpSpPr>
      <p:sp>
        <p:nvSpPr>
          <p:cNvPr id="40" name="TextBox 18">
            <a:extLst>
              <a:ext uri="{FF2B5EF4-FFF2-40B4-BE49-F238E27FC236}">
                <a16:creationId xmlns:a16="http://schemas.microsoft.com/office/drawing/2014/main" id="{8180ADE7-0068-DA2F-144E-DC0E9CFDDA68}"/>
              </a:ext>
            </a:extLst>
          </p:cNvPr>
          <p:cNvSpPr txBox="1"/>
          <p:nvPr/>
        </p:nvSpPr>
        <p:spPr>
          <a:xfrm flipH="1">
            <a:off x="1319514" y="167784"/>
            <a:ext cx="10458654" cy="1733936"/>
          </a:xfrm>
          <a:prstGeom prst="rect">
            <a:avLst/>
          </a:prstGeom>
          <a:noFill/>
        </p:spPr>
        <p:txBody>
          <a:bodyPr wrap="square" rtlCol="0">
            <a:spAutoFit/>
          </a:bodyPr>
          <a:lstStyle/>
          <a:p>
            <a:pPr marL="54183" marR="54183" defTabSz="1625479">
              <a:buClr>
                <a:srgbClr val="000000"/>
              </a:buClr>
              <a:tabLst>
                <a:tab pos="304778" algn="l"/>
                <a:tab pos="6079740" algn="l"/>
                <a:tab pos="8959319" algn="l"/>
              </a:tabLst>
              <a:defRPr/>
            </a:pPr>
            <a:r>
              <a:rPr lang="vi-VN" sz="3556" kern="0" dirty="0">
                <a:solidFill>
                  <a:prstClr val="black"/>
                </a:solidFill>
                <a:latin typeface="#9Slide07 IcielBaliho Script" pitchFamily="2" charset="0"/>
                <a:ea typeface="Times New Roman" panose="02020603050405020304" pitchFamily="18" charset="0"/>
                <a:cs typeface="Arial"/>
              </a:rPr>
              <a:t>CÂU 7: Xem video và trả lời câu hỏi sau:</a:t>
            </a:r>
          </a:p>
          <a:p>
            <a:pPr lvl="0">
              <a:defRPr/>
            </a:pPr>
            <a:r>
              <a:rPr lang="en-US" sz="3556" kern="0" dirty="0" err="1">
                <a:solidFill>
                  <a:prstClr val="black"/>
                </a:solidFill>
                <a:latin typeface="#9Slide07 IcielBaliho Script" pitchFamily="2" charset="0"/>
                <a:ea typeface="Times New Roman" panose="02020603050405020304" pitchFamily="18" charset="0"/>
                <a:cs typeface="Arial"/>
              </a:rPr>
              <a:t>Bí</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quyết</a:t>
            </a:r>
            <a:r>
              <a:rPr lang="en-US" sz="3556" kern="0" dirty="0">
                <a:solidFill>
                  <a:prstClr val="black"/>
                </a:solidFill>
                <a:latin typeface="#9Slide07 IcielBaliho Script" pitchFamily="2" charset="0"/>
                <a:ea typeface="Times New Roman" panose="02020603050405020304" pitchFamily="18" charset="0"/>
                <a:cs typeface="Arial"/>
              </a:rPr>
              <a:t> nào </a:t>
            </a:r>
            <a:r>
              <a:rPr lang="en-US" sz="3556" kern="0" dirty="0" err="1">
                <a:solidFill>
                  <a:prstClr val="black"/>
                </a:solidFill>
                <a:latin typeface="#9Slide07 IcielBaliho Script" pitchFamily="2" charset="0"/>
                <a:ea typeface="Times New Roman" panose="02020603050405020304" pitchFamily="18" charset="0"/>
                <a:cs typeface="Arial"/>
              </a:rPr>
              <a:t>đã</a:t>
            </a:r>
            <a:r>
              <a:rPr lang="en-US" sz="3556" kern="0" dirty="0">
                <a:solidFill>
                  <a:prstClr val="black"/>
                </a:solidFill>
                <a:latin typeface="#9Slide07 IcielBaliho Script" pitchFamily="2" charset="0"/>
                <a:ea typeface="Times New Roman" panose="02020603050405020304" pitchFamily="18" charset="0"/>
                <a:cs typeface="Arial"/>
              </a:rPr>
              <a:t> làm </a:t>
            </a:r>
            <a:r>
              <a:rPr lang="en-US" sz="3556" kern="0" dirty="0" err="1">
                <a:solidFill>
                  <a:prstClr val="black"/>
                </a:solidFill>
                <a:latin typeface="#9Slide07 IcielBaliho Script" pitchFamily="2" charset="0"/>
                <a:ea typeface="Times New Roman" panose="02020603050405020304" pitchFamily="18" charset="0"/>
                <a:cs typeface="Arial"/>
              </a:rPr>
              <a:t>cho</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hình</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nhân</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trên</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xe</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của</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Tổ</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Xung</a:t>
            </a:r>
            <a:r>
              <a:rPr lang="en-US" sz="3556" kern="0" dirty="0">
                <a:solidFill>
                  <a:prstClr val="black"/>
                </a:solidFill>
                <a:latin typeface="#9Slide07 IcielBaliho Script" pitchFamily="2" charset="0"/>
                <a:ea typeface="Times New Roman" panose="02020603050405020304" pitchFamily="18" charset="0"/>
                <a:cs typeface="Arial"/>
              </a:rPr>
              <a:t> Chi</a:t>
            </a:r>
          </a:p>
          <a:p>
            <a:pPr lvl="0">
              <a:defRPr/>
            </a:pPr>
            <a:r>
              <a:rPr lang="en-US" sz="3556" kern="0" dirty="0" err="1">
                <a:solidFill>
                  <a:prstClr val="black"/>
                </a:solidFill>
                <a:latin typeface="#9Slide07 IcielBaliho Script" pitchFamily="2" charset="0"/>
                <a:ea typeface="Times New Roman" panose="02020603050405020304" pitchFamily="18" charset="0"/>
                <a:cs typeface="Arial"/>
              </a:rPr>
              <a:t>luôn</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chỉ</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về</a:t>
            </a:r>
            <a:r>
              <a:rPr lang="en-US" sz="3556" kern="0" dirty="0">
                <a:solidFill>
                  <a:prstClr val="black"/>
                </a:solidFill>
                <a:latin typeface="#9Slide07 IcielBaliho Script" pitchFamily="2" charset="0"/>
                <a:ea typeface="Times New Roman" panose="02020603050405020304" pitchFamily="18" charset="0"/>
                <a:cs typeface="Arial"/>
              </a:rPr>
              <a:t> </a:t>
            </a:r>
            <a:r>
              <a:rPr lang="en-US" sz="3556" kern="0" dirty="0" err="1">
                <a:solidFill>
                  <a:prstClr val="black"/>
                </a:solidFill>
                <a:latin typeface="#9Slide07 IcielBaliho Script" pitchFamily="2" charset="0"/>
                <a:ea typeface="Times New Roman" panose="02020603050405020304" pitchFamily="18" charset="0"/>
                <a:cs typeface="Arial"/>
              </a:rPr>
              <a:t>hướng</a:t>
            </a:r>
            <a:r>
              <a:rPr lang="en-US" sz="3556" kern="0" dirty="0">
                <a:solidFill>
                  <a:prstClr val="black"/>
                </a:solidFill>
                <a:latin typeface="#9Slide07 IcielBaliho Script" pitchFamily="2" charset="0"/>
                <a:ea typeface="Times New Roman" panose="02020603050405020304" pitchFamily="18" charset="0"/>
                <a:cs typeface="Arial"/>
              </a:rPr>
              <a:t> Nam?</a:t>
            </a:r>
          </a:p>
        </p:txBody>
      </p:sp>
      <p:sp>
        <p:nvSpPr>
          <p:cNvPr id="41" name="Rectangle 40">
            <a:extLst>
              <a:ext uri="{FF2B5EF4-FFF2-40B4-BE49-F238E27FC236}">
                <a16:creationId xmlns:a16="http://schemas.microsoft.com/office/drawing/2014/main" id="{9C87EA92-FEAB-798A-A0BE-98C36FC9E525}"/>
              </a:ext>
            </a:extLst>
          </p:cNvPr>
          <p:cNvSpPr/>
          <p:nvPr/>
        </p:nvSpPr>
        <p:spPr>
          <a:xfrm>
            <a:off x="-10445" y="460492"/>
            <a:ext cx="1329959" cy="574260"/>
          </a:xfrm>
          <a:prstGeom prst="rect">
            <a:avLst/>
          </a:prstGeom>
          <a:solidFill>
            <a:srgbClr val="A10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buClr>
                <a:srgbClr val="000000"/>
              </a:buClr>
              <a:defRPr/>
            </a:pPr>
            <a:endParaRPr lang="en-US" sz="1867" kern="0">
              <a:solidFill>
                <a:srgbClr val="FFFFFF"/>
              </a:solidFill>
              <a:latin typeface="Calibri"/>
              <a:sym typeface="Arial"/>
            </a:endParaRPr>
          </a:p>
        </p:txBody>
      </p:sp>
      <p:pic>
        <p:nvPicPr>
          <p:cNvPr id="4" name="xe chỉ nam">
            <a:hlinkClick r:id="" action="ppaction://media"/>
            <a:extLst>
              <a:ext uri="{FF2B5EF4-FFF2-40B4-BE49-F238E27FC236}">
                <a16:creationId xmlns:a16="http://schemas.microsoft.com/office/drawing/2014/main" id="{461C8552-08F7-766F-7E2F-2BA32CC0E201}"/>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212521" y="1989266"/>
            <a:ext cx="7766957" cy="436891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41377"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12" fill="hold" display="0">
                  <p:stCondLst>
                    <p:cond delay="indefinite"/>
                  </p:stCondLst>
                </p:cTn>
                <p:tgtEl>
                  <p:spTgt spid="4"/>
                </p:tgtEl>
              </p:cMediaNode>
            </p:video>
            <p:seq concurrent="1" nextAc="seek">
              <p:cTn id="13" restart="whenNotActive" fill="hold" evtFilter="cancelBubble" nodeType="interactiveSeq">
                <p:stCondLst>
                  <p:cond evt="onClick" delay="0">
                    <p:tgtEl>
                      <p:spTgt spid="4"/>
                    </p:tgtEl>
                  </p:cond>
                </p:stCondLst>
                <p:endSync evt="end" delay="0">
                  <p:rtn val="all"/>
                </p:endSync>
                <p:childTnLst>
                  <p:par>
                    <p:cTn id="14" fill="hold">
                      <p:stCondLst>
                        <p:cond delay="0"/>
                      </p:stCondLst>
                      <p:childTnLst>
                        <p:par>
                          <p:cTn id="15" fill="hold">
                            <p:stCondLst>
                              <p:cond delay="0"/>
                            </p:stCondLst>
                            <p:childTnLst>
                              <p:par>
                                <p:cTn id="16" presetID="2" presetClass="mediacall" presetSubtype="0" fill="hold" nodeType="clickEffect">
                                  <p:stCondLst>
                                    <p:cond delay="0"/>
                                  </p:stCondLst>
                                  <p:childTnLst>
                                    <p:cmd type="call" cmd="togglePause">
                                      <p:cBhvr>
                                        <p:cTn id="17" dur="1" fill="hold"/>
                                        <p:tgtEl>
                                          <p:spTgt spid="4"/>
                                        </p:tgtEl>
                                      </p:cBhvr>
                                    </p:cmd>
                                  </p:childTnLst>
                                </p:cTn>
                              </p:par>
                            </p:childTnLst>
                          </p:cTn>
                        </p:par>
                      </p:childTnLst>
                    </p:cTn>
                  </p:par>
                </p:childTnLst>
              </p:cTn>
              <p:nextCondLst>
                <p:cond evt="onClick" delay="0">
                  <p:tgtEl>
                    <p:spTgt spid="4"/>
                  </p:tgtEl>
                </p:cond>
              </p:nextCondLst>
            </p:seq>
          </p:childTnLst>
        </p:cTn>
      </p:par>
    </p:tnLst>
    <p:bldLst>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112"/>
        <p:cNvGrpSpPr/>
        <p:nvPr/>
      </p:nvGrpSpPr>
      <p:grpSpPr>
        <a:xfrm>
          <a:off x="0" y="0"/>
          <a:ext cx="0" cy="0"/>
          <a:chOff x="0" y="0"/>
          <a:chExt cx="0" cy="0"/>
        </a:xfrm>
      </p:grpSpPr>
      <p:sp>
        <p:nvSpPr>
          <p:cNvPr id="79" name="TextBox 18">
            <a:extLst>
              <a:ext uri="{FF2B5EF4-FFF2-40B4-BE49-F238E27FC236}">
                <a16:creationId xmlns:a16="http://schemas.microsoft.com/office/drawing/2014/main" id="{26263C0C-03B6-53DF-636A-FE4ACF9C81A7}"/>
              </a:ext>
            </a:extLst>
          </p:cNvPr>
          <p:cNvSpPr txBox="1"/>
          <p:nvPr/>
        </p:nvSpPr>
        <p:spPr>
          <a:xfrm flipH="1">
            <a:off x="501050" y="2138098"/>
            <a:ext cx="11189899" cy="1200329"/>
          </a:xfrm>
          <a:prstGeom prst="rect">
            <a:avLst/>
          </a:prstGeom>
          <a:noFill/>
        </p:spPr>
        <p:txBody>
          <a:bodyPr wrap="square" rtlCol="0">
            <a:spAutoFit/>
          </a:bodyPr>
          <a:lstStyle/>
          <a:p>
            <a:pPr lvl="0" algn="ctr">
              <a:defRPr/>
            </a:pPr>
            <a:r>
              <a:rPr lang="en-US" sz="3600" dirty="0" err="1">
                <a:latin typeface="#9Slide03 Arima Madurai Black" panose="00000A00000000000000" pitchFamily="2" charset="0"/>
                <a:cs typeface="#9Slide03 Arima Madurai Black" panose="00000A00000000000000" pitchFamily="2" charset="0"/>
              </a:rPr>
              <a:t>Hình</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nhân</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trên</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xe</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của</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ông</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đã</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được</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gắn</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nam</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châm</a:t>
            </a:r>
            <a:r>
              <a:rPr lang="en-US" sz="3600" dirty="0">
                <a:latin typeface="#9Slide03 Arima Madurai Black" panose="00000A00000000000000" pitchFamily="2" charset="0"/>
                <a:cs typeface="#9Slide03 Arima Madurai Black" panose="00000A00000000000000" pitchFamily="2" charset="0"/>
              </a:rPr>
              <a:t>.</a:t>
            </a:r>
          </a:p>
          <a:p>
            <a:pPr lvl="0" algn="ctr">
              <a:defRPr/>
            </a:pPr>
            <a:r>
              <a:rPr lang="en-US" sz="3600" dirty="0" err="1">
                <a:latin typeface="#9Slide03 Arima Madurai Black" panose="00000A00000000000000" pitchFamily="2" charset="0"/>
                <a:cs typeface="#9Slide03 Arima Madurai Black" panose="00000A00000000000000" pitchFamily="2" charset="0"/>
              </a:rPr>
              <a:t>Cánh</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tay</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của</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hình</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nhân</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là</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cực</a:t>
            </a:r>
            <a:r>
              <a:rPr lang="en-US" sz="3600" dirty="0">
                <a:latin typeface="#9Slide03 Arima Madurai Black" panose="00000A00000000000000" pitchFamily="2" charset="0"/>
                <a:cs typeface="#9Slide03 Arima Madurai Black" panose="00000A00000000000000" pitchFamily="2" charset="0"/>
              </a:rPr>
              <a:t> Nam </a:t>
            </a:r>
            <a:r>
              <a:rPr lang="en-US" sz="3600" dirty="0" err="1">
                <a:latin typeface="#9Slide03 Arima Madurai Black" panose="00000A00000000000000" pitchFamily="2" charset="0"/>
                <a:cs typeface="#9Slide03 Arima Madurai Black" panose="00000A00000000000000" pitchFamily="2" charset="0"/>
              </a:rPr>
              <a:t>của</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nam</a:t>
            </a:r>
            <a:r>
              <a:rPr lang="en-US" sz="3600" dirty="0">
                <a:latin typeface="#9Slide03 Arima Madurai Black" panose="00000A00000000000000" pitchFamily="2" charset="0"/>
                <a:cs typeface="#9Slide03 Arima Madurai Black" panose="00000A00000000000000" pitchFamily="2" charset="0"/>
              </a:rPr>
              <a:t> </a:t>
            </a:r>
            <a:r>
              <a:rPr lang="en-US" sz="3600" dirty="0" err="1">
                <a:latin typeface="#9Slide03 Arima Madurai Black" panose="00000A00000000000000" pitchFamily="2" charset="0"/>
                <a:cs typeface="#9Slide03 Arima Madurai Black" panose="00000A00000000000000" pitchFamily="2" charset="0"/>
              </a:rPr>
              <a:t>châm</a:t>
            </a:r>
            <a:r>
              <a:rPr lang="en-US" sz="3600" dirty="0">
                <a:latin typeface="#9Slide03 Arima Madurai Black" panose="00000A00000000000000" pitchFamily="2" charset="0"/>
                <a:cs typeface="#9Slide03 Arima Madurai Black" panose="00000A00000000000000" pitchFamily="2" charset="0"/>
              </a:rPr>
              <a:t>.</a:t>
            </a:r>
          </a:p>
        </p:txBody>
      </p:sp>
      <p:sp>
        <p:nvSpPr>
          <p:cNvPr id="80" name="Rectangle 79">
            <a:extLst>
              <a:ext uri="{FF2B5EF4-FFF2-40B4-BE49-F238E27FC236}">
                <a16:creationId xmlns:a16="http://schemas.microsoft.com/office/drawing/2014/main" id="{5B6918B0-9ADF-DEFA-8489-94C359318E8E}"/>
              </a:ext>
            </a:extLst>
          </p:cNvPr>
          <p:cNvSpPr/>
          <p:nvPr/>
        </p:nvSpPr>
        <p:spPr>
          <a:xfrm>
            <a:off x="5333999" y="1037435"/>
            <a:ext cx="1687286" cy="574260"/>
          </a:xfrm>
          <a:prstGeom prst="rect">
            <a:avLst/>
          </a:prstGeom>
          <a:solidFill>
            <a:srgbClr val="A10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buClr>
                <a:srgbClr val="000000"/>
              </a:buClr>
              <a:defRPr/>
            </a:pPr>
            <a:r>
              <a:rPr lang="vi-VN" sz="3200" kern="0">
                <a:solidFill>
                  <a:srgbClr val="FFFFFF"/>
                </a:solidFill>
                <a:latin typeface="#9Slide07 IcielBaliho Script" pitchFamily="2" charset="0"/>
                <a:sym typeface="Arial"/>
              </a:rPr>
              <a:t>ĐÁP </a:t>
            </a:r>
            <a:r>
              <a:rPr lang="vi-VN" sz="3200" kern="0" dirty="0">
                <a:solidFill>
                  <a:srgbClr val="FFFFFF"/>
                </a:solidFill>
                <a:latin typeface="#9Slide07 IcielBaliho Script" pitchFamily="2" charset="0"/>
                <a:sym typeface="Arial"/>
              </a:rPr>
              <a:t>ÁN</a:t>
            </a:r>
            <a:endParaRPr lang="en-US" sz="3200" kern="0" dirty="0">
              <a:solidFill>
                <a:srgbClr val="FFFFFF"/>
              </a:solidFill>
              <a:latin typeface="#9Slide07 IcielBaliho Script" pitchFamily="2" charset="0"/>
              <a:sym typeface="Arial"/>
            </a:endParaRPr>
          </a:p>
        </p:txBody>
      </p:sp>
      <p:pic>
        <p:nvPicPr>
          <p:cNvPr id="81" name="Picture 2" descr="Finger PNG image">
            <a:extLst>
              <a:ext uri="{FF2B5EF4-FFF2-40B4-BE49-F238E27FC236}">
                <a16:creationId xmlns:a16="http://schemas.microsoft.com/office/drawing/2014/main" id="{3A5A21CD-8758-AF45-3950-1873A93FCC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400000">
            <a:off x="4632345" y="3045279"/>
            <a:ext cx="1767883" cy="3782690"/>
          </a:xfrm>
          <a:prstGeom prst="rect">
            <a:avLst/>
          </a:prstGeom>
          <a:noFill/>
          <a:extLst>
            <a:ext uri="{909E8E84-426E-40DD-AFC4-6F175D3DCCD1}">
              <a14:hiddenFill xmlns:a14="http://schemas.microsoft.com/office/drawing/2010/main">
                <a:solidFill>
                  <a:srgbClr val="FFFFFF"/>
                </a:solidFill>
              </a14:hiddenFill>
            </a:ext>
          </a:extLst>
        </p:spPr>
      </p:pic>
      <p:cxnSp>
        <p:nvCxnSpPr>
          <p:cNvPr id="82" name="Straight Arrow Connector 81">
            <a:extLst>
              <a:ext uri="{FF2B5EF4-FFF2-40B4-BE49-F238E27FC236}">
                <a16:creationId xmlns:a16="http://schemas.microsoft.com/office/drawing/2014/main" id="{FB7C5B67-1982-C035-CBD1-4C269D23642B}"/>
              </a:ext>
            </a:extLst>
          </p:cNvPr>
          <p:cNvCxnSpPr/>
          <p:nvPr/>
        </p:nvCxnSpPr>
        <p:spPr>
          <a:xfrm>
            <a:off x="5834222" y="4037399"/>
            <a:ext cx="2920444" cy="0"/>
          </a:xfrm>
          <a:prstGeom prst="straightConnector1">
            <a:avLst/>
          </a:prstGeom>
          <a:noFill/>
          <a:ln w="57150" cap="flat" cmpd="sng" algn="ctr">
            <a:solidFill>
              <a:sysClr val="windowText" lastClr="000000"/>
            </a:solidFill>
            <a:prstDash val="solid"/>
            <a:miter lim="800000"/>
            <a:tailEnd type="triangle"/>
          </a:ln>
          <a:effectLst/>
        </p:spPr>
      </p:cxnSp>
      <p:sp>
        <p:nvSpPr>
          <p:cNvPr id="83" name="TextBox 82">
            <a:extLst>
              <a:ext uri="{FF2B5EF4-FFF2-40B4-BE49-F238E27FC236}">
                <a16:creationId xmlns:a16="http://schemas.microsoft.com/office/drawing/2014/main" id="{E841DC8A-7F2B-98BB-0D55-061B1653EC85}"/>
              </a:ext>
            </a:extLst>
          </p:cNvPr>
          <p:cNvSpPr txBox="1"/>
          <p:nvPr/>
        </p:nvSpPr>
        <p:spPr>
          <a:xfrm>
            <a:off x="8196942" y="4052682"/>
            <a:ext cx="299762" cy="615553"/>
          </a:xfrm>
          <a:prstGeom prst="rect">
            <a:avLst/>
          </a:prstGeom>
          <a:noFill/>
        </p:spPr>
        <p:txBody>
          <a:bodyPr wrap="none" lIns="0" tIns="0" rIns="0" bIns="0" rtlCol="0">
            <a:spAutoFit/>
          </a:bodyPr>
          <a:lstStyle/>
          <a:p>
            <a:r>
              <a:rPr lang="en-US" sz="4000" dirty="0">
                <a:solidFill>
                  <a:prstClr val="black">
                    <a:lumMod val="85000"/>
                    <a:lumOff val="15000"/>
                  </a:prstClr>
                </a:solidFill>
                <a:latin typeface="#9Slide03 Cabin Bold"/>
              </a:rPr>
              <a:t>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79"/>
                                        </p:tgtEl>
                                        <p:attrNameLst>
                                          <p:attrName>style.visibility</p:attrName>
                                        </p:attrNameLst>
                                      </p:cBhvr>
                                      <p:to>
                                        <p:strVal val="visible"/>
                                      </p:to>
                                    </p:set>
                                    <p:animEffect transition="in" filter="wipe(left)">
                                      <p:cBhvr>
                                        <p:cTn id="7" dur="500"/>
                                        <p:tgtEl>
                                          <p:spTgt spid="79"/>
                                        </p:tgtEl>
                                      </p:cBhvr>
                                    </p:animEffect>
                                  </p:childTnLst>
                                </p:cTn>
                              </p:par>
                              <p:par>
                                <p:cTn id="8" presetID="22" presetClass="entr" presetSubtype="8" fill="hold" nodeType="withEffect">
                                  <p:stCondLst>
                                    <p:cond delay="500"/>
                                  </p:stCondLst>
                                  <p:childTnLst>
                                    <p:set>
                                      <p:cBhvr>
                                        <p:cTn id="9" dur="1" fill="hold">
                                          <p:stCondLst>
                                            <p:cond delay="0"/>
                                          </p:stCondLst>
                                        </p:cTn>
                                        <p:tgtEl>
                                          <p:spTgt spid="81"/>
                                        </p:tgtEl>
                                        <p:attrNameLst>
                                          <p:attrName>style.visibility</p:attrName>
                                        </p:attrNameLst>
                                      </p:cBhvr>
                                      <p:to>
                                        <p:strVal val="visible"/>
                                      </p:to>
                                    </p:set>
                                    <p:animEffect transition="in" filter="wipe(left)">
                                      <p:cBhvr>
                                        <p:cTn id="10" dur="500"/>
                                        <p:tgtEl>
                                          <p:spTgt spid="81"/>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83"/>
                                        </p:tgtEl>
                                        <p:attrNameLst>
                                          <p:attrName>style.visibility</p:attrName>
                                        </p:attrNameLst>
                                      </p:cBhvr>
                                      <p:to>
                                        <p:strVal val="visible"/>
                                      </p:to>
                                    </p:set>
                                    <p:animEffect transition="in" filter="wipe(left)">
                                      <p:cBhvr>
                                        <p:cTn id="13" dur="500"/>
                                        <p:tgtEl>
                                          <p:spTgt spid="83"/>
                                        </p:tgtEl>
                                      </p:cBhvr>
                                    </p:animEffect>
                                  </p:childTnLst>
                                </p:cTn>
                              </p:par>
                              <p:par>
                                <p:cTn id="14" presetID="22" presetClass="entr" presetSubtype="8" fill="hold" nodeType="withEffect">
                                  <p:stCondLst>
                                    <p:cond delay="500"/>
                                  </p:stCondLst>
                                  <p:childTnLst>
                                    <p:set>
                                      <p:cBhvr>
                                        <p:cTn id="15" dur="1" fill="hold">
                                          <p:stCondLst>
                                            <p:cond delay="0"/>
                                          </p:stCondLst>
                                        </p:cTn>
                                        <p:tgtEl>
                                          <p:spTgt spid="82"/>
                                        </p:tgtEl>
                                        <p:attrNameLst>
                                          <p:attrName>style.visibility</p:attrName>
                                        </p:attrNameLst>
                                      </p:cBhvr>
                                      <p:to>
                                        <p:strVal val="visible"/>
                                      </p:to>
                                    </p:set>
                                    <p:animEffect transition="in" filter="wipe(left)">
                                      <p:cBhvr>
                                        <p:cTn id="16"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C5A49C6-3A25-6CA3-109C-2D16B1C5CA30}"/>
              </a:ext>
            </a:extLst>
          </p:cNvPr>
          <p:cNvPicPr>
            <a:picLocks noChangeAspect="1"/>
          </p:cNvPicPr>
          <p:nvPr/>
        </p:nvPicPr>
        <p:blipFill rotWithShape="1">
          <a:blip r:embed="rId2">
            <a:extLst>
              <a:ext uri="{28A0092B-C50C-407E-A947-70E740481C1C}">
                <a14:useLocalDpi xmlns:a14="http://schemas.microsoft.com/office/drawing/2010/main" val="0"/>
              </a:ext>
            </a:extLst>
          </a:blip>
          <a:srcRect l="7710" t="3384" r="16197" b="3384"/>
          <a:stretch/>
        </p:blipFill>
        <p:spPr>
          <a:xfrm>
            <a:off x="0" y="1"/>
            <a:ext cx="5597236" cy="6858000"/>
          </a:xfrm>
          <a:prstGeom prst="rect">
            <a:avLst/>
          </a:prstGeom>
        </p:spPr>
      </p:pic>
      <p:sp>
        <p:nvSpPr>
          <p:cNvPr id="4" name="TextBox 3">
            <a:extLst>
              <a:ext uri="{FF2B5EF4-FFF2-40B4-BE49-F238E27FC236}">
                <a16:creationId xmlns:a16="http://schemas.microsoft.com/office/drawing/2014/main" id="{02D96D52-092A-C613-5300-D2F9A83BD076}"/>
              </a:ext>
            </a:extLst>
          </p:cNvPr>
          <p:cNvSpPr txBox="1"/>
          <p:nvPr/>
        </p:nvSpPr>
        <p:spPr>
          <a:xfrm>
            <a:off x="5597235" y="2177940"/>
            <a:ext cx="6204203"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000" b="0" i="0" u="none" strike="noStrike" kern="1200" cap="none" spc="0" normalizeH="0" baseline="0" noProof="0" dirty="0">
                <a:ln>
                  <a:noFill/>
                </a:ln>
                <a:solidFill>
                  <a:srgbClr val="D92332"/>
                </a:solidFill>
                <a:effectLst/>
                <a:uLnTx/>
                <a:uFillTx/>
                <a:latin typeface="#9Slide07 Cadena" panose="02000503000000020004" pitchFamily="2" charset="0"/>
                <a:ea typeface="+mn-ea"/>
                <a:cs typeface="+mn-cs"/>
              </a:rPr>
              <a:t>Thanks!!!!</a:t>
            </a:r>
            <a:endParaRPr kumimoji="0" lang="en-US" sz="8000" b="0" i="0" u="none" strike="noStrike" kern="1200" cap="none" spc="0" normalizeH="0" baseline="0" noProof="0" dirty="0">
              <a:ln>
                <a:noFill/>
              </a:ln>
              <a:solidFill>
                <a:srgbClr val="D92332"/>
              </a:solidFill>
              <a:effectLst/>
              <a:uLnTx/>
              <a:uFillTx/>
              <a:latin typeface="#9Slide07 Cadena" panose="02000503000000020004" pitchFamily="2" charset="0"/>
              <a:ea typeface="+mn-ea"/>
              <a:cs typeface="+mn-cs"/>
            </a:endParaRPr>
          </a:p>
        </p:txBody>
      </p:sp>
      <p:sp>
        <p:nvSpPr>
          <p:cNvPr id="7" name="TextBox 6">
            <a:extLst>
              <a:ext uri="{FF2B5EF4-FFF2-40B4-BE49-F238E27FC236}">
                <a16:creationId xmlns:a16="http://schemas.microsoft.com/office/drawing/2014/main" id="{616B1F0A-EFAE-0512-95AA-57934007499D}"/>
              </a:ext>
            </a:extLst>
          </p:cNvPr>
          <p:cNvSpPr txBox="1"/>
          <p:nvPr/>
        </p:nvSpPr>
        <p:spPr>
          <a:xfrm>
            <a:off x="5956859" y="3709047"/>
            <a:ext cx="548495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Giáo</a:t>
            </a:r>
            <a:r>
              <a:rPr kumimoji="0" lang="en-US" sz="32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32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viên</a:t>
            </a:r>
            <a:r>
              <a:rPr kumimoji="0" lang="en-US" sz="32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Phạm </a:t>
            </a:r>
            <a:r>
              <a:rPr kumimoji="0" lang="en-US" sz="32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Nguyễn</a:t>
            </a:r>
            <a:r>
              <a:rPr kumimoji="0" lang="en-US" sz="32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a:t>
            </a:r>
            <a:r>
              <a:rPr kumimoji="0" lang="en-US" sz="3200" b="0" i="0" u="none" strike="noStrike" kern="1200" cap="none" spc="0" normalizeH="0" baseline="0" noProof="0" dirty="0" err="1">
                <a:ln>
                  <a:noFill/>
                </a:ln>
                <a:solidFill>
                  <a:prstClr val="black"/>
                </a:solidFill>
                <a:effectLst/>
                <a:uLnTx/>
                <a:uFillTx/>
                <a:latin typeface="#9Slide07 IcielBaliho Script" pitchFamily="2" charset="0"/>
                <a:ea typeface="+mn-ea"/>
                <a:cs typeface="+mn-cs"/>
              </a:rPr>
              <a:t>Kiều</a:t>
            </a:r>
            <a:r>
              <a:rPr kumimoji="0" lang="en-US" sz="3200" b="0" i="0" u="none" strike="noStrike" kern="1200" cap="none" spc="0" normalizeH="0" baseline="0" noProof="0" dirty="0">
                <a:ln>
                  <a:noFill/>
                </a:ln>
                <a:solidFill>
                  <a:prstClr val="black"/>
                </a:solidFill>
                <a:effectLst/>
                <a:uLnTx/>
                <a:uFillTx/>
                <a:latin typeface="#9Slide07 IcielBaliho Script" pitchFamily="2" charset="0"/>
                <a:ea typeface="+mn-ea"/>
                <a:cs typeface="+mn-cs"/>
              </a:rPr>
              <a:t> Oanh</a:t>
            </a:r>
          </a:p>
        </p:txBody>
      </p:sp>
      <p:pic>
        <p:nvPicPr>
          <p:cNvPr id="8" name="Picture 7" descr="Interior of a classroom Free Vector">
            <a:extLst>
              <a:ext uri="{FF2B5EF4-FFF2-40B4-BE49-F238E27FC236}">
                <a16:creationId xmlns:a16="http://schemas.microsoft.com/office/drawing/2014/main" id="{430FC272-C3E4-455F-4D53-CB79CC9B5AE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4964" b="18818"/>
          <a:stretch/>
        </p:blipFill>
        <p:spPr bwMode="auto">
          <a:xfrm>
            <a:off x="3370996" y="7927849"/>
            <a:ext cx="3286932" cy="1848899"/>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E2740FF5-DB6A-8BCA-B3D0-47F8DBFC8C79}"/>
              </a:ext>
            </a:extLst>
          </p:cNvPr>
          <p:cNvSpPr/>
          <p:nvPr/>
        </p:nvSpPr>
        <p:spPr>
          <a:xfrm>
            <a:off x="9526137" y="7245460"/>
            <a:ext cx="3542353" cy="1992573"/>
          </a:xfrm>
          <a:prstGeom prst="rect">
            <a:avLst/>
          </a:prstGeom>
          <a:solidFill>
            <a:schemeClr val="tx1">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9669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0-#ppt_h/2"/>
                                          </p:val>
                                        </p:tav>
                                        <p:tav tm="100000">
                                          <p:val>
                                            <p:strVal val="#ppt_y"/>
                                          </p:val>
                                        </p:tav>
                                      </p:tavLst>
                                    </p:anim>
                                  </p:childTnLst>
                                </p:cTn>
                              </p:par>
                              <p:par>
                                <p:cTn id="9" presetID="23" presetClass="entr" presetSubtype="16"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childTnLst>
                                </p:cTn>
                              </p:par>
                              <p:par>
                                <p:cTn id="13" presetID="16" presetClass="entr" presetSubtype="21"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1000"/>
                                        <p:tgtEl>
                                          <p:spTgt spid="3"/>
                                        </p:tgtEl>
                                      </p:cBhvr>
                                    </p:animEffect>
                                  </p:childTnLst>
                                </p:cTn>
                              </p:par>
                              <p:par>
                                <p:cTn id="16" presetID="47" presetClass="entr" presetSubtype="0"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anim calcmode="lin" valueType="num">
                                      <p:cBhvr>
                                        <p:cTn id="19" dur="1000" fill="hold"/>
                                        <p:tgtEl>
                                          <p:spTgt spid="4"/>
                                        </p:tgtEl>
                                        <p:attrNameLst>
                                          <p:attrName>ppt_x</p:attrName>
                                        </p:attrNameLst>
                                      </p:cBhvr>
                                      <p:tavLst>
                                        <p:tav tm="0">
                                          <p:val>
                                            <p:strVal val="#ppt_x"/>
                                          </p:val>
                                        </p:tav>
                                        <p:tav tm="100000">
                                          <p:val>
                                            <p:strVal val="#ppt_x"/>
                                          </p:val>
                                        </p:tav>
                                      </p:tavLst>
                                    </p:anim>
                                    <p:anim calcmode="lin" valueType="num">
                                      <p:cBhvr>
                                        <p:cTn id="2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iterate type="lt">
                                    <p:tmPct val="5000"/>
                                  </p:iterate>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Rectangle: Rounded Corners 128">
            <a:extLst>
              <a:ext uri="{FF2B5EF4-FFF2-40B4-BE49-F238E27FC236}">
                <a16:creationId xmlns:a16="http://schemas.microsoft.com/office/drawing/2014/main" id="{5049E19D-620C-26C8-7787-FD149456EBDB}"/>
              </a:ext>
            </a:extLst>
          </p:cNvPr>
          <p:cNvSpPr/>
          <p:nvPr/>
        </p:nvSpPr>
        <p:spPr>
          <a:xfrm>
            <a:off x="542062" y="263264"/>
            <a:ext cx="2370319" cy="568391"/>
          </a:xfrm>
          <a:prstGeom prst="roundRect">
            <a:avLst>
              <a:gd name="adj" fmla="val 37781"/>
            </a:avLst>
          </a:prstGeom>
          <a:solidFill>
            <a:srgbClr val="FF86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a:extLst>
              <a:ext uri="{FF2B5EF4-FFF2-40B4-BE49-F238E27FC236}">
                <a16:creationId xmlns:a16="http://schemas.microsoft.com/office/drawing/2014/main" id="{57F58B13-ED2A-4A32-82AE-0B6335F8596A}"/>
              </a:ext>
            </a:extLst>
          </p:cNvPr>
          <p:cNvGrpSpPr/>
          <p:nvPr/>
        </p:nvGrpSpPr>
        <p:grpSpPr>
          <a:xfrm>
            <a:off x="10425702" y="-904928"/>
            <a:ext cx="3581400" cy="2037299"/>
            <a:chOff x="7823334" y="-697505"/>
            <a:chExt cx="4276665" cy="2432804"/>
          </a:xfrm>
        </p:grpSpPr>
        <p:sp>
          <p:nvSpPr>
            <p:cNvPr id="118" name="Freeform: Shape 117">
              <a:extLst>
                <a:ext uri="{FF2B5EF4-FFF2-40B4-BE49-F238E27FC236}">
                  <a16:creationId xmlns:a16="http://schemas.microsoft.com/office/drawing/2014/main" id="{4D7B25C9-C8AC-46D2-9409-20E34F391F70}"/>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19" name="Freeform: Shape 118">
              <a:extLst>
                <a:ext uri="{FF2B5EF4-FFF2-40B4-BE49-F238E27FC236}">
                  <a16:creationId xmlns:a16="http://schemas.microsoft.com/office/drawing/2014/main" id="{DC0B8C02-1F0D-4970-8431-D92A9AF5A08B}"/>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20" name="Group 119">
            <a:extLst>
              <a:ext uri="{FF2B5EF4-FFF2-40B4-BE49-F238E27FC236}">
                <a16:creationId xmlns:a16="http://schemas.microsoft.com/office/drawing/2014/main" id="{2B8F7012-FCDB-40A1-A959-664B043ADBB7}"/>
              </a:ext>
            </a:extLst>
          </p:cNvPr>
          <p:cNvGrpSpPr/>
          <p:nvPr/>
        </p:nvGrpSpPr>
        <p:grpSpPr>
          <a:xfrm rot="5400000" flipV="1">
            <a:off x="-770895" y="5666912"/>
            <a:ext cx="1944276" cy="2301698"/>
            <a:chOff x="7823334" y="-697505"/>
            <a:chExt cx="4276665" cy="2432804"/>
          </a:xfrm>
        </p:grpSpPr>
        <p:sp>
          <p:nvSpPr>
            <p:cNvPr id="121" name="Freeform: Shape 120">
              <a:extLst>
                <a:ext uri="{FF2B5EF4-FFF2-40B4-BE49-F238E27FC236}">
                  <a16:creationId xmlns:a16="http://schemas.microsoft.com/office/drawing/2014/main" id="{D7B8EF33-C758-4732-BDFA-8B36E76D908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22" name="Freeform: Shape 121">
              <a:extLst>
                <a:ext uri="{FF2B5EF4-FFF2-40B4-BE49-F238E27FC236}">
                  <a16:creationId xmlns:a16="http://schemas.microsoft.com/office/drawing/2014/main" id="{BABE18AD-C69A-4984-9887-2E4CD062D49A}"/>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23" name="Group 122">
            <a:extLst>
              <a:ext uri="{FF2B5EF4-FFF2-40B4-BE49-F238E27FC236}">
                <a16:creationId xmlns:a16="http://schemas.microsoft.com/office/drawing/2014/main" id="{05678522-9523-4D23-A7A5-9F01C6FFA3DE}"/>
              </a:ext>
            </a:extLst>
          </p:cNvPr>
          <p:cNvGrpSpPr/>
          <p:nvPr/>
        </p:nvGrpSpPr>
        <p:grpSpPr>
          <a:xfrm rot="5243589">
            <a:off x="10345737" y="5890432"/>
            <a:ext cx="3581400" cy="2037299"/>
            <a:chOff x="7823334" y="-697505"/>
            <a:chExt cx="4276665" cy="2432804"/>
          </a:xfrm>
        </p:grpSpPr>
        <p:sp>
          <p:nvSpPr>
            <p:cNvPr id="124" name="Freeform: Shape 123">
              <a:extLst>
                <a:ext uri="{FF2B5EF4-FFF2-40B4-BE49-F238E27FC236}">
                  <a16:creationId xmlns:a16="http://schemas.microsoft.com/office/drawing/2014/main" id="{D675A3D5-FD47-49D8-9A76-47035A015F5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25" name="Freeform: Shape 124">
              <a:extLst>
                <a:ext uri="{FF2B5EF4-FFF2-40B4-BE49-F238E27FC236}">
                  <a16:creationId xmlns:a16="http://schemas.microsoft.com/office/drawing/2014/main" id="{91773990-50CB-4BFF-9BFA-239FC8F90BBA}"/>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126" name="Oval 125">
            <a:extLst>
              <a:ext uri="{FF2B5EF4-FFF2-40B4-BE49-F238E27FC236}">
                <a16:creationId xmlns:a16="http://schemas.microsoft.com/office/drawing/2014/main" id="{5C437BE0-6D9A-BCD2-CA97-B1D030C9EA09}"/>
              </a:ext>
            </a:extLst>
          </p:cNvPr>
          <p:cNvSpPr/>
          <p:nvPr/>
        </p:nvSpPr>
        <p:spPr>
          <a:xfrm>
            <a:off x="142692" y="188874"/>
            <a:ext cx="706394" cy="706394"/>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7" name="Picture 126">
            <a:extLst>
              <a:ext uri="{FF2B5EF4-FFF2-40B4-BE49-F238E27FC236}">
                <a16:creationId xmlns:a16="http://schemas.microsoft.com/office/drawing/2014/main" id="{1E033AA1-768F-9D21-987D-82416CD65970}"/>
              </a:ext>
            </a:extLst>
          </p:cNvPr>
          <p:cNvPicPr>
            <a:picLocks noChangeAspect="1"/>
          </p:cNvPicPr>
          <p:nvPr/>
        </p:nvPicPr>
        <p:blipFill>
          <a:blip r:embed="rId2"/>
          <a:stretch>
            <a:fillRect/>
          </a:stretch>
        </p:blipFill>
        <p:spPr>
          <a:xfrm>
            <a:off x="271196" y="279936"/>
            <a:ext cx="476287" cy="476287"/>
          </a:xfrm>
          <a:prstGeom prst="rect">
            <a:avLst/>
          </a:prstGeom>
        </p:spPr>
      </p:pic>
      <p:sp>
        <p:nvSpPr>
          <p:cNvPr id="128" name="TextBox 127">
            <a:extLst>
              <a:ext uri="{FF2B5EF4-FFF2-40B4-BE49-F238E27FC236}">
                <a16:creationId xmlns:a16="http://schemas.microsoft.com/office/drawing/2014/main" id="{F104F418-349C-0260-AA13-8A8CB9D369AE}"/>
              </a:ext>
            </a:extLst>
          </p:cNvPr>
          <p:cNvSpPr txBox="1"/>
          <p:nvPr/>
        </p:nvSpPr>
        <p:spPr>
          <a:xfrm>
            <a:off x="631892" y="225691"/>
            <a:ext cx="23703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bg1"/>
                </a:solidFill>
                <a:effectLst/>
                <a:uLnTx/>
                <a:uFillTx/>
                <a:latin typeface="#9Slide07 IcielBaliho Script" pitchFamily="2" charset="0"/>
                <a:ea typeface="+mn-ea"/>
              </a:rPr>
              <a:t>Nam </a:t>
            </a:r>
            <a:r>
              <a:rPr kumimoji="0" lang="en-US" sz="3200" b="0" i="0" u="none" strike="noStrike" kern="1200" cap="none" spc="0" normalizeH="0" baseline="0" noProof="0" dirty="0" err="1">
                <a:ln>
                  <a:noFill/>
                </a:ln>
                <a:solidFill>
                  <a:schemeClr val="bg1"/>
                </a:solidFill>
                <a:effectLst/>
                <a:uLnTx/>
                <a:uFillTx/>
                <a:latin typeface="#9Slide07 IcielBaliho Script" pitchFamily="2" charset="0"/>
                <a:ea typeface="+mn-ea"/>
              </a:rPr>
              <a:t>Châm</a:t>
            </a:r>
            <a:endParaRPr kumimoji="0" lang="en-US" sz="44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grpSp>
        <p:nvGrpSpPr>
          <p:cNvPr id="130" name="Group 129">
            <a:extLst>
              <a:ext uri="{FF2B5EF4-FFF2-40B4-BE49-F238E27FC236}">
                <a16:creationId xmlns:a16="http://schemas.microsoft.com/office/drawing/2014/main" id="{C54399E6-2682-0A1E-C672-2901DE74FD05}"/>
              </a:ext>
            </a:extLst>
          </p:cNvPr>
          <p:cNvGrpSpPr/>
          <p:nvPr/>
        </p:nvGrpSpPr>
        <p:grpSpPr>
          <a:xfrm>
            <a:off x="0" y="986330"/>
            <a:ext cx="3701727" cy="578023"/>
            <a:chOff x="4777298" y="2521456"/>
            <a:chExt cx="3701727" cy="578023"/>
          </a:xfrm>
          <a:solidFill>
            <a:srgbClr val="DBDFFD"/>
          </a:solidFill>
        </p:grpSpPr>
        <p:sp>
          <p:nvSpPr>
            <p:cNvPr id="131" name="Arrow: Pentagon 130">
              <a:extLst>
                <a:ext uri="{FF2B5EF4-FFF2-40B4-BE49-F238E27FC236}">
                  <a16:creationId xmlns:a16="http://schemas.microsoft.com/office/drawing/2014/main" id="{295EDF64-81E2-4030-47BB-03EF86714447}"/>
                </a:ext>
              </a:extLst>
            </p:cNvPr>
            <p:cNvSpPr/>
            <p:nvPr/>
          </p:nvSpPr>
          <p:spPr>
            <a:xfrm>
              <a:off x="4777298" y="2521456"/>
              <a:ext cx="345619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Arrow: Chevron 131">
              <a:extLst>
                <a:ext uri="{FF2B5EF4-FFF2-40B4-BE49-F238E27FC236}">
                  <a16:creationId xmlns:a16="http://schemas.microsoft.com/office/drawing/2014/main" id="{95208D35-CF6E-8390-C1B6-7B6AE9F927C4}"/>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3" name="TextBox 132">
            <a:extLst>
              <a:ext uri="{FF2B5EF4-FFF2-40B4-BE49-F238E27FC236}">
                <a16:creationId xmlns:a16="http://schemas.microsoft.com/office/drawing/2014/main" id="{D73A84F0-5C0D-ED16-5B3B-A23D31253C0D}"/>
              </a:ext>
            </a:extLst>
          </p:cNvPr>
          <p:cNvSpPr txBox="1"/>
          <p:nvPr/>
        </p:nvSpPr>
        <p:spPr>
          <a:xfrm>
            <a:off x="119698" y="1001084"/>
            <a:ext cx="339634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effectLst/>
                <a:uLnTx/>
                <a:uFillTx/>
                <a:latin typeface="#9Slide07 IcielBaliho Script" pitchFamily="2" charset="0"/>
                <a:ea typeface="+mn-ea"/>
                <a:cs typeface="+mn-cs"/>
              </a:rPr>
              <a:t>Tìm</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hiểu</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về</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nam</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châm</a:t>
            </a:r>
            <a:endParaRPr kumimoji="0" lang="en-US" sz="2800" b="0" i="0" u="none" strike="noStrike" kern="1200" cap="none" spc="0" normalizeH="0" baseline="0" noProof="0" dirty="0">
              <a:ln>
                <a:noFill/>
              </a:ln>
              <a:effectLst/>
              <a:uLnTx/>
              <a:uFillTx/>
              <a:latin typeface="#9Slide07 IcielBaliho Script" pitchFamily="2" charset="0"/>
              <a:ea typeface="+mn-ea"/>
              <a:cs typeface="+mn-cs"/>
            </a:endParaRPr>
          </a:p>
        </p:txBody>
      </p:sp>
      <p:pic>
        <p:nvPicPr>
          <p:cNvPr id="7170" name="Picture 2">
            <a:extLst>
              <a:ext uri="{FF2B5EF4-FFF2-40B4-BE49-F238E27FC236}">
                <a16:creationId xmlns:a16="http://schemas.microsoft.com/office/drawing/2014/main" id="{5B207089-22B0-CE33-4243-338A293FE5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435" b="10861"/>
          <a:stretch/>
        </p:blipFill>
        <p:spPr bwMode="auto">
          <a:xfrm>
            <a:off x="3242769" y="895268"/>
            <a:ext cx="5706462" cy="4262962"/>
          </a:xfrm>
          <a:prstGeom prst="rect">
            <a:avLst/>
          </a:prstGeom>
          <a:noFill/>
          <a:extLst>
            <a:ext uri="{909E8E84-426E-40DD-AFC4-6F175D3DCCD1}">
              <a14:hiddenFill xmlns:a14="http://schemas.microsoft.com/office/drawing/2010/main">
                <a:solidFill>
                  <a:srgbClr val="FFFFFF"/>
                </a:solidFill>
              </a14:hiddenFill>
            </a:ext>
          </a:extLst>
        </p:spPr>
      </p:pic>
      <p:sp>
        <p:nvSpPr>
          <p:cNvPr id="136" name="Rectangle 135">
            <a:extLst>
              <a:ext uri="{FF2B5EF4-FFF2-40B4-BE49-F238E27FC236}">
                <a16:creationId xmlns:a16="http://schemas.microsoft.com/office/drawing/2014/main" id="{76F94B46-AC9B-1C08-995D-2318FBCB7DF6}"/>
              </a:ext>
            </a:extLst>
          </p:cNvPr>
          <p:cNvSpPr/>
          <p:nvPr/>
        </p:nvSpPr>
        <p:spPr>
          <a:xfrm flipH="1">
            <a:off x="326599" y="5091736"/>
            <a:ext cx="11561575"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Khoảng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600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năm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trước</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Công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nguyên,người</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vùng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Magnesia (Hy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Lạp</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lần</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đầu</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tiên</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phát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hiện</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loại</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đá</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có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khả</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năng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hút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các</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vật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bằng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sắt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a:t>
            </a:r>
            <a:endParaRPr kumimoji="0" lang="en-US"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sp>
        <p:nvSpPr>
          <p:cNvPr id="137" name="Rectangle 136">
            <a:extLst>
              <a:ext uri="{FF2B5EF4-FFF2-40B4-BE49-F238E27FC236}">
                <a16:creationId xmlns:a16="http://schemas.microsoft.com/office/drawing/2014/main" id="{E25CBF20-3EDB-3934-134D-A9717AC3BA36}"/>
              </a:ext>
            </a:extLst>
          </p:cNvPr>
          <p:cNvSpPr/>
          <p:nvPr/>
        </p:nvSpPr>
        <p:spPr>
          <a:xfrm flipH="1">
            <a:off x="530838" y="5144255"/>
            <a:ext cx="11561575"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Sau </a:t>
            </a:r>
            <a:r>
              <a:rPr kumimoji="0" lang="en-US" sz="2800" b="0" i="0" u="none" strike="noStrike" kern="1200" cap="none" spc="0" normalizeH="0" baseline="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này</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loại</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đá</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trên</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được</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đặt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tên</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là</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nam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maget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a:t>
            </a:r>
            <a:endParaRPr kumimoji="0" lang="en-US"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32503426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0-#ppt_w/2"/>
                                          </p:val>
                                        </p:tav>
                                        <p:tav tm="100000">
                                          <p:val>
                                            <p:strVal val="#ppt_x"/>
                                          </p:val>
                                        </p:tav>
                                      </p:tavLst>
                                    </p:anim>
                                    <p:anim calcmode="lin" valueType="num">
                                      <p:cBhvr additive="base">
                                        <p:cTn id="8" dur="500" fill="hold"/>
                                        <p:tgtEl>
                                          <p:spTgt spid="130"/>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133"/>
                                        </p:tgtEl>
                                        <p:attrNameLst>
                                          <p:attrName>style.visibility</p:attrName>
                                        </p:attrNameLst>
                                      </p:cBhvr>
                                      <p:to>
                                        <p:strVal val="visible"/>
                                      </p:to>
                                    </p:set>
                                    <p:animEffect transition="in" filter="wipe(up)">
                                      <p:cBhvr>
                                        <p:cTn id="11" dur="500"/>
                                        <p:tgtEl>
                                          <p:spTgt spid="133"/>
                                        </p:tgtEl>
                                      </p:cBhvr>
                                    </p:animEffect>
                                  </p:childTnLst>
                                </p:cTn>
                              </p:par>
                            </p:childTnLst>
                          </p:cTn>
                        </p:par>
                      </p:childTnLst>
                    </p:cTn>
                  </p:par>
                  <p:par>
                    <p:cTn id="12" fill="hold">
                      <p:stCondLst>
                        <p:cond delay="indefinite"/>
                      </p:stCondLst>
                      <p:childTnLst>
                        <p:par>
                          <p:cTn id="13" fill="hold">
                            <p:stCondLst>
                              <p:cond delay="0"/>
                            </p:stCondLst>
                            <p:childTnLst>
                              <p:par>
                                <p:cTn id="14" presetID="21" presetClass="entr" presetSubtype="8" fill="hold" nodeType="clickEffect">
                                  <p:stCondLst>
                                    <p:cond delay="0"/>
                                  </p:stCondLst>
                                  <p:childTnLst>
                                    <p:set>
                                      <p:cBhvr>
                                        <p:cTn id="15" dur="1" fill="hold">
                                          <p:stCondLst>
                                            <p:cond delay="0"/>
                                          </p:stCondLst>
                                        </p:cTn>
                                        <p:tgtEl>
                                          <p:spTgt spid="7170"/>
                                        </p:tgtEl>
                                        <p:attrNameLst>
                                          <p:attrName>style.visibility</p:attrName>
                                        </p:attrNameLst>
                                      </p:cBhvr>
                                      <p:to>
                                        <p:strVal val="visible"/>
                                      </p:to>
                                    </p:set>
                                    <p:animEffect transition="in" filter="wheel(8)">
                                      <p:cBhvr>
                                        <p:cTn id="16" dur="2500"/>
                                        <p:tgtEl>
                                          <p:spTgt spid="7170"/>
                                        </p:tgtEl>
                                      </p:cBhvr>
                                    </p:animEffect>
                                  </p:childTnLst>
                                </p:cTn>
                              </p:par>
                              <p:par>
                                <p:cTn id="17" presetID="22" presetClass="entr" presetSubtype="8" fill="hold" grpId="0" nodeType="withEffect">
                                  <p:stCondLst>
                                    <p:cond delay="0"/>
                                  </p:stCondLst>
                                  <p:iterate type="lt">
                                    <p:tmPct val="5000"/>
                                  </p:iterate>
                                  <p:childTnLst>
                                    <p:set>
                                      <p:cBhvr>
                                        <p:cTn id="18" dur="1" fill="hold">
                                          <p:stCondLst>
                                            <p:cond delay="0"/>
                                          </p:stCondLst>
                                        </p:cTn>
                                        <p:tgtEl>
                                          <p:spTgt spid="136"/>
                                        </p:tgtEl>
                                        <p:attrNameLst>
                                          <p:attrName>style.visibility</p:attrName>
                                        </p:attrNameLst>
                                      </p:cBhvr>
                                      <p:to>
                                        <p:strVal val="visible"/>
                                      </p:to>
                                    </p:set>
                                    <p:animEffect transition="in" filter="wipe(left)">
                                      <p:cBhvr>
                                        <p:cTn id="19" dur="500"/>
                                        <p:tgtEl>
                                          <p:spTgt spid="136"/>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xit" presetSubtype="2" fill="hold" grpId="1" nodeType="clickEffect">
                                  <p:stCondLst>
                                    <p:cond delay="0"/>
                                  </p:stCondLst>
                                  <p:iterate type="lt">
                                    <p:tmPct val="0"/>
                                  </p:iterate>
                                  <p:childTnLst>
                                    <p:anim calcmode="lin" valueType="num">
                                      <p:cBhvr additive="base">
                                        <p:cTn id="23" dur="500"/>
                                        <p:tgtEl>
                                          <p:spTgt spid="136"/>
                                        </p:tgtEl>
                                        <p:attrNameLst>
                                          <p:attrName>ppt_x</p:attrName>
                                        </p:attrNameLst>
                                      </p:cBhvr>
                                      <p:tavLst>
                                        <p:tav tm="0">
                                          <p:val>
                                            <p:strVal val="ppt_x"/>
                                          </p:val>
                                        </p:tav>
                                        <p:tav tm="100000">
                                          <p:val>
                                            <p:strVal val="1+ppt_w/2"/>
                                          </p:val>
                                        </p:tav>
                                      </p:tavLst>
                                    </p:anim>
                                    <p:anim calcmode="lin" valueType="num">
                                      <p:cBhvr additive="base">
                                        <p:cTn id="24" dur="500"/>
                                        <p:tgtEl>
                                          <p:spTgt spid="136"/>
                                        </p:tgtEl>
                                        <p:attrNameLst>
                                          <p:attrName>ppt_y</p:attrName>
                                        </p:attrNameLst>
                                      </p:cBhvr>
                                      <p:tavLst>
                                        <p:tav tm="0">
                                          <p:val>
                                            <p:strVal val="ppt_y"/>
                                          </p:val>
                                        </p:tav>
                                        <p:tav tm="100000">
                                          <p:val>
                                            <p:strVal val="ppt_y"/>
                                          </p:val>
                                        </p:tav>
                                      </p:tavLst>
                                    </p:anim>
                                    <p:set>
                                      <p:cBhvr>
                                        <p:cTn id="25" dur="1" fill="hold">
                                          <p:stCondLst>
                                            <p:cond delay="499"/>
                                          </p:stCondLst>
                                        </p:cTn>
                                        <p:tgtEl>
                                          <p:spTgt spid="136"/>
                                        </p:tgtEl>
                                        <p:attrNameLst>
                                          <p:attrName>style.visibility</p:attrName>
                                        </p:attrNameLst>
                                      </p:cBhvr>
                                      <p:to>
                                        <p:strVal val="hidden"/>
                                      </p:to>
                                    </p:set>
                                  </p:childTnLst>
                                </p:cTn>
                              </p:par>
                              <p:par>
                                <p:cTn id="26" presetID="22" presetClass="entr" presetSubtype="8" fill="hold" grpId="0" nodeType="withEffect">
                                  <p:stCondLst>
                                    <p:cond delay="0"/>
                                  </p:stCondLst>
                                  <p:iterate type="lt">
                                    <p:tmPct val="5000"/>
                                  </p:iterate>
                                  <p:childTnLst>
                                    <p:set>
                                      <p:cBhvr>
                                        <p:cTn id="27" dur="1" fill="hold">
                                          <p:stCondLst>
                                            <p:cond delay="0"/>
                                          </p:stCondLst>
                                        </p:cTn>
                                        <p:tgtEl>
                                          <p:spTgt spid="137"/>
                                        </p:tgtEl>
                                        <p:attrNameLst>
                                          <p:attrName>style.visibility</p:attrName>
                                        </p:attrNameLst>
                                      </p:cBhvr>
                                      <p:to>
                                        <p:strVal val="visible"/>
                                      </p:to>
                                    </p:set>
                                    <p:animEffect transition="in" filter="wipe(left)">
                                      <p:cBhvr>
                                        <p:cTn id="28"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6" grpId="0" animBg="1"/>
      <p:bldP spid="136" grpId="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210CF6E2-1DC2-6329-3798-32DAE8FE20F1}"/>
              </a:ext>
            </a:extLst>
          </p:cNvPr>
          <p:cNvPicPr>
            <a:picLocks noChangeAspect="1"/>
          </p:cNvPicPr>
          <p:nvPr/>
        </p:nvPicPr>
        <p:blipFill rotWithShape="1">
          <a:blip r:embed="rId2">
            <a:extLst>
              <a:ext uri="{28A0092B-C50C-407E-A947-70E740481C1C}">
                <a14:useLocalDpi xmlns:a14="http://schemas.microsoft.com/office/drawing/2010/main" val="0"/>
              </a:ext>
            </a:extLst>
          </a:blip>
          <a:srcRect l="1248" t="27453" r="41123" b="2272"/>
          <a:stretch/>
        </p:blipFill>
        <p:spPr>
          <a:xfrm>
            <a:off x="171146" y="1524304"/>
            <a:ext cx="6293497" cy="3188460"/>
          </a:xfrm>
          <a:prstGeom prst="roundRect">
            <a:avLst>
              <a:gd name="adj" fmla="val 24618"/>
            </a:avLst>
          </a:prstGeom>
        </p:spPr>
      </p:pic>
      <p:pic>
        <p:nvPicPr>
          <p:cNvPr id="26" name="Picture 25">
            <a:extLst>
              <a:ext uri="{FF2B5EF4-FFF2-40B4-BE49-F238E27FC236}">
                <a16:creationId xmlns:a16="http://schemas.microsoft.com/office/drawing/2014/main" id="{B794690A-F1E0-9983-23C5-F0EDDE4830DF}"/>
              </a:ext>
            </a:extLst>
          </p:cNvPr>
          <p:cNvPicPr>
            <a:picLocks noChangeAspect="1"/>
          </p:cNvPicPr>
          <p:nvPr/>
        </p:nvPicPr>
        <p:blipFill rotWithShape="1">
          <a:blip r:embed="rId3">
            <a:extLst>
              <a:ext uri="{28A0092B-C50C-407E-A947-70E740481C1C}">
                <a14:useLocalDpi xmlns:a14="http://schemas.microsoft.com/office/drawing/2010/main" val="0"/>
              </a:ext>
            </a:extLst>
          </a:blip>
          <a:srcRect l="58298" t="5954" r="-287" b="3220"/>
          <a:stretch/>
        </p:blipFill>
        <p:spPr>
          <a:xfrm>
            <a:off x="6994660" y="1058086"/>
            <a:ext cx="4585495" cy="4120896"/>
          </a:xfrm>
          <a:prstGeom prst="roundRect">
            <a:avLst>
              <a:gd name="adj" fmla="val 24618"/>
            </a:avLst>
          </a:prstGeom>
        </p:spPr>
      </p:pic>
      <p:grpSp>
        <p:nvGrpSpPr>
          <p:cNvPr id="7" name="Group 6">
            <a:extLst>
              <a:ext uri="{FF2B5EF4-FFF2-40B4-BE49-F238E27FC236}">
                <a16:creationId xmlns:a16="http://schemas.microsoft.com/office/drawing/2014/main" id="{3AC3A687-EA54-45B8-9B35-80D8BAEDA372}"/>
              </a:ext>
            </a:extLst>
          </p:cNvPr>
          <p:cNvGrpSpPr/>
          <p:nvPr/>
        </p:nvGrpSpPr>
        <p:grpSpPr>
          <a:xfrm rot="20323924">
            <a:off x="9664539" y="-928805"/>
            <a:ext cx="3581400" cy="2037299"/>
            <a:chOff x="7823334" y="-697505"/>
            <a:chExt cx="4276665" cy="2432804"/>
          </a:xfrm>
        </p:grpSpPr>
        <p:sp>
          <p:nvSpPr>
            <p:cNvPr id="9" name="Freeform: Shape 8">
              <a:extLst>
                <a:ext uri="{FF2B5EF4-FFF2-40B4-BE49-F238E27FC236}">
                  <a16:creationId xmlns:a16="http://schemas.microsoft.com/office/drawing/2014/main" id="{354EC408-4170-4C37-84AE-DF3B5D3B618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0" name="Freeform: Shape 9">
              <a:extLst>
                <a:ext uri="{FF2B5EF4-FFF2-40B4-BE49-F238E27FC236}">
                  <a16:creationId xmlns:a16="http://schemas.microsoft.com/office/drawing/2014/main" id="{D49D187B-A6AF-4A5F-8E15-50E082D168F3}"/>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1" name="Group 10">
            <a:extLst>
              <a:ext uri="{FF2B5EF4-FFF2-40B4-BE49-F238E27FC236}">
                <a16:creationId xmlns:a16="http://schemas.microsoft.com/office/drawing/2014/main" id="{96B6CF22-6790-441A-BEEB-B0FC5C4876F4}"/>
              </a:ext>
            </a:extLst>
          </p:cNvPr>
          <p:cNvGrpSpPr/>
          <p:nvPr/>
        </p:nvGrpSpPr>
        <p:grpSpPr>
          <a:xfrm rot="4318861" flipV="1">
            <a:off x="-69786" y="5707150"/>
            <a:ext cx="1944276" cy="2301698"/>
            <a:chOff x="7823334" y="-697505"/>
            <a:chExt cx="4276665" cy="2432804"/>
          </a:xfrm>
        </p:grpSpPr>
        <p:sp>
          <p:nvSpPr>
            <p:cNvPr id="12" name="Freeform: Shape 11">
              <a:extLst>
                <a:ext uri="{FF2B5EF4-FFF2-40B4-BE49-F238E27FC236}">
                  <a16:creationId xmlns:a16="http://schemas.microsoft.com/office/drawing/2014/main" id="{D1862DFD-5F97-4E24-A23A-823AFA60C702}"/>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3" name="Freeform: Shape 12">
              <a:extLst>
                <a:ext uri="{FF2B5EF4-FFF2-40B4-BE49-F238E27FC236}">
                  <a16:creationId xmlns:a16="http://schemas.microsoft.com/office/drawing/2014/main" id="{7BF5DCBA-19A2-41F6-9C82-BCF644A854A3}"/>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sp>
        <p:nvSpPr>
          <p:cNvPr id="14" name="Rectangle: Rounded Corners 13">
            <a:extLst>
              <a:ext uri="{FF2B5EF4-FFF2-40B4-BE49-F238E27FC236}">
                <a16:creationId xmlns:a16="http://schemas.microsoft.com/office/drawing/2014/main" id="{BEF81466-E279-032E-4315-417E2349E451}"/>
              </a:ext>
            </a:extLst>
          </p:cNvPr>
          <p:cNvSpPr/>
          <p:nvPr/>
        </p:nvSpPr>
        <p:spPr>
          <a:xfrm>
            <a:off x="542062" y="263264"/>
            <a:ext cx="2370319" cy="568391"/>
          </a:xfrm>
          <a:prstGeom prst="roundRect">
            <a:avLst>
              <a:gd name="adj" fmla="val 37781"/>
            </a:avLst>
          </a:prstGeom>
          <a:solidFill>
            <a:srgbClr val="FF86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C7428669-F667-B3C3-67C5-0D05EC8E0566}"/>
              </a:ext>
            </a:extLst>
          </p:cNvPr>
          <p:cNvSpPr/>
          <p:nvPr/>
        </p:nvSpPr>
        <p:spPr>
          <a:xfrm>
            <a:off x="142692" y="188874"/>
            <a:ext cx="706394" cy="706394"/>
          </a:xfrm>
          <a:prstGeom prst="ellipse">
            <a:avLst/>
          </a:prstGeom>
          <a:solidFill>
            <a:srgbClr val="FFC4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a:extLst>
              <a:ext uri="{FF2B5EF4-FFF2-40B4-BE49-F238E27FC236}">
                <a16:creationId xmlns:a16="http://schemas.microsoft.com/office/drawing/2014/main" id="{EC582BA9-EA0D-D18A-01A0-7D00AA383F15}"/>
              </a:ext>
            </a:extLst>
          </p:cNvPr>
          <p:cNvPicPr>
            <a:picLocks noChangeAspect="1"/>
          </p:cNvPicPr>
          <p:nvPr/>
        </p:nvPicPr>
        <p:blipFill>
          <a:blip r:embed="rId4"/>
          <a:stretch>
            <a:fillRect/>
          </a:stretch>
        </p:blipFill>
        <p:spPr>
          <a:xfrm>
            <a:off x="271196" y="279936"/>
            <a:ext cx="476287" cy="476287"/>
          </a:xfrm>
          <a:prstGeom prst="rect">
            <a:avLst/>
          </a:prstGeom>
        </p:spPr>
      </p:pic>
      <p:sp>
        <p:nvSpPr>
          <p:cNvPr id="17" name="TextBox 16">
            <a:extLst>
              <a:ext uri="{FF2B5EF4-FFF2-40B4-BE49-F238E27FC236}">
                <a16:creationId xmlns:a16="http://schemas.microsoft.com/office/drawing/2014/main" id="{2C5A670E-A28E-9054-ED79-913FC100F70D}"/>
              </a:ext>
            </a:extLst>
          </p:cNvPr>
          <p:cNvSpPr txBox="1"/>
          <p:nvPr/>
        </p:nvSpPr>
        <p:spPr>
          <a:xfrm>
            <a:off x="631892" y="225691"/>
            <a:ext cx="23703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bg1"/>
                </a:solidFill>
                <a:effectLst/>
                <a:uLnTx/>
                <a:uFillTx/>
                <a:latin typeface="#9Slide07 IcielBaliho Script" pitchFamily="2" charset="0"/>
                <a:ea typeface="+mn-ea"/>
              </a:rPr>
              <a:t>Nam </a:t>
            </a:r>
            <a:r>
              <a:rPr kumimoji="0" lang="en-US" sz="3200" b="0" i="0" u="none" strike="noStrike" kern="1200" cap="none" spc="0" normalizeH="0" baseline="0" noProof="0" dirty="0" err="1">
                <a:ln>
                  <a:noFill/>
                </a:ln>
                <a:solidFill>
                  <a:schemeClr val="bg1"/>
                </a:solidFill>
                <a:effectLst/>
                <a:uLnTx/>
                <a:uFillTx/>
                <a:latin typeface="#9Slide07 IcielBaliho Script" pitchFamily="2" charset="0"/>
                <a:ea typeface="+mn-ea"/>
              </a:rPr>
              <a:t>Châm</a:t>
            </a:r>
            <a:endParaRPr kumimoji="0" lang="en-US" sz="4400" b="0" i="0" u="none" strike="noStrike" kern="1200" cap="none" spc="0" normalizeH="0" baseline="0" noProof="0" dirty="0">
              <a:ln>
                <a:noFill/>
              </a:ln>
              <a:solidFill>
                <a:schemeClr val="bg1"/>
              </a:solidFill>
              <a:effectLst/>
              <a:uLnTx/>
              <a:uFillTx/>
              <a:latin typeface="#9Slide07 IcielBaliho Script" pitchFamily="2" charset="0"/>
              <a:ea typeface="+mn-ea"/>
              <a:cs typeface="#9Slide03 Arima Madurai Black" panose="00000A00000000000000" pitchFamily="2" charset="0"/>
            </a:endParaRPr>
          </a:p>
        </p:txBody>
      </p:sp>
      <p:grpSp>
        <p:nvGrpSpPr>
          <p:cNvPr id="18" name="Group 17">
            <a:extLst>
              <a:ext uri="{FF2B5EF4-FFF2-40B4-BE49-F238E27FC236}">
                <a16:creationId xmlns:a16="http://schemas.microsoft.com/office/drawing/2014/main" id="{B3BBA927-7616-3125-9C85-D06F57EFA780}"/>
              </a:ext>
            </a:extLst>
          </p:cNvPr>
          <p:cNvGrpSpPr/>
          <p:nvPr/>
        </p:nvGrpSpPr>
        <p:grpSpPr>
          <a:xfrm>
            <a:off x="0" y="986330"/>
            <a:ext cx="3701727" cy="578023"/>
            <a:chOff x="4777298" y="2521456"/>
            <a:chExt cx="3701727" cy="578023"/>
          </a:xfrm>
          <a:solidFill>
            <a:srgbClr val="DBDFFD"/>
          </a:solidFill>
        </p:grpSpPr>
        <p:sp>
          <p:nvSpPr>
            <p:cNvPr id="19" name="Arrow: Pentagon 18">
              <a:extLst>
                <a:ext uri="{FF2B5EF4-FFF2-40B4-BE49-F238E27FC236}">
                  <a16:creationId xmlns:a16="http://schemas.microsoft.com/office/drawing/2014/main" id="{23ED3783-6EF4-1A5D-4EC2-499D1F044CB2}"/>
                </a:ext>
              </a:extLst>
            </p:cNvPr>
            <p:cNvSpPr/>
            <p:nvPr/>
          </p:nvSpPr>
          <p:spPr>
            <a:xfrm>
              <a:off x="4777298" y="2521456"/>
              <a:ext cx="345619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Arrow: Chevron 19">
              <a:extLst>
                <a:ext uri="{FF2B5EF4-FFF2-40B4-BE49-F238E27FC236}">
                  <a16:creationId xmlns:a16="http://schemas.microsoft.com/office/drawing/2014/main" id="{B86075C7-8E52-B1FF-5E5A-17C682423181}"/>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 name="TextBox 20">
            <a:extLst>
              <a:ext uri="{FF2B5EF4-FFF2-40B4-BE49-F238E27FC236}">
                <a16:creationId xmlns:a16="http://schemas.microsoft.com/office/drawing/2014/main" id="{302DBD2B-9BB8-83D3-3EE7-E0AE9A5D2944}"/>
              </a:ext>
            </a:extLst>
          </p:cNvPr>
          <p:cNvSpPr txBox="1"/>
          <p:nvPr/>
        </p:nvSpPr>
        <p:spPr>
          <a:xfrm>
            <a:off x="119698" y="1001084"/>
            <a:ext cx="339634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effectLst/>
                <a:uLnTx/>
                <a:uFillTx/>
                <a:latin typeface="#9Slide07 IcielBaliho Script" pitchFamily="2" charset="0"/>
                <a:ea typeface="+mn-ea"/>
                <a:cs typeface="+mn-cs"/>
              </a:rPr>
              <a:t>Tìm</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hiểu</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về</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nam</a:t>
            </a:r>
            <a:r>
              <a:rPr kumimoji="0" lang="en-US" sz="2800" b="0" i="0" u="none" strike="noStrike" kern="1200" cap="none" spc="0" normalizeH="0" noProof="0" dirty="0">
                <a:ln>
                  <a:noFill/>
                </a:ln>
                <a:effectLst/>
                <a:uLnTx/>
                <a:uFillTx/>
                <a:latin typeface="#9Slide07 IcielBaliho Script" pitchFamily="2" charset="0"/>
                <a:ea typeface="+mn-ea"/>
                <a:cs typeface="+mn-cs"/>
              </a:rPr>
              <a:t> </a:t>
            </a:r>
            <a:r>
              <a:rPr kumimoji="0" lang="en-US" sz="2800" b="0" i="0" u="none" strike="noStrike" kern="1200" cap="none" spc="0" normalizeH="0" noProof="0" dirty="0" err="1">
                <a:ln>
                  <a:noFill/>
                </a:ln>
                <a:effectLst/>
                <a:uLnTx/>
                <a:uFillTx/>
                <a:latin typeface="#9Slide07 IcielBaliho Script" pitchFamily="2" charset="0"/>
                <a:ea typeface="+mn-ea"/>
                <a:cs typeface="+mn-cs"/>
              </a:rPr>
              <a:t>châm</a:t>
            </a:r>
            <a:endParaRPr kumimoji="0" lang="en-US" sz="2800" b="0" i="0" u="none" strike="noStrike" kern="1200" cap="none" spc="0" normalizeH="0" baseline="0" noProof="0" dirty="0">
              <a:ln>
                <a:noFill/>
              </a:ln>
              <a:effectLst/>
              <a:uLnTx/>
              <a:uFillTx/>
              <a:latin typeface="#9Slide07 IcielBaliho Script" pitchFamily="2" charset="0"/>
              <a:ea typeface="+mn-ea"/>
              <a:cs typeface="+mn-cs"/>
            </a:endParaRPr>
          </a:p>
        </p:txBody>
      </p:sp>
      <p:sp>
        <p:nvSpPr>
          <p:cNvPr id="27" name="Rectangle 26">
            <a:extLst>
              <a:ext uri="{FF2B5EF4-FFF2-40B4-BE49-F238E27FC236}">
                <a16:creationId xmlns:a16="http://schemas.microsoft.com/office/drawing/2014/main" id="{45885269-6D9E-A105-D01A-9905B4BC9253}"/>
              </a:ext>
            </a:extLst>
          </p:cNvPr>
          <p:cNvSpPr/>
          <p:nvPr/>
        </p:nvSpPr>
        <p:spPr>
          <a:xfrm flipH="1">
            <a:off x="2212056" y="5411026"/>
            <a:ext cx="7370910"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Nam </a:t>
            </a:r>
            <a:r>
              <a:rPr kumimoji="0" lang="en-US" sz="2800" b="0" i="0" u="none" strike="noStrike" kern="1200" cap="none" spc="0" normalizeH="0" baseline="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châm</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là</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những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vật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có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từ</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tính</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có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thể</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hút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được</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các</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vật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bằng</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sắt</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en-US" sz="2800" b="0" i="0" u="none" strike="noStrike" kern="1200" cap="none" spc="0" normalizeH="0" noProof="0" dirty="0" err="1">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thép</a:t>
            </a:r>
            <a:r>
              <a:rPr kumimoji="0" lang="en-US" sz="2800" b="0" i="0" u="none" strike="noStrike" kern="1200" cap="none" spc="0" normalizeH="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endParaRPr kumimoji="0" lang="en-US"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28" name="Picture 2">
            <a:extLst>
              <a:ext uri="{FF2B5EF4-FFF2-40B4-BE49-F238E27FC236}">
                <a16:creationId xmlns:a16="http://schemas.microsoft.com/office/drawing/2014/main" id="{1D3810A6-60BD-C359-7D6E-F85DC3B95FAD}"/>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14435" b="10861"/>
          <a:stretch/>
        </p:blipFill>
        <p:spPr bwMode="auto">
          <a:xfrm>
            <a:off x="12406873" y="3272053"/>
            <a:ext cx="1950115" cy="14568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61667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750" fill="hold"/>
                                        <p:tgtEl>
                                          <p:spTgt spid="24"/>
                                        </p:tgtEl>
                                        <p:attrNameLst>
                                          <p:attrName>ppt_w</p:attrName>
                                        </p:attrNameLst>
                                      </p:cBhvr>
                                      <p:tavLst>
                                        <p:tav tm="0">
                                          <p:val>
                                            <p:fltVal val="0"/>
                                          </p:val>
                                        </p:tav>
                                        <p:tav tm="100000">
                                          <p:val>
                                            <p:strVal val="#ppt_w"/>
                                          </p:val>
                                        </p:tav>
                                      </p:tavLst>
                                    </p:anim>
                                    <p:anim calcmode="lin" valueType="num">
                                      <p:cBhvr>
                                        <p:cTn id="8" dur="750" fill="hold"/>
                                        <p:tgtEl>
                                          <p:spTgt spid="24"/>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250"/>
                                  </p:stCondLst>
                                  <p:childTnLst>
                                    <p:set>
                                      <p:cBhvr>
                                        <p:cTn id="10" dur="1" fill="hold">
                                          <p:stCondLst>
                                            <p:cond delay="0"/>
                                          </p:stCondLst>
                                        </p:cTn>
                                        <p:tgtEl>
                                          <p:spTgt spid="26"/>
                                        </p:tgtEl>
                                        <p:attrNameLst>
                                          <p:attrName>style.visibility</p:attrName>
                                        </p:attrNameLst>
                                      </p:cBhvr>
                                      <p:to>
                                        <p:strVal val="visible"/>
                                      </p:to>
                                    </p:set>
                                    <p:anim calcmode="lin" valueType="num">
                                      <p:cBhvr>
                                        <p:cTn id="11" dur="750" fill="hold"/>
                                        <p:tgtEl>
                                          <p:spTgt spid="26"/>
                                        </p:tgtEl>
                                        <p:attrNameLst>
                                          <p:attrName>ppt_w</p:attrName>
                                        </p:attrNameLst>
                                      </p:cBhvr>
                                      <p:tavLst>
                                        <p:tav tm="0">
                                          <p:val>
                                            <p:fltVal val="0"/>
                                          </p:val>
                                        </p:tav>
                                        <p:tav tm="100000">
                                          <p:val>
                                            <p:strVal val="#ppt_w"/>
                                          </p:val>
                                        </p:tav>
                                      </p:tavLst>
                                    </p:anim>
                                    <p:anim calcmode="lin" valueType="num">
                                      <p:cBhvr>
                                        <p:cTn id="12" dur="750" fill="hold"/>
                                        <p:tgtEl>
                                          <p:spTgt spid="26"/>
                                        </p:tgtEl>
                                        <p:attrNameLst>
                                          <p:attrName>ppt_h</p:attrName>
                                        </p:attrNameLst>
                                      </p:cBhvr>
                                      <p:tavLst>
                                        <p:tav tm="0">
                                          <p:val>
                                            <p:fltVal val="0"/>
                                          </p:val>
                                        </p:tav>
                                        <p:tav tm="100000">
                                          <p:val>
                                            <p:strVal val="#ppt_h"/>
                                          </p:val>
                                        </p:tav>
                                      </p:tavLst>
                                    </p:anim>
                                  </p:childTnLst>
                                </p:cTn>
                              </p:par>
                              <p:par>
                                <p:cTn id="13" presetID="22" presetClass="entr" presetSubtype="8" fill="hold" grpId="0" nodeType="withEffect">
                                  <p:stCondLst>
                                    <p:cond delay="0"/>
                                  </p:stCondLst>
                                  <p:iterate type="lt">
                                    <p:tmPct val="5000"/>
                                  </p:iterate>
                                  <p:childTnLst>
                                    <p:set>
                                      <p:cBhvr>
                                        <p:cTn id="14" dur="1" fill="hold">
                                          <p:stCondLst>
                                            <p:cond delay="0"/>
                                          </p:stCondLst>
                                        </p:cTn>
                                        <p:tgtEl>
                                          <p:spTgt spid="27"/>
                                        </p:tgtEl>
                                        <p:attrNameLst>
                                          <p:attrName>style.visibility</p:attrName>
                                        </p:attrNameLst>
                                      </p:cBhvr>
                                      <p:to>
                                        <p:strVal val="visible"/>
                                      </p:to>
                                    </p:set>
                                    <p:animEffect transition="in" filter="wipe(left)">
                                      <p:cBhvr>
                                        <p:cTn id="1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B35B64F6-D738-4C4F-8881-8BE858C85AE8}"/>
              </a:ext>
            </a:extLst>
          </p:cNvPr>
          <p:cNvGrpSpPr/>
          <p:nvPr/>
        </p:nvGrpSpPr>
        <p:grpSpPr>
          <a:xfrm rot="19857971">
            <a:off x="9741947" y="-1220258"/>
            <a:ext cx="3581400" cy="2037299"/>
            <a:chOff x="7823334" y="-697505"/>
            <a:chExt cx="4276665" cy="2432804"/>
          </a:xfrm>
        </p:grpSpPr>
        <p:sp>
          <p:nvSpPr>
            <p:cNvPr id="12" name="Freeform: Shape 11">
              <a:extLst>
                <a:ext uri="{FF2B5EF4-FFF2-40B4-BE49-F238E27FC236}">
                  <a16:creationId xmlns:a16="http://schemas.microsoft.com/office/drawing/2014/main" id="{9C673F9E-53FE-43C4-921F-7DF0A603311D}"/>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3" name="Freeform: Shape 12">
              <a:extLst>
                <a:ext uri="{FF2B5EF4-FFF2-40B4-BE49-F238E27FC236}">
                  <a16:creationId xmlns:a16="http://schemas.microsoft.com/office/drawing/2014/main" id="{C1E25521-4060-4C53-8DC4-5B85AD7B9576}"/>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4" name="Group 13">
            <a:extLst>
              <a:ext uri="{FF2B5EF4-FFF2-40B4-BE49-F238E27FC236}">
                <a16:creationId xmlns:a16="http://schemas.microsoft.com/office/drawing/2014/main" id="{F9C5EDC9-F07B-4F65-8E7C-46C8915FDD45}"/>
              </a:ext>
            </a:extLst>
          </p:cNvPr>
          <p:cNvGrpSpPr/>
          <p:nvPr/>
        </p:nvGrpSpPr>
        <p:grpSpPr>
          <a:xfrm rot="3800731" flipV="1">
            <a:off x="548161" y="5297385"/>
            <a:ext cx="3069190" cy="3633408"/>
            <a:chOff x="7823334" y="-697505"/>
            <a:chExt cx="4276665" cy="2432804"/>
          </a:xfrm>
        </p:grpSpPr>
        <p:sp>
          <p:nvSpPr>
            <p:cNvPr id="15" name="Freeform: Shape 14">
              <a:extLst>
                <a:ext uri="{FF2B5EF4-FFF2-40B4-BE49-F238E27FC236}">
                  <a16:creationId xmlns:a16="http://schemas.microsoft.com/office/drawing/2014/main" id="{225BC9DE-7C23-4E84-A9A1-8A03A6C13199}"/>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16" name="Freeform: Shape 15">
              <a:extLst>
                <a:ext uri="{FF2B5EF4-FFF2-40B4-BE49-F238E27FC236}">
                  <a16:creationId xmlns:a16="http://schemas.microsoft.com/office/drawing/2014/main" id="{B688B666-CE03-4AAA-B224-3D46EEC6DB50}"/>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17" name="Graphic 15">
            <a:extLst>
              <a:ext uri="{FF2B5EF4-FFF2-40B4-BE49-F238E27FC236}">
                <a16:creationId xmlns:a16="http://schemas.microsoft.com/office/drawing/2014/main" id="{B5A93054-FA0D-EEAC-C01A-D8BDA2D3E8E1}"/>
              </a:ext>
            </a:extLst>
          </p:cNvPr>
          <p:cNvGrpSpPr/>
          <p:nvPr/>
        </p:nvGrpSpPr>
        <p:grpSpPr>
          <a:xfrm rot="20987907">
            <a:off x="371884" y="947438"/>
            <a:ext cx="7118138" cy="5499097"/>
            <a:chOff x="5636086" y="1293343"/>
            <a:chExt cx="4242837" cy="4029785"/>
          </a:xfrm>
          <a:solidFill>
            <a:srgbClr val="DBDFFD"/>
          </a:solidFill>
        </p:grpSpPr>
        <p:sp>
          <p:nvSpPr>
            <p:cNvPr id="18" name="Freeform: Shape 17">
              <a:extLst>
                <a:ext uri="{FF2B5EF4-FFF2-40B4-BE49-F238E27FC236}">
                  <a16:creationId xmlns:a16="http://schemas.microsoft.com/office/drawing/2014/main" id="{149BE9D2-9C83-F17B-E14D-5A5E66B280D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8784E083-5AB5-F97B-8975-BD6A7874BAB3}"/>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20" name="Graphic 5">
            <a:extLst>
              <a:ext uri="{FF2B5EF4-FFF2-40B4-BE49-F238E27FC236}">
                <a16:creationId xmlns:a16="http://schemas.microsoft.com/office/drawing/2014/main" id="{A070F4FF-FEE2-88F8-42DD-F80201B7BC44}"/>
              </a:ext>
            </a:extLst>
          </p:cNvPr>
          <p:cNvGrpSpPr/>
          <p:nvPr/>
        </p:nvGrpSpPr>
        <p:grpSpPr>
          <a:xfrm>
            <a:off x="7552058" y="1488591"/>
            <a:ext cx="3992479" cy="3127215"/>
            <a:chOff x="1218616" y="1609419"/>
            <a:chExt cx="2994359" cy="2345411"/>
          </a:xfrm>
        </p:grpSpPr>
        <p:sp>
          <p:nvSpPr>
            <p:cNvPr id="21" name="Freeform: Shape 20">
              <a:extLst>
                <a:ext uri="{FF2B5EF4-FFF2-40B4-BE49-F238E27FC236}">
                  <a16:creationId xmlns:a16="http://schemas.microsoft.com/office/drawing/2014/main" id="{3E816739-FB86-934C-A703-B92705010EE6}"/>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 name="Freeform: Shape 21">
              <a:extLst>
                <a:ext uri="{FF2B5EF4-FFF2-40B4-BE49-F238E27FC236}">
                  <a16:creationId xmlns:a16="http://schemas.microsoft.com/office/drawing/2014/main" id="{AED463CB-1615-5107-4B34-CD4CB3C8D59D}"/>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 name="Freeform: Shape 22">
              <a:extLst>
                <a:ext uri="{FF2B5EF4-FFF2-40B4-BE49-F238E27FC236}">
                  <a16:creationId xmlns:a16="http://schemas.microsoft.com/office/drawing/2014/main" id="{A95AD4EC-D895-C0A6-AFBE-E986FA56B9FA}"/>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 name="Freeform: Shape 23">
              <a:extLst>
                <a:ext uri="{FF2B5EF4-FFF2-40B4-BE49-F238E27FC236}">
                  <a16:creationId xmlns:a16="http://schemas.microsoft.com/office/drawing/2014/main" id="{2EF31C60-8771-38B5-FAF2-EBDADA511633}"/>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5" name="Freeform: Shape 24">
              <a:extLst>
                <a:ext uri="{FF2B5EF4-FFF2-40B4-BE49-F238E27FC236}">
                  <a16:creationId xmlns:a16="http://schemas.microsoft.com/office/drawing/2014/main" id="{EF0D979B-8B4D-1337-2BC5-2EA3E50C9355}"/>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6" name="Freeform: Shape 25">
              <a:extLst>
                <a:ext uri="{FF2B5EF4-FFF2-40B4-BE49-F238E27FC236}">
                  <a16:creationId xmlns:a16="http://schemas.microsoft.com/office/drawing/2014/main" id="{3FD70D73-0296-EA82-EEDD-4B8285210C48}"/>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7" name="Freeform: Shape 26">
              <a:extLst>
                <a:ext uri="{FF2B5EF4-FFF2-40B4-BE49-F238E27FC236}">
                  <a16:creationId xmlns:a16="http://schemas.microsoft.com/office/drawing/2014/main" id="{0BC30D3B-B450-DC75-A0AB-CED037EA34D5}"/>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8" name="Freeform: Shape 27">
              <a:extLst>
                <a:ext uri="{FF2B5EF4-FFF2-40B4-BE49-F238E27FC236}">
                  <a16:creationId xmlns:a16="http://schemas.microsoft.com/office/drawing/2014/main" id="{69FB7BA1-29B4-7AA2-C94D-5943EABD3254}"/>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9" name="Freeform: Shape 28">
              <a:extLst>
                <a:ext uri="{FF2B5EF4-FFF2-40B4-BE49-F238E27FC236}">
                  <a16:creationId xmlns:a16="http://schemas.microsoft.com/office/drawing/2014/main" id="{F58E62BC-626B-CB94-AAAB-38B7E23E8BE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0" name="Freeform: Shape 29">
              <a:extLst>
                <a:ext uri="{FF2B5EF4-FFF2-40B4-BE49-F238E27FC236}">
                  <a16:creationId xmlns:a16="http://schemas.microsoft.com/office/drawing/2014/main" id="{792A5199-5DA1-2F7F-0891-EA36E480DE43}"/>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1" name="Freeform: Shape 30">
              <a:extLst>
                <a:ext uri="{FF2B5EF4-FFF2-40B4-BE49-F238E27FC236}">
                  <a16:creationId xmlns:a16="http://schemas.microsoft.com/office/drawing/2014/main" id="{459A5432-DDBF-A00B-AB8D-F1554CD30182}"/>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2" name="Freeform: Shape 31">
              <a:extLst>
                <a:ext uri="{FF2B5EF4-FFF2-40B4-BE49-F238E27FC236}">
                  <a16:creationId xmlns:a16="http://schemas.microsoft.com/office/drawing/2014/main" id="{3CC00156-F5BC-947C-0915-0E8DB93D746A}"/>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3" name="Freeform: Shape 32">
              <a:extLst>
                <a:ext uri="{FF2B5EF4-FFF2-40B4-BE49-F238E27FC236}">
                  <a16:creationId xmlns:a16="http://schemas.microsoft.com/office/drawing/2014/main" id="{76C1C4A0-30E1-EEC2-DA2F-9F156585CC97}"/>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4" name="Freeform: Shape 33">
              <a:extLst>
                <a:ext uri="{FF2B5EF4-FFF2-40B4-BE49-F238E27FC236}">
                  <a16:creationId xmlns:a16="http://schemas.microsoft.com/office/drawing/2014/main" id="{F37CCD2E-7A72-ECEF-9340-48A23B6DE88A}"/>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5" name="Freeform: Shape 34">
              <a:extLst>
                <a:ext uri="{FF2B5EF4-FFF2-40B4-BE49-F238E27FC236}">
                  <a16:creationId xmlns:a16="http://schemas.microsoft.com/office/drawing/2014/main" id="{A9518967-CE90-FB52-02C9-E30B8806A9BA}"/>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6" name="Freeform: Shape 35">
              <a:extLst>
                <a:ext uri="{FF2B5EF4-FFF2-40B4-BE49-F238E27FC236}">
                  <a16:creationId xmlns:a16="http://schemas.microsoft.com/office/drawing/2014/main" id="{F68B95EF-EAEC-E661-866F-94D1F4D28828}"/>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7" name="Freeform: Shape 36">
              <a:extLst>
                <a:ext uri="{FF2B5EF4-FFF2-40B4-BE49-F238E27FC236}">
                  <a16:creationId xmlns:a16="http://schemas.microsoft.com/office/drawing/2014/main" id="{3E3C03DA-326B-19DD-AF3A-B88D302E1EE2}"/>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8" name="Freeform: Shape 37">
              <a:extLst>
                <a:ext uri="{FF2B5EF4-FFF2-40B4-BE49-F238E27FC236}">
                  <a16:creationId xmlns:a16="http://schemas.microsoft.com/office/drawing/2014/main" id="{07FADBE3-6910-EE07-1748-D7DF152DEB1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39" name="Freeform: Shape 38">
              <a:extLst>
                <a:ext uri="{FF2B5EF4-FFF2-40B4-BE49-F238E27FC236}">
                  <a16:creationId xmlns:a16="http://schemas.microsoft.com/office/drawing/2014/main" id="{9BE8F2E0-2CED-FE9B-9867-A034D24F8D9A}"/>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0" name="Freeform: Shape 39">
              <a:extLst>
                <a:ext uri="{FF2B5EF4-FFF2-40B4-BE49-F238E27FC236}">
                  <a16:creationId xmlns:a16="http://schemas.microsoft.com/office/drawing/2014/main" id="{81A86CFC-DC1D-186E-0D5A-770CA5B17D37}"/>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1" name="Freeform: Shape 40">
              <a:extLst>
                <a:ext uri="{FF2B5EF4-FFF2-40B4-BE49-F238E27FC236}">
                  <a16:creationId xmlns:a16="http://schemas.microsoft.com/office/drawing/2014/main" id="{F03C6FE4-210C-BCD9-784E-6015D093BD3B}"/>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2" name="Freeform: Shape 41">
              <a:extLst>
                <a:ext uri="{FF2B5EF4-FFF2-40B4-BE49-F238E27FC236}">
                  <a16:creationId xmlns:a16="http://schemas.microsoft.com/office/drawing/2014/main" id="{CBD7C30C-C361-9D97-CDF9-0735EE77BD81}"/>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3" name="Freeform: Shape 42">
              <a:extLst>
                <a:ext uri="{FF2B5EF4-FFF2-40B4-BE49-F238E27FC236}">
                  <a16:creationId xmlns:a16="http://schemas.microsoft.com/office/drawing/2014/main" id="{648676FD-7047-AE85-5446-2A6960201DC0}"/>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4" name="Freeform: Shape 43">
              <a:extLst>
                <a:ext uri="{FF2B5EF4-FFF2-40B4-BE49-F238E27FC236}">
                  <a16:creationId xmlns:a16="http://schemas.microsoft.com/office/drawing/2014/main" id="{EDEAFD52-FFA9-FF90-1C04-1A82BD882108}"/>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5" name="Freeform: Shape 44">
              <a:extLst>
                <a:ext uri="{FF2B5EF4-FFF2-40B4-BE49-F238E27FC236}">
                  <a16:creationId xmlns:a16="http://schemas.microsoft.com/office/drawing/2014/main" id="{25966040-B887-3ADE-6C04-1477726F166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6" name="Freeform: Shape 45">
              <a:extLst>
                <a:ext uri="{FF2B5EF4-FFF2-40B4-BE49-F238E27FC236}">
                  <a16:creationId xmlns:a16="http://schemas.microsoft.com/office/drawing/2014/main" id="{99C4E553-A46E-8774-0889-9AB3D4F3448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7" name="Freeform: Shape 46">
              <a:extLst>
                <a:ext uri="{FF2B5EF4-FFF2-40B4-BE49-F238E27FC236}">
                  <a16:creationId xmlns:a16="http://schemas.microsoft.com/office/drawing/2014/main" id="{9638232F-BF6E-A8C6-93DD-F293993406D9}"/>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8" name="Freeform: Shape 47">
              <a:extLst>
                <a:ext uri="{FF2B5EF4-FFF2-40B4-BE49-F238E27FC236}">
                  <a16:creationId xmlns:a16="http://schemas.microsoft.com/office/drawing/2014/main" id="{71E8B325-F2E1-0C7C-C09E-A6D2BDF1BFF7}"/>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49" name="Freeform: Shape 48">
              <a:extLst>
                <a:ext uri="{FF2B5EF4-FFF2-40B4-BE49-F238E27FC236}">
                  <a16:creationId xmlns:a16="http://schemas.microsoft.com/office/drawing/2014/main" id="{A5AF6ACD-415B-8AFB-2398-5CADF2F200E0}"/>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0" name="Freeform: Shape 49">
              <a:extLst>
                <a:ext uri="{FF2B5EF4-FFF2-40B4-BE49-F238E27FC236}">
                  <a16:creationId xmlns:a16="http://schemas.microsoft.com/office/drawing/2014/main" id="{350AE62D-FB28-8734-F54F-376A73BBC64C}"/>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1" name="Freeform: Shape 50">
              <a:extLst>
                <a:ext uri="{FF2B5EF4-FFF2-40B4-BE49-F238E27FC236}">
                  <a16:creationId xmlns:a16="http://schemas.microsoft.com/office/drawing/2014/main" id="{DAE75B5A-AC24-9F15-9D6C-DAD123B68B6F}"/>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2" name="Freeform: Shape 51">
              <a:extLst>
                <a:ext uri="{FF2B5EF4-FFF2-40B4-BE49-F238E27FC236}">
                  <a16:creationId xmlns:a16="http://schemas.microsoft.com/office/drawing/2014/main" id="{7B63FC00-504C-5D33-C0EF-CA3C41101FA3}"/>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3" name="Freeform: Shape 52">
              <a:extLst>
                <a:ext uri="{FF2B5EF4-FFF2-40B4-BE49-F238E27FC236}">
                  <a16:creationId xmlns:a16="http://schemas.microsoft.com/office/drawing/2014/main" id="{9D91F062-CC84-9209-B4D9-14EB58A8E2A3}"/>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4" name="Freeform: Shape 53">
              <a:extLst>
                <a:ext uri="{FF2B5EF4-FFF2-40B4-BE49-F238E27FC236}">
                  <a16:creationId xmlns:a16="http://schemas.microsoft.com/office/drawing/2014/main" id="{F47A211A-0C98-C44D-B235-09A52E5D0014}"/>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5" name="Freeform: Shape 54">
              <a:extLst>
                <a:ext uri="{FF2B5EF4-FFF2-40B4-BE49-F238E27FC236}">
                  <a16:creationId xmlns:a16="http://schemas.microsoft.com/office/drawing/2014/main" id="{A6EB4075-E5CF-7231-1497-554D1F8D97EE}"/>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6" name="Freeform: Shape 55">
              <a:extLst>
                <a:ext uri="{FF2B5EF4-FFF2-40B4-BE49-F238E27FC236}">
                  <a16:creationId xmlns:a16="http://schemas.microsoft.com/office/drawing/2014/main" id="{6B199E70-DA09-C025-777F-D1120E4B06DD}"/>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7" name="Freeform: Shape 56">
              <a:extLst>
                <a:ext uri="{FF2B5EF4-FFF2-40B4-BE49-F238E27FC236}">
                  <a16:creationId xmlns:a16="http://schemas.microsoft.com/office/drawing/2014/main" id="{4CED5445-E84B-B54A-9EC5-2FACF78C2CD9}"/>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8" name="Freeform: Shape 57">
              <a:extLst>
                <a:ext uri="{FF2B5EF4-FFF2-40B4-BE49-F238E27FC236}">
                  <a16:creationId xmlns:a16="http://schemas.microsoft.com/office/drawing/2014/main" id="{A5399812-D026-F60F-1850-E056A160C099}"/>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59" name="Freeform: Shape 58">
              <a:extLst>
                <a:ext uri="{FF2B5EF4-FFF2-40B4-BE49-F238E27FC236}">
                  <a16:creationId xmlns:a16="http://schemas.microsoft.com/office/drawing/2014/main" id="{68CCAB1B-261D-BA47-388D-D01500A7AAEC}"/>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0" name="Freeform: Shape 59">
              <a:extLst>
                <a:ext uri="{FF2B5EF4-FFF2-40B4-BE49-F238E27FC236}">
                  <a16:creationId xmlns:a16="http://schemas.microsoft.com/office/drawing/2014/main" id="{F4CCFBB6-A627-FF7C-8A20-3DE9F2CB04EE}"/>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1" name="Freeform: Shape 60">
              <a:extLst>
                <a:ext uri="{FF2B5EF4-FFF2-40B4-BE49-F238E27FC236}">
                  <a16:creationId xmlns:a16="http://schemas.microsoft.com/office/drawing/2014/main" id="{86FA7E63-BF26-5A7C-279F-1F0532A4D02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2" name="Freeform: Shape 61">
              <a:extLst>
                <a:ext uri="{FF2B5EF4-FFF2-40B4-BE49-F238E27FC236}">
                  <a16:creationId xmlns:a16="http://schemas.microsoft.com/office/drawing/2014/main" id="{EA3BEC18-D085-B635-17DA-926A0AD5A25C}"/>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3" name="Freeform: Shape 62">
              <a:extLst>
                <a:ext uri="{FF2B5EF4-FFF2-40B4-BE49-F238E27FC236}">
                  <a16:creationId xmlns:a16="http://schemas.microsoft.com/office/drawing/2014/main" id="{49393DE0-A51C-60FF-7D48-EB3D10BA801D}"/>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4" name="Freeform: Shape 63">
              <a:extLst>
                <a:ext uri="{FF2B5EF4-FFF2-40B4-BE49-F238E27FC236}">
                  <a16:creationId xmlns:a16="http://schemas.microsoft.com/office/drawing/2014/main" id="{633F6450-E8D1-D565-CAC1-EE5EFC56DECD}"/>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65" name="Freeform: Shape 64">
            <a:extLst>
              <a:ext uri="{FF2B5EF4-FFF2-40B4-BE49-F238E27FC236}">
                <a16:creationId xmlns:a16="http://schemas.microsoft.com/office/drawing/2014/main" id="{FCA5EEBC-E088-BA26-C999-947CEF07C0E4}"/>
              </a:ext>
            </a:extLst>
          </p:cNvPr>
          <p:cNvSpPr/>
          <p:nvPr/>
        </p:nvSpPr>
        <p:spPr>
          <a:xfrm>
            <a:off x="7500318" y="5095198"/>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6" name="Freeform: Shape 65">
            <a:extLst>
              <a:ext uri="{FF2B5EF4-FFF2-40B4-BE49-F238E27FC236}">
                <a16:creationId xmlns:a16="http://schemas.microsoft.com/office/drawing/2014/main" id="{45F3D161-52A8-7617-728E-4AEC2BE1174A}"/>
              </a:ext>
            </a:extLst>
          </p:cNvPr>
          <p:cNvSpPr/>
          <p:nvPr/>
        </p:nvSpPr>
        <p:spPr>
          <a:xfrm>
            <a:off x="7802440" y="5260184"/>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67" name="Graphic 5">
            <a:extLst>
              <a:ext uri="{FF2B5EF4-FFF2-40B4-BE49-F238E27FC236}">
                <a16:creationId xmlns:a16="http://schemas.microsoft.com/office/drawing/2014/main" id="{EE82AD73-E328-7CA6-EC06-EDDE6E3E6EBE}"/>
              </a:ext>
            </a:extLst>
          </p:cNvPr>
          <p:cNvGrpSpPr/>
          <p:nvPr/>
        </p:nvGrpSpPr>
        <p:grpSpPr>
          <a:xfrm>
            <a:off x="10413706" y="3716580"/>
            <a:ext cx="1031992" cy="1386933"/>
            <a:chOff x="3364852" y="3280411"/>
            <a:chExt cx="773994" cy="1040200"/>
          </a:xfrm>
        </p:grpSpPr>
        <p:sp>
          <p:nvSpPr>
            <p:cNvPr id="68" name="Freeform: Shape 67">
              <a:extLst>
                <a:ext uri="{FF2B5EF4-FFF2-40B4-BE49-F238E27FC236}">
                  <a16:creationId xmlns:a16="http://schemas.microsoft.com/office/drawing/2014/main" id="{06CD0CFC-DB8D-EFB5-0F4E-CD8633275AF4}"/>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69" name="Freeform: Shape 68">
              <a:extLst>
                <a:ext uri="{FF2B5EF4-FFF2-40B4-BE49-F238E27FC236}">
                  <a16:creationId xmlns:a16="http://schemas.microsoft.com/office/drawing/2014/main" id="{96F1D411-925B-D84D-EE82-5E4DFBE33196}"/>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0" name="Freeform: Shape 69">
              <a:extLst>
                <a:ext uri="{FF2B5EF4-FFF2-40B4-BE49-F238E27FC236}">
                  <a16:creationId xmlns:a16="http://schemas.microsoft.com/office/drawing/2014/main" id="{D3594C40-B4EA-F5A1-61AD-3C9700AA2194}"/>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1" name="Freeform: Shape 70">
              <a:extLst>
                <a:ext uri="{FF2B5EF4-FFF2-40B4-BE49-F238E27FC236}">
                  <a16:creationId xmlns:a16="http://schemas.microsoft.com/office/drawing/2014/main" id="{6A1FC109-44D8-F77B-3FE4-63E39C8EDAC9}"/>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2" name="Freeform: Shape 71">
              <a:extLst>
                <a:ext uri="{FF2B5EF4-FFF2-40B4-BE49-F238E27FC236}">
                  <a16:creationId xmlns:a16="http://schemas.microsoft.com/office/drawing/2014/main" id="{C5244CE5-2D57-F17D-0FC1-EF310BD4BBD4}"/>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3" name="Freeform: Shape 72">
              <a:extLst>
                <a:ext uri="{FF2B5EF4-FFF2-40B4-BE49-F238E27FC236}">
                  <a16:creationId xmlns:a16="http://schemas.microsoft.com/office/drawing/2014/main" id="{05119B05-E7C2-7F5C-0B60-AB6D5D2EE9E9}"/>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4" name="Freeform: Shape 73">
              <a:extLst>
                <a:ext uri="{FF2B5EF4-FFF2-40B4-BE49-F238E27FC236}">
                  <a16:creationId xmlns:a16="http://schemas.microsoft.com/office/drawing/2014/main" id="{BF6F0254-8539-FE0A-0A6B-0CE39705FFA7}"/>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5" name="Freeform: Shape 74">
              <a:extLst>
                <a:ext uri="{FF2B5EF4-FFF2-40B4-BE49-F238E27FC236}">
                  <a16:creationId xmlns:a16="http://schemas.microsoft.com/office/drawing/2014/main" id="{58C7F0F5-B065-34F8-B9D9-517503716DDE}"/>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6" name="Freeform: Shape 75">
              <a:extLst>
                <a:ext uri="{FF2B5EF4-FFF2-40B4-BE49-F238E27FC236}">
                  <a16:creationId xmlns:a16="http://schemas.microsoft.com/office/drawing/2014/main" id="{6A99410E-0086-95F1-1315-CC90197CDCEB}"/>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7" name="Freeform: Shape 76">
              <a:extLst>
                <a:ext uri="{FF2B5EF4-FFF2-40B4-BE49-F238E27FC236}">
                  <a16:creationId xmlns:a16="http://schemas.microsoft.com/office/drawing/2014/main" id="{5FA0AD93-15F9-D523-F7C5-81114F9B65BB}"/>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8" name="Freeform: Shape 77">
              <a:extLst>
                <a:ext uri="{FF2B5EF4-FFF2-40B4-BE49-F238E27FC236}">
                  <a16:creationId xmlns:a16="http://schemas.microsoft.com/office/drawing/2014/main" id="{0EEFEA20-8B06-23C0-25C8-88F9C1154A30}"/>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79" name="Freeform: Shape 78">
              <a:extLst>
                <a:ext uri="{FF2B5EF4-FFF2-40B4-BE49-F238E27FC236}">
                  <a16:creationId xmlns:a16="http://schemas.microsoft.com/office/drawing/2014/main" id="{3E114185-129F-F7B2-F384-4B8022718D44}"/>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0" name="Freeform: Shape 79">
              <a:extLst>
                <a:ext uri="{FF2B5EF4-FFF2-40B4-BE49-F238E27FC236}">
                  <a16:creationId xmlns:a16="http://schemas.microsoft.com/office/drawing/2014/main" id="{0A5C1CB6-51E9-EE79-8A1A-FD6D0F02F7FD}"/>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1" name="Freeform: Shape 80">
              <a:extLst>
                <a:ext uri="{FF2B5EF4-FFF2-40B4-BE49-F238E27FC236}">
                  <a16:creationId xmlns:a16="http://schemas.microsoft.com/office/drawing/2014/main" id="{FFADF316-9603-A9F3-D4C1-3ADABD1807C4}"/>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2" name="Freeform: Shape 81">
              <a:extLst>
                <a:ext uri="{FF2B5EF4-FFF2-40B4-BE49-F238E27FC236}">
                  <a16:creationId xmlns:a16="http://schemas.microsoft.com/office/drawing/2014/main" id="{962938CC-D2F8-28F7-6C12-9E3723EA42E1}"/>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3" name="Freeform: Shape 82">
              <a:extLst>
                <a:ext uri="{FF2B5EF4-FFF2-40B4-BE49-F238E27FC236}">
                  <a16:creationId xmlns:a16="http://schemas.microsoft.com/office/drawing/2014/main" id="{72ACADB3-0AB0-FCA9-BAD2-0438132912D3}"/>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4" name="Freeform: Shape 83">
              <a:extLst>
                <a:ext uri="{FF2B5EF4-FFF2-40B4-BE49-F238E27FC236}">
                  <a16:creationId xmlns:a16="http://schemas.microsoft.com/office/drawing/2014/main" id="{7B9AEC83-146B-7C97-6722-DC1A4CE81358}"/>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12DB3A26-155D-898D-00E8-A48DD4605643}"/>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EECF80E5-8B99-138B-C9C5-BF3DBC22D364}"/>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FB3F82B7-607B-5BCC-1730-C023E476BE4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20AE58B0-44B9-AA5E-A9B4-6192CAA45A84}"/>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EB68F0B3-FDD8-72D8-ECB2-C7D9D5F0BB1F}"/>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FDA3F527-B495-9104-B695-BB921EAF5A9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D49D725A-EC7C-1E79-76A5-6CB564299D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A0A61788-D2F7-F50E-91FB-FA397E657068}"/>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3E4565F9-3D73-381A-4F0F-A2AFA503D09B}"/>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D7BDEEDB-886D-24B5-2832-F61A3E3A1B09}"/>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B34B13D-D5FB-778F-247C-D1D23E7FF8FC}"/>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65CC2252-477A-84AE-14FE-5B823566979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3A1C49E1-79C9-6EA9-ECF2-63F6D6002139}"/>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C61FD80A-DD8D-5CA7-4FA1-94F11BFAAC05}"/>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8260156B-9DCC-6EE4-1143-5CA9F5836966}"/>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A8B17396-7A04-2AB5-14CC-751BF642F3D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D22A5469-7F43-20C7-9F03-39CDC675E3C7}"/>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02" name="Graphic 5">
            <a:extLst>
              <a:ext uri="{FF2B5EF4-FFF2-40B4-BE49-F238E27FC236}">
                <a16:creationId xmlns:a16="http://schemas.microsoft.com/office/drawing/2014/main" id="{1E387678-0160-B785-3577-AA1F78E191F2}"/>
              </a:ext>
            </a:extLst>
          </p:cNvPr>
          <p:cNvGrpSpPr/>
          <p:nvPr/>
        </p:nvGrpSpPr>
        <p:grpSpPr>
          <a:xfrm>
            <a:off x="8710740" y="1970591"/>
            <a:ext cx="2048049" cy="3407965"/>
            <a:chOff x="2087627" y="1970919"/>
            <a:chExt cx="1536037" cy="2555974"/>
          </a:xfrm>
        </p:grpSpPr>
        <p:sp>
          <p:nvSpPr>
            <p:cNvPr id="103" name="Freeform: Shape 102">
              <a:extLst>
                <a:ext uri="{FF2B5EF4-FFF2-40B4-BE49-F238E27FC236}">
                  <a16:creationId xmlns:a16="http://schemas.microsoft.com/office/drawing/2014/main" id="{58C4228F-B6A0-832A-3350-D151C39C0272}"/>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9282A72A-3C85-471D-8191-5583E5C423BE}"/>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551D6840-6367-DAFB-CA9C-C4D65C58189D}"/>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06" name="Graphic 5">
            <a:extLst>
              <a:ext uri="{FF2B5EF4-FFF2-40B4-BE49-F238E27FC236}">
                <a16:creationId xmlns:a16="http://schemas.microsoft.com/office/drawing/2014/main" id="{FD50E09A-6F4E-98C0-76EF-EE41C77618B3}"/>
              </a:ext>
            </a:extLst>
          </p:cNvPr>
          <p:cNvGrpSpPr/>
          <p:nvPr/>
        </p:nvGrpSpPr>
        <p:grpSpPr>
          <a:xfrm>
            <a:off x="7736410" y="2123276"/>
            <a:ext cx="1183931" cy="3342981"/>
            <a:chOff x="1356880" y="2085433"/>
            <a:chExt cx="887948" cy="2507236"/>
          </a:xfrm>
        </p:grpSpPr>
        <p:sp>
          <p:nvSpPr>
            <p:cNvPr id="107" name="Freeform: Shape 106">
              <a:extLst>
                <a:ext uri="{FF2B5EF4-FFF2-40B4-BE49-F238E27FC236}">
                  <a16:creationId xmlns:a16="http://schemas.microsoft.com/office/drawing/2014/main" id="{F87C6017-CE6F-10CC-80E1-640FD825C225}"/>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99C2CEB8-396B-DB94-93E8-832B849460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CA152CA1-7849-3337-4BF9-096BA57050D8}"/>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B63405A5-5B4C-1336-7E4E-A3BBAD8DCBD9}"/>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B7A7BA96-F7F3-077F-7E76-C5ABD08BF99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99075397-0F30-932F-8ABA-9B638926523E}"/>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CCD30DC3-595E-A389-0B5E-44B8C92C9E96}"/>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DC8DACCF-6A7F-BEE0-7229-2C890C9F4ABD}"/>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B60A5981-1460-7192-047F-C7CDD19949D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E63B03A4-011D-B276-D8F1-2E7E33BDAA53}"/>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B980F12D-D9C3-577F-A872-8904CF6005E7}"/>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93F0F71E-090F-8FAA-92F2-5B1D9B2179F6}"/>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0089A1F2-0C27-BB4B-40B4-796679F3F9EA}"/>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264F4EC8-E0EC-7A75-C62A-373351FCB95E}"/>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82882B80-6AF9-B789-D265-F2F3386D1B86}"/>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E90CCABD-277F-BCDB-EA9B-6D6F3F8160BB}"/>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384DF641-0CCC-37BD-3E38-20E21D4C99F3}"/>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F69709F8-8771-1584-B72B-9D5E1C285E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3CF78699-F19C-7CFE-7566-830F8B161C82}"/>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B5DD5AF6-D3DE-F5C3-B025-16CDECDD8B7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AB419B6D-8030-A6F8-BF23-2E7991F812EB}"/>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8" name="Freeform: Shape 127">
              <a:extLst>
                <a:ext uri="{FF2B5EF4-FFF2-40B4-BE49-F238E27FC236}">
                  <a16:creationId xmlns:a16="http://schemas.microsoft.com/office/drawing/2014/main" id="{57838AEB-844D-756B-6F4C-8496AD5041E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CDF9776-366B-AD28-9336-C26C5182B73F}"/>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0" name="Freeform: Shape 129">
              <a:extLst>
                <a:ext uri="{FF2B5EF4-FFF2-40B4-BE49-F238E27FC236}">
                  <a16:creationId xmlns:a16="http://schemas.microsoft.com/office/drawing/2014/main" id="{597A1736-3B8C-8E05-BC99-3236635CC118}"/>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1" name="Freeform: Shape 130">
              <a:extLst>
                <a:ext uri="{FF2B5EF4-FFF2-40B4-BE49-F238E27FC236}">
                  <a16:creationId xmlns:a16="http://schemas.microsoft.com/office/drawing/2014/main" id="{DDA00CB8-DD60-A254-295F-AE0D43E3EB92}"/>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F275E722-C909-3B0D-EF57-57B21D9BABC7}"/>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322186FC-1F48-C572-EBA3-2792B640B01A}"/>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E0E8B9EF-694D-5ECD-42BC-C7F07AF4513B}"/>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DCD41A86-F9DB-C894-E936-2447A50D147F}"/>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5B416BCF-8FF8-66BF-652B-2E33EE864D6B}"/>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4B87A462-36C4-710F-CC8A-79F838759753}"/>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C31E181A-982B-C099-9DC2-BD1C689540B3}"/>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E98F55F6-D64C-3379-5A8B-4456FDF2C696}"/>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98C818D1-1053-90E3-92D8-5C892F1B0392}"/>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775805B0-E06F-1682-EBBC-52871430630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45628B7F-CFC8-DED6-4A1E-151122C68031}"/>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0ED34B56-BE62-0632-13C6-DF5F7290A2A4}"/>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CD3E0613-8E0E-2292-DE26-DDC4EB7EB9D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0F9BB053-C325-DE9C-1C38-A142DEE13C2F}"/>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367687B8-3627-C206-F492-F1705666A7BF}"/>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4DA52C18-909B-CCEB-4043-5DECF62172EE}"/>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2BB99F0C-2B8F-467D-2D79-578700239076}"/>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B337A438-1ED0-582F-5040-7D228C4B36AB}"/>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C253499D-CCDF-6A0F-E307-170076B35780}"/>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83E48038-48D1-65FE-408C-86CB83787AA5}"/>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E869F1D1-E252-206B-EF5F-6F519B83A944}"/>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28FA528D-D8A5-DAB8-B2C0-5847EF497B2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5C13DD3C-9833-A4C0-23FA-54C256FFDFC6}"/>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9548FB60-1D44-6EF7-9115-BAA6C23F4C35}"/>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6B61C506-D0D1-5039-8129-401B596C3DEA}"/>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46067C73-200C-C3F4-F7EC-35F8AE2E530C}"/>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8B1CE397-54D9-1C50-1C45-44937BF1AAE8}"/>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63079A2-D7AE-02D4-ED02-17FA252A0A57}"/>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CC88195D-9E77-223F-5234-885A102270AD}"/>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BA191A29-CFB9-4538-CC71-3B83AA6E9E9F}"/>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4E09E5D7-1FBE-E7EF-C3DB-50362A2D80F7}"/>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2B5C5EA0-7F93-4BFD-A529-AE4C67E2793F}"/>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CCB61F1C-97ED-633E-253C-7E1BBCB8B782}"/>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5" name="Freeform: Shape 164">
              <a:extLst>
                <a:ext uri="{FF2B5EF4-FFF2-40B4-BE49-F238E27FC236}">
                  <a16:creationId xmlns:a16="http://schemas.microsoft.com/office/drawing/2014/main" id="{C4AAB6AE-425F-E576-4F9F-61F6296B0022}"/>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6" name="Freeform: Shape 165">
              <a:extLst>
                <a:ext uri="{FF2B5EF4-FFF2-40B4-BE49-F238E27FC236}">
                  <a16:creationId xmlns:a16="http://schemas.microsoft.com/office/drawing/2014/main" id="{33EA7B57-0D83-646C-2E1C-769CFE2BB44A}"/>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AF455202-71F6-202E-F799-C9AE93E4C136}"/>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E82CC091-74BD-92E0-31FD-8F832909C9B2}"/>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9" name="Freeform: Shape 168">
              <a:extLst>
                <a:ext uri="{FF2B5EF4-FFF2-40B4-BE49-F238E27FC236}">
                  <a16:creationId xmlns:a16="http://schemas.microsoft.com/office/drawing/2014/main" id="{F207F3B6-45E2-511B-A276-90DCAEFBA268}"/>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0" name="Freeform: Shape 169">
              <a:extLst>
                <a:ext uri="{FF2B5EF4-FFF2-40B4-BE49-F238E27FC236}">
                  <a16:creationId xmlns:a16="http://schemas.microsoft.com/office/drawing/2014/main" id="{B4FC9C6D-8D99-7995-6737-19FE0D7FF15A}"/>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AC9BECC1-1142-22A6-5432-FC1DD2608063}"/>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943D2752-472A-6E4E-5530-63BEE2108621}"/>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79AE99F2-F42F-7D61-757E-277A191B6125}"/>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38A06C56-D149-DD14-DBA0-E4F813E1D92F}"/>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722C3540-6E16-0C16-139E-53A822F6509B}"/>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BF4BA718-C7D8-A3FB-C89A-45A372D053E0}"/>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2F911DE1-162A-4983-75FA-89B515F33383}"/>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78" name="Graphic 5">
            <a:extLst>
              <a:ext uri="{FF2B5EF4-FFF2-40B4-BE49-F238E27FC236}">
                <a16:creationId xmlns:a16="http://schemas.microsoft.com/office/drawing/2014/main" id="{41CDF28F-B036-A96C-D45F-AA199D112C05}"/>
              </a:ext>
            </a:extLst>
          </p:cNvPr>
          <p:cNvGrpSpPr/>
          <p:nvPr/>
        </p:nvGrpSpPr>
        <p:grpSpPr>
          <a:xfrm>
            <a:off x="8393544" y="1479767"/>
            <a:ext cx="605953" cy="680956"/>
            <a:chOff x="1849730" y="1602801"/>
            <a:chExt cx="454465" cy="510717"/>
          </a:xfrm>
        </p:grpSpPr>
        <p:sp>
          <p:nvSpPr>
            <p:cNvPr id="179" name="Freeform: Shape 178">
              <a:extLst>
                <a:ext uri="{FF2B5EF4-FFF2-40B4-BE49-F238E27FC236}">
                  <a16:creationId xmlns:a16="http://schemas.microsoft.com/office/drawing/2014/main" id="{F5B44417-5F7E-C0E3-4AF9-8ADE174407E2}"/>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F3B30079-ED5D-1B48-7669-DA98B780E7F3}"/>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F23800FC-50EA-5BC2-C194-570B94A6C88B}"/>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E803C72F-F425-49C5-4878-FD2700DB63EA}"/>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07B0623F-3EF3-9D1E-C431-76E33EE85418}"/>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B8BFE114-671E-E467-EEC3-2AF4226C3368}"/>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1CF9F980-1107-D876-63B9-4D16EB6DD9B4}"/>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B0C95789-F65C-1BAF-ECBE-A08714AA8FD2}"/>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87" name="TextBox 186">
            <a:extLst>
              <a:ext uri="{FF2B5EF4-FFF2-40B4-BE49-F238E27FC236}">
                <a16:creationId xmlns:a16="http://schemas.microsoft.com/office/drawing/2014/main" id="{33E87892-78D6-855E-30C8-862A281873AD}"/>
              </a:ext>
            </a:extLst>
          </p:cNvPr>
          <p:cNvSpPr txBox="1"/>
          <p:nvPr/>
        </p:nvSpPr>
        <p:spPr>
          <a:xfrm>
            <a:off x="1572576" y="2463814"/>
            <a:ext cx="5016533" cy="2554545"/>
          </a:xfrm>
          <a:prstGeom prst="rect">
            <a:avLst/>
          </a:prstGeom>
          <a:noFill/>
        </p:spPr>
        <p:txBody>
          <a:bodyPr wrap="square" rtlCol="0">
            <a:spAutoFit/>
          </a:bodyPr>
          <a:lstStyle/>
          <a:p>
            <a:pPr lvl="0" algn="ctr"/>
            <a:r>
              <a:rPr lang="vi-VN" sz="4000" dirty="0">
                <a:latin typeface="#9Slide03 Arima Madurai Black" panose="00000A00000000000000" pitchFamily="2" charset="0"/>
                <a:cs typeface="#9Slide03 Arima Madurai Black" panose="00000A00000000000000" pitchFamily="2" charset="0"/>
              </a:rPr>
              <a:t>Lực tương tác của nam châm với sắt là lực tiếp xúc hay lực không tiếp xúc?</a:t>
            </a:r>
            <a:endParaRPr lang="en-US" sz="4000" dirty="0">
              <a:latin typeface="#9Slide03 Arima Madurai Black" panose="00000A00000000000000" pitchFamily="2" charset="0"/>
              <a:cs typeface="#9Slide03 Arima Madurai Black" panose="00000A00000000000000" pitchFamily="2" charset="0"/>
            </a:endParaRPr>
          </a:p>
        </p:txBody>
      </p:sp>
      <p:pic>
        <p:nvPicPr>
          <p:cNvPr id="188" name="Picture 187">
            <a:extLst>
              <a:ext uri="{FF2B5EF4-FFF2-40B4-BE49-F238E27FC236}">
                <a16:creationId xmlns:a16="http://schemas.microsoft.com/office/drawing/2014/main" id="{5562A171-0C0A-79C9-E674-0B813DB81D88}"/>
              </a:ext>
            </a:extLst>
          </p:cNvPr>
          <p:cNvPicPr>
            <a:picLocks noChangeAspect="1"/>
          </p:cNvPicPr>
          <p:nvPr/>
        </p:nvPicPr>
        <p:blipFill rotWithShape="1">
          <a:blip r:embed="rId2">
            <a:extLst>
              <a:ext uri="{28A0092B-C50C-407E-A947-70E740481C1C}">
                <a14:useLocalDpi xmlns:a14="http://schemas.microsoft.com/office/drawing/2010/main" val="0"/>
              </a:ext>
            </a:extLst>
          </a:blip>
          <a:srcRect l="1248" t="27453" r="41123" b="2272"/>
          <a:stretch/>
        </p:blipFill>
        <p:spPr>
          <a:xfrm>
            <a:off x="-2125740" y="2384275"/>
            <a:ext cx="1407655" cy="713157"/>
          </a:xfrm>
          <a:prstGeom prst="roundRect">
            <a:avLst>
              <a:gd name="adj" fmla="val 24618"/>
            </a:avLst>
          </a:prstGeom>
        </p:spPr>
      </p:pic>
      <p:pic>
        <p:nvPicPr>
          <p:cNvPr id="189" name="Picture 188">
            <a:extLst>
              <a:ext uri="{FF2B5EF4-FFF2-40B4-BE49-F238E27FC236}">
                <a16:creationId xmlns:a16="http://schemas.microsoft.com/office/drawing/2014/main" id="{7E54981A-3515-9EA6-E947-59EEBD7706D3}"/>
              </a:ext>
            </a:extLst>
          </p:cNvPr>
          <p:cNvPicPr>
            <a:picLocks noChangeAspect="1"/>
          </p:cNvPicPr>
          <p:nvPr/>
        </p:nvPicPr>
        <p:blipFill rotWithShape="1">
          <a:blip r:embed="rId3">
            <a:extLst>
              <a:ext uri="{28A0092B-C50C-407E-A947-70E740481C1C}">
                <a14:useLocalDpi xmlns:a14="http://schemas.microsoft.com/office/drawing/2010/main" val="0"/>
              </a:ext>
            </a:extLst>
          </a:blip>
          <a:srcRect l="58298" t="5954" r="-287" b="3220"/>
          <a:stretch/>
        </p:blipFill>
        <p:spPr>
          <a:xfrm>
            <a:off x="12470174" y="2764131"/>
            <a:ext cx="1025629" cy="921713"/>
          </a:xfrm>
          <a:prstGeom prst="roundRect">
            <a:avLst>
              <a:gd name="adj" fmla="val 24618"/>
            </a:avLst>
          </a:prstGeom>
        </p:spPr>
      </p:pic>
    </p:spTree>
    <p:extLst>
      <p:ext uri="{BB962C8B-B14F-4D97-AF65-F5344CB8AC3E}">
        <p14:creationId xmlns:p14="http://schemas.microsoft.com/office/powerpoint/2010/main" val="11993417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ox(out)">
                                      <p:cBhvr>
                                        <p:cTn id="7" dur="500"/>
                                        <p:tgtEl>
                                          <p:spTgt spid="2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box(out)">
                                      <p:cBhvr>
                                        <p:cTn id="10" dur="500"/>
                                        <p:tgtEl>
                                          <p:spTgt spid="6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66"/>
                                        </p:tgtEl>
                                        <p:attrNameLst>
                                          <p:attrName>style.visibility</p:attrName>
                                        </p:attrNameLst>
                                      </p:cBhvr>
                                      <p:to>
                                        <p:strVal val="visible"/>
                                      </p:to>
                                    </p:set>
                                    <p:animEffect transition="in" filter="box(out)">
                                      <p:cBhvr>
                                        <p:cTn id="13" dur="500"/>
                                        <p:tgtEl>
                                          <p:spTgt spid="66"/>
                                        </p:tgtEl>
                                      </p:cBhvr>
                                    </p:animEffect>
                                  </p:childTnLst>
                                </p:cTn>
                              </p:par>
                              <p:par>
                                <p:cTn id="14" presetID="4" presetClass="entr" presetSubtype="32" fill="hold" nodeType="with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box(out)">
                                      <p:cBhvr>
                                        <p:cTn id="16" dur="500"/>
                                        <p:tgtEl>
                                          <p:spTgt spid="67"/>
                                        </p:tgtEl>
                                      </p:cBhvr>
                                    </p:animEffect>
                                  </p:childTnLst>
                                </p:cTn>
                              </p:par>
                              <p:par>
                                <p:cTn id="17" presetID="4" presetClass="entr" presetSubtype="32" fill="hold" nodeType="withEffect">
                                  <p:stCondLst>
                                    <p:cond delay="0"/>
                                  </p:stCondLst>
                                  <p:childTnLst>
                                    <p:set>
                                      <p:cBhvr>
                                        <p:cTn id="18" dur="1" fill="hold">
                                          <p:stCondLst>
                                            <p:cond delay="0"/>
                                          </p:stCondLst>
                                        </p:cTn>
                                        <p:tgtEl>
                                          <p:spTgt spid="102"/>
                                        </p:tgtEl>
                                        <p:attrNameLst>
                                          <p:attrName>style.visibility</p:attrName>
                                        </p:attrNameLst>
                                      </p:cBhvr>
                                      <p:to>
                                        <p:strVal val="visible"/>
                                      </p:to>
                                    </p:set>
                                    <p:animEffect transition="in" filter="box(out)">
                                      <p:cBhvr>
                                        <p:cTn id="19" dur="500"/>
                                        <p:tgtEl>
                                          <p:spTgt spid="102"/>
                                        </p:tgtEl>
                                      </p:cBhvr>
                                    </p:animEffect>
                                  </p:childTnLst>
                                </p:cTn>
                              </p:par>
                              <p:par>
                                <p:cTn id="20" presetID="4" presetClass="entr" presetSubtype="32" fill="hold" nodeType="with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box(out)">
                                      <p:cBhvr>
                                        <p:cTn id="22" dur="500"/>
                                        <p:tgtEl>
                                          <p:spTgt spid="106"/>
                                        </p:tgtEl>
                                      </p:cBhvr>
                                    </p:animEffect>
                                  </p:childTnLst>
                                </p:cTn>
                              </p:par>
                              <p:par>
                                <p:cTn id="23" presetID="4" presetClass="entr" presetSubtype="32" fill="hold" nodeType="withEffect">
                                  <p:stCondLst>
                                    <p:cond delay="0"/>
                                  </p:stCondLst>
                                  <p:childTnLst>
                                    <p:set>
                                      <p:cBhvr>
                                        <p:cTn id="24" dur="1" fill="hold">
                                          <p:stCondLst>
                                            <p:cond delay="0"/>
                                          </p:stCondLst>
                                        </p:cTn>
                                        <p:tgtEl>
                                          <p:spTgt spid="178"/>
                                        </p:tgtEl>
                                        <p:attrNameLst>
                                          <p:attrName>style.visibility</p:attrName>
                                        </p:attrNameLst>
                                      </p:cBhvr>
                                      <p:to>
                                        <p:strVal val="visible"/>
                                      </p:to>
                                    </p:set>
                                    <p:animEffect transition="in" filter="box(out)">
                                      <p:cBhvr>
                                        <p:cTn id="25" dur="500"/>
                                        <p:tgtEl>
                                          <p:spTgt spid="178"/>
                                        </p:tgtEl>
                                      </p:cBhvr>
                                    </p:animEffect>
                                  </p:childTnLst>
                                </p:cTn>
                              </p:par>
                              <p:par>
                                <p:cTn id="26" presetID="22" presetClass="entr" presetSubtype="2"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right)">
                                      <p:cBhvr>
                                        <p:cTn id="28" dur="500"/>
                                        <p:tgtEl>
                                          <p:spTgt spid="1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187"/>
                                        </p:tgtEl>
                                        <p:attrNameLst>
                                          <p:attrName>style.visibility</p:attrName>
                                        </p:attrNameLst>
                                      </p:cBhvr>
                                      <p:to>
                                        <p:strVal val="visible"/>
                                      </p:to>
                                    </p:set>
                                    <p:animEffect transition="in" filter="wipe(up)">
                                      <p:cBhvr>
                                        <p:cTn id="32"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18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 name="Picture 34" descr="Tay cầm nam châm hình móng ngựa màu đỏ và xanh hoặc từ vật lý tính từ trường sắt trên nền trắng.  Thí nghiệm khoa học trong khoa học tiết kiệm ở trường.">
            <a:extLst>
              <a:ext uri="{FF2B5EF4-FFF2-40B4-BE49-F238E27FC236}">
                <a16:creationId xmlns:a16="http://schemas.microsoft.com/office/drawing/2014/main" id="{78565461-959C-8E0C-561C-1CC269D07FE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1379" y="34465"/>
            <a:ext cx="9149707" cy="6099804"/>
          </a:xfrm>
          <a:prstGeom prst="rect">
            <a:avLst/>
          </a:prstGeom>
          <a:noFill/>
          <a:extLst>
            <a:ext uri="{909E8E84-426E-40DD-AFC4-6F175D3DCCD1}">
              <a14:hiddenFill xmlns:a14="http://schemas.microsoft.com/office/drawing/2010/main">
                <a:solidFill>
                  <a:srgbClr val="FFFFFF"/>
                </a:solidFill>
              </a14:hiddenFill>
            </a:ext>
          </a:extLst>
        </p:spPr>
      </p:pic>
      <p:grpSp>
        <p:nvGrpSpPr>
          <p:cNvPr id="54" name="Group 53">
            <a:extLst>
              <a:ext uri="{FF2B5EF4-FFF2-40B4-BE49-F238E27FC236}">
                <a16:creationId xmlns:a16="http://schemas.microsoft.com/office/drawing/2014/main" id="{4F18AFBA-9547-4E01-A593-C3E8E9CF6D93}"/>
              </a:ext>
            </a:extLst>
          </p:cNvPr>
          <p:cNvGrpSpPr/>
          <p:nvPr/>
        </p:nvGrpSpPr>
        <p:grpSpPr>
          <a:xfrm rot="17260963">
            <a:off x="-674285" y="-1292033"/>
            <a:ext cx="3581400" cy="2037299"/>
            <a:chOff x="7823334" y="-697505"/>
            <a:chExt cx="4276665" cy="2432804"/>
          </a:xfrm>
        </p:grpSpPr>
        <p:sp>
          <p:nvSpPr>
            <p:cNvPr id="55" name="Freeform: Shape 54">
              <a:extLst>
                <a:ext uri="{FF2B5EF4-FFF2-40B4-BE49-F238E27FC236}">
                  <a16:creationId xmlns:a16="http://schemas.microsoft.com/office/drawing/2014/main" id="{8DEF493B-635A-4FA0-8EC9-892ABE449B91}"/>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56" name="Freeform: Shape 55">
              <a:extLst>
                <a:ext uri="{FF2B5EF4-FFF2-40B4-BE49-F238E27FC236}">
                  <a16:creationId xmlns:a16="http://schemas.microsoft.com/office/drawing/2014/main" id="{E7A19FB2-B030-4F13-BD45-41CD581B45D5}"/>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64" name="Group 63">
            <a:extLst>
              <a:ext uri="{FF2B5EF4-FFF2-40B4-BE49-F238E27FC236}">
                <a16:creationId xmlns:a16="http://schemas.microsoft.com/office/drawing/2014/main" id="{98509DF5-A31E-444C-9491-F86F32A7201F}"/>
              </a:ext>
            </a:extLst>
          </p:cNvPr>
          <p:cNvGrpSpPr/>
          <p:nvPr/>
        </p:nvGrpSpPr>
        <p:grpSpPr>
          <a:xfrm rot="5400000" flipV="1">
            <a:off x="-273553" y="5495691"/>
            <a:ext cx="1944276" cy="2301698"/>
            <a:chOff x="7823334" y="-697505"/>
            <a:chExt cx="4276665" cy="2432804"/>
          </a:xfrm>
        </p:grpSpPr>
        <p:sp>
          <p:nvSpPr>
            <p:cNvPr id="65" name="Freeform: Shape 64">
              <a:extLst>
                <a:ext uri="{FF2B5EF4-FFF2-40B4-BE49-F238E27FC236}">
                  <a16:creationId xmlns:a16="http://schemas.microsoft.com/office/drawing/2014/main" id="{8C598353-450E-4800-8DF2-D4C9EA90D8EF}"/>
                </a:ext>
              </a:extLst>
            </p:cNvPr>
            <p:cNvSpPr/>
            <p:nvPr/>
          </p:nvSpPr>
          <p:spPr>
            <a:xfrm>
              <a:off x="7823334" y="-512837"/>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solidFill>
              <a:srgbClr val="3C49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sp>
          <p:nvSpPr>
            <p:cNvPr id="66" name="Freeform: Shape 65">
              <a:extLst>
                <a:ext uri="{FF2B5EF4-FFF2-40B4-BE49-F238E27FC236}">
                  <a16:creationId xmlns:a16="http://schemas.microsoft.com/office/drawing/2014/main" id="{145B5FFF-06AB-4D24-BB4D-5F677FC1EE2B}"/>
                </a:ext>
              </a:extLst>
            </p:cNvPr>
            <p:cNvSpPr/>
            <p:nvPr/>
          </p:nvSpPr>
          <p:spPr>
            <a:xfrm>
              <a:off x="7966269" y="-697505"/>
              <a:ext cx="4133730" cy="2248136"/>
            </a:xfrm>
            <a:custGeom>
              <a:avLst/>
              <a:gdLst>
                <a:gd name="connsiteX0" fmla="*/ 787026 w 4133730"/>
                <a:gd name="connsiteY0" fmla="*/ 1090788 h 2248136"/>
                <a:gd name="connsiteX1" fmla="*/ 1682376 w 4133730"/>
                <a:gd name="connsiteY1" fmla="*/ 1490838 h 2248136"/>
                <a:gd name="connsiteX2" fmla="*/ 1891926 w 4133730"/>
                <a:gd name="connsiteY2" fmla="*/ 2043288 h 2248136"/>
                <a:gd name="connsiteX3" fmla="*/ 2787276 w 4133730"/>
                <a:gd name="connsiteY3" fmla="*/ 2233788 h 2248136"/>
                <a:gd name="connsiteX4" fmla="*/ 2996826 w 4133730"/>
                <a:gd name="connsiteY4" fmla="*/ 1700388 h 2248136"/>
                <a:gd name="connsiteX5" fmla="*/ 3796926 w 4133730"/>
                <a:gd name="connsiteY5" fmla="*/ 1509888 h 2248136"/>
                <a:gd name="connsiteX6" fmla="*/ 4120776 w 4133730"/>
                <a:gd name="connsiteY6" fmla="*/ 843138 h 2248136"/>
                <a:gd name="connsiteX7" fmla="*/ 3396876 w 4133730"/>
                <a:gd name="connsiteY7" fmla="*/ 424038 h 2248136"/>
                <a:gd name="connsiteX8" fmla="*/ 1644276 w 4133730"/>
                <a:gd name="connsiteY8" fmla="*/ 138288 h 2248136"/>
                <a:gd name="connsiteX9" fmla="*/ 177426 w 4133730"/>
                <a:gd name="connsiteY9" fmla="*/ 23988 h 2248136"/>
                <a:gd name="connsiteX10" fmla="*/ 101226 w 4133730"/>
                <a:gd name="connsiteY10" fmla="*/ 595488 h 2248136"/>
                <a:gd name="connsiteX11" fmla="*/ 863226 w 4133730"/>
                <a:gd name="connsiteY11" fmla="*/ 690738 h 2248136"/>
                <a:gd name="connsiteX12" fmla="*/ 787026 w 4133730"/>
                <a:gd name="connsiteY12" fmla="*/ 1090788 h 22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730" h="2248136">
                  <a:moveTo>
                    <a:pt x="787026" y="1090788"/>
                  </a:moveTo>
                  <a:cubicBezTo>
                    <a:pt x="923551" y="1224138"/>
                    <a:pt x="1498226" y="1332088"/>
                    <a:pt x="1682376" y="1490838"/>
                  </a:cubicBezTo>
                  <a:cubicBezTo>
                    <a:pt x="1866526" y="1649588"/>
                    <a:pt x="1707776" y="1919463"/>
                    <a:pt x="1891926" y="2043288"/>
                  </a:cubicBezTo>
                  <a:cubicBezTo>
                    <a:pt x="2076076" y="2167113"/>
                    <a:pt x="2603126" y="2290938"/>
                    <a:pt x="2787276" y="2233788"/>
                  </a:cubicBezTo>
                  <a:cubicBezTo>
                    <a:pt x="2971426" y="2176638"/>
                    <a:pt x="2828551" y="1821038"/>
                    <a:pt x="2996826" y="1700388"/>
                  </a:cubicBezTo>
                  <a:cubicBezTo>
                    <a:pt x="3165101" y="1579738"/>
                    <a:pt x="3609601" y="1652763"/>
                    <a:pt x="3796926" y="1509888"/>
                  </a:cubicBezTo>
                  <a:cubicBezTo>
                    <a:pt x="3984251" y="1367013"/>
                    <a:pt x="4187451" y="1024113"/>
                    <a:pt x="4120776" y="843138"/>
                  </a:cubicBezTo>
                  <a:cubicBezTo>
                    <a:pt x="4054101" y="662163"/>
                    <a:pt x="3809626" y="541513"/>
                    <a:pt x="3396876" y="424038"/>
                  </a:cubicBezTo>
                  <a:cubicBezTo>
                    <a:pt x="2984126" y="306563"/>
                    <a:pt x="2180851" y="204963"/>
                    <a:pt x="1644276" y="138288"/>
                  </a:cubicBezTo>
                  <a:cubicBezTo>
                    <a:pt x="1107701" y="71613"/>
                    <a:pt x="434601" y="-52212"/>
                    <a:pt x="177426" y="23988"/>
                  </a:cubicBezTo>
                  <a:cubicBezTo>
                    <a:pt x="-79749" y="100188"/>
                    <a:pt x="-13074" y="484363"/>
                    <a:pt x="101226" y="595488"/>
                  </a:cubicBezTo>
                  <a:cubicBezTo>
                    <a:pt x="215526" y="706613"/>
                    <a:pt x="742576" y="605013"/>
                    <a:pt x="863226" y="690738"/>
                  </a:cubicBezTo>
                  <a:cubicBezTo>
                    <a:pt x="983876" y="776463"/>
                    <a:pt x="650501" y="957438"/>
                    <a:pt x="787026" y="109078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6.Jovis-CoinyRegular-Decorativ"/>
                <a:ea typeface="+mn-ea"/>
                <a:cs typeface="+mn-cs"/>
              </a:endParaRPr>
            </a:p>
          </p:txBody>
        </p:sp>
      </p:grpSp>
      <p:grpSp>
        <p:nvGrpSpPr>
          <p:cNvPr id="80" name="Graphic 15">
            <a:extLst>
              <a:ext uri="{FF2B5EF4-FFF2-40B4-BE49-F238E27FC236}">
                <a16:creationId xmlns:a16="http://schemas.microsoft.com/office/drawing/2014/main" id="{53F2B387-1B84-6B9B-D27B-55C408CFED05}"/>
              </a:ext>
            </a:extLst>
          </p:cNvPr>
          <p:cNvGrpSpPr/>
          <p:nvPr/>
        </p:nvGrpSpPr>
        <p:grpSpPr>
          <a:xfrm rot="20987907">
            <a:off x="-4461777" y="1577652"/>
            <a:ext cx="3577163" cy="2763527"/>
            <a:chOff x="5636086" y="1293343"/>
            <a:chExt cx="4242837" cy="4029785"/>
          </a:xfrm>
          <a:solidFill>
            <a:srgbClr val="DBDFFD"/>
          </a:solidFill>
        </p:grpSpPr>
        <p:sp>
          <p:nvSpPr>
            <p:cNvPr id="81" name="Freeform: Shape 80">
              <a:extLst>
                <a:ext uri="{FF2B5EF4-FFF2-40B4-BE49-F238E27FC236}">
                  <a16:creationId xmlns:a16="http://schemas.microsoft.com/office/drawing/2014/main" id="{5C8C0F42-8287-0165-0D99-3EA7D0940F7A}"/>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82" name="Freeform: Shape 81">
              <a:extLst>
                <a:ext uri="{FF2B5EF4-FFF2-40B4-BE49-F238E27FC236}">
                  <a16:creationId xmlns:a16="http://schemas.microsoft.com/office/drawing/2014/main" id="{1C58AA63-557A-2A25-A06C-32CD233CAC35}"/>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grpSp>
        <p:nvGrpSpPr>
          <p:cNvPr id="83" name="Graphic 5">
            <a:extLst>
              <a:ext uri="{FF2B5EF4-FFF2-40B4-BE49-F238E27FC236}">
                <a16:creationId xmlns:a16="http://schemas.microsoft.com/office/drawing/2014/main" id="{EBE13E96-F76B-7FF2-2ADC-7685C232D36D}"/>
              </a:ext>
            </a:extLst>
          </p:cNvPr>
          <p:cNvGrpSpPr/>
          <p:nvPr/>
        </p:nvGrpSpPr>
        <p:grpSpPr>
          <a:xfrm>
            <a:off x="12770712" y="4888523"/>
            <a:ext cx="3992479" cy="3127215"/>
            <a:chOff x="1218616" y="1609419"/>
            <a:chExt cx="2994359" cy="2345411"/>
          </a:xfrm>
        </p:grpSpPr>
        <p:sp>
          <p:nvSpPr>
            <p:cNvPr id="84" name="Freeform: Shape 83">
              <a:extLst>
                <a:ext uri="{FF2B5EF4-FFF2-40B4-BE49-F238E27FC236}">
                  <a16:creationId xmlns:a16="http://schemas.microsoft.com/office/drawing/2014/main" id="{5D08171A-948A-8969-D7BF-32662ED23C85}"/>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5" name="Freeform: Shape 84">
              <a:extLst>
                <a:ext uri="{FF2B5EF4-FFF2-40B4-BE49-F238E27FC236}">
                  <a16:creationId xmlns:a16="http://schemas.microsoft.com/office/drawing/2014/main" id="{9792D78E-694E-8FFF-93D6-1B5CA163E0B1}"/>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6" name="Freeform: Shape 85">
              <a:extLst>
                <a:ext uri="{FF2B5EF4-FFF2-40B4-BE49-F238E27FC236}">
                  <a16:creationId xmlns:a16="http://schemas.microsoft.com/office/drawing/2014/main" id="{C097A5B4-E9EC-B02D-06D7-FDE06B457768}"/>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7" name="Freeform: Shape 86">
              <a:extLst>
                <a:ext uri="{FF2B5EF4-FFF2-40B4-BE49-F238E27FC236}">
                  <a16:creationId xmlns:a16="http://schemas.microsoft.com/office/drawing/2014/main" id="{20F5B58F-342E-A4CD-8399-9E755A270101}"/>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8" name="Freeform: Shape 87">
              <a:extLst>
                <a:ext uri="{FF2B5EF4-FFF2-40B4-BE49-F238E27FC236}">
                  <a16:creationId xmlns:a16="http://schemas.microsoft.com/office/drawing/2014/main" id="{0058F3A7-C5E8-6531-C11D-34AC30CE78A0}"/>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89" name="Freeform: Shape 88">
              <a:extLst>
                <a:ext uri="{FF2B5EF4-FFF2-40B4-BE49-F238E27FC236}">
                  <a16:creationId xmlns:a16="http://schemas.microsoft.com/office/drawing/2014/main" id="{D5A8D1CF-1286-2B87-245A-3249CDFE3B4C}"/>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0" name="Freeform: Shape 89">
              <a:extLst>
                <a:ext uri="{FF2B5EF4-FFF2-40B4-BE49-F238E27FC236}">
                  <a16:creationId xmlns:a16="http://schemas.microsoft.com/office/drawing/2014/main" id="{77DA5133-0AFA-FD89-AC70-95B3450B0FC2}"/>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1" name="Freeform: Shape 90">
              <a:extLst>
                <a:ext uri="{FF2B5EF4-FFF2-40B4-BE49-F238E27FC236}">
                  <a16:creationId xmlns:a16="http://schemas.microsoft.com/office/drawing/2014/main" id="{6FAA0BBD-672E-167C-1238-9F1CEEF0BAEF}"/>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2" name="Freeform: Shape 91">
              <a:extLst>
                <a:ext uri="{FF2B5EF4-FFF2-40B4-BE49-F238E27FC236}">
                  <a16:creationId xmlns:a16="http://schemas.microsoft.com/office/drawing/2014/main" id="{3BD7674C-D5B2-8B84-7DD1-AFEBEDFD4927}"/>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3" name="Freeform: Shape 92">
              <a:extLst>
                <a:ext uri="{FF2B5EF4-FFF2-40B4-BE49-F238E27FC236}">
                  <a16:creationId xmlns:a16="http://schemas.microsoft.com/office/drawing/2014/main" id="{8DF445F4-1779-07FE-7056-815917D03170}"/>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4" name="Freeform: Shape 93">
              <a:extLst>
                <a:ext uri="{FF2B5EF4-FFF2-40B4-BE49-F238E27FC236}">
                  <a16:creationId xmlns:a16="http://schemas.microsoft.com/office/drawing/2014/main" id="{CBC1B8CB-4D23-DDF3-ABBB-92478DB916AB}"/>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5" name="Freeform: Shape 94">
              <a:extLst>
                <a:ext uri="{FF2B5EF4-FFF2-40B4-BE49-F238E27FC236}">
                  <a16:creationId xmlns:a16="http://schemas.microsoft.com/office/drawing/2014/main" id="{955A6719-8CA7-1669-9E1C-052FC4275F83}"/>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6" name="Freeform: Shape 95">
              <a:extLst>
                <a:ext uri="{FF2B5EF4-FFF2-40B4-BE49-F238E27FC236}">
                  <a16:creationId xmlns:a16="http://schemas.microsoft.com/office/drawing/2014/main" id="{49761C26-32FA-D1B4-0E92-9C03A1D00E50}"/>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7" name="Freeform: Shape 96">
              <a:extLst>
                <a:ext uri="{FF2B5EF4-FFF2-40B4-BE49-F238E27FC236}">
                  <a16:creationId xmlns:a16="http://schemas.microsoft.com/office/drawing/2014/main" id="{98E09AE9-361A-657E-08A9-9E14217E120F}"/>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8" name="Freeform: Shape 97">
              <a:extLst>
                <a:ext uri="{FF2B5EF4-FFF2-40B4-BE49-F238E27FC236}">
                  <a16:creationId xmlns:a16="http://schemas.microsoft.com/office/drawing/2014/main" id="{89D44997-D738-0310-0E4C-34ECA39344D6}"/>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99" name="Freeform: Shape 98">
              <a:extLst>
                <a:ext uri="{FF2B5EF4-FFF2-40B4-BE49-F238E27FC236}">
                  <a16:creationId xmlns:a16="http://schemas.microsoft.com/office/drawing/2014/main" id="{27BDF4B6-41CC-1311-6A59-8A48F444BB99}"/>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0" name="Freeform: Shape 99">
              <a:extLst>
                <a:ext uri="{FF2B5EF4-FFF2-40B4-BE49-F238E27FC236}">
                  <a16:creationId xmlns:a16="http://schemas.microsoft.com/office/drawing/2014/main" id="{895CDC3F-ADE0-CB81-026B-492E0FA09E54}"/>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1" name="Freeform: Shape 100">
              <a:extLst>
                <a:ext uri="{FF2B5EF4-FFF2-40B4-BE49-F238E27FC236}">
                  <a16:creationId xmlns:a16="http://schemas.microsoft.com/office/drawing/2014/main" id="{0BF6CD19-4284-A0BA-DC1E-0AB4BBE39960}"/>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2" name="Freeform: Shape 101">
              <a:extLst>
                <a:ext uri="{FF2B5EF4-FFF2-40B4-BE49-F238E27FC236}">
                  <a16:creationId xmlns:a16="http://schemas.microsoft.com/office/drawing/2014/main" id="{903C4378-FE63-C2EE-7FA8-5C3AA3BC9549}"/>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3" name="Freeform: Shape 102">
              <a:extLst>
                <a:ext uri="{FF2B5EF4-FFF2-40B4-BE49-F238E27FC236}">
                  <a16:creationId xmlns:a16="http://schemas.microsoft.com/office/drawing/2014/main" id="{72F05504-7AAF-611B-6137-7C1591903326}"/>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4" name="Freeform: Shape 103">
              <a:extLst>
                <a:ext uri="{FF2B5EF4-FFF2-40B4-BE49-F238E27FC236}">
                  <a16:creationId xmlns:a16="http://schemas.microsoft.com/office/drawing/2014/main" id="{19158090-5973-E7A0-A651-26C248864A85}"/>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5" name="Freeform: Shape 104">
              <a:extLst>
                <a:ext uri="{FF2B5EF4-FFF2-40B4-BE49-F238E27FC236}">
                  <a16:creationId xmlns:a16="http://schemas.microsoft.com/office/drawing/2014/main" id="{45E0BE9F-5C7D-19CE-D7E0-606030AF0792}"/>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6" name="Freeform: Shape 105">
              <a:extLst>
                <a:ext uri="{FF2B5EF4-FFF2-40B4-BE49-F238E27FC236}">
                  <a16:creationId xmlns:a16="http://schemas.microsoft.com/office/drawing/2014/main" id="{5E492CE7-0EEF-1812-54DC-38E6D52C9549}"/>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7" name="Freeform: Shape 106">
              <a:extLst>
                <a:ext uri="{FF2B5EF4-FFF2-40B4-BE49-F238E27FC236}">
                  <a16:creationId xmlns:a16="http://schemas.microsoft.com/office/drawing/2014/main" id="{E7F2307A-5B98-E04E-1781-8F7AF528BEA3}"/>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8" name="Freeform: Shape 107">
              <a:extLst>
                <a:ext uri="{FF2B5EF4-FFF2-40B4-BE49-F238E27FC236}">
                  <a16:creationId xmlns:a16="http://schemas.microsoft.com/office/drawing/2014/main" id="{8D5D1008-28BD-5EC7-F48F-F3B340D43D6C}"/>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09" name="Freeform: Shape 108">
              <a:extLst>
                <a:ext uri="{FF2B5EF4-FFF2-40B4-BE49-F238E27FC236}">
                  <a16:creationId xmlns:a16="http://schemas.microsoft.com/office/drawing/2014/main" id="{16E80108-091E-D671-13A7-CF51BA2632BD}"/>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0" name="Freeform: Shape 109">
              <a:extLst>
                <a:ext uri="{FF2B5EF4-FFF2-40B4-BE49-F238E27FC236}">
                  <a16:creationId xmlns:a16="http://schemas.microsoft.com/office/drawing/2014/main" id="{727E5E7E-3B74-768F-703F-69CAF89DBE44}"/>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1" name="Freeform: Shape 110">
              <a:extLst>
                <a:ext uri="{FF2B5EF4-FFF2-40B4-BE49-F238E27FC236}">
                  <a16:creationId xmlns:a16="http://schemas.microsoft.com/office/drawing/2014/main" id="{934D17D8-B6A1-9671-40AA-B84E669BE772}"/>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2" name="Freeform: Shape 111">
              <a:extLst>
                <a:ext uri="{FF2B5EF4-FFF2-40B4-BE49-F238E27FC236}">
                  <a16:creationId xmlns:a16="http://schemas.microsoft.com/office/drawing/2014/main" id="{E6BE07FD-B1CB-191D-7471-7568CF71CC3F}"/>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3" name="Freeform: Shape 112">
              <a:extLst>
                <a:ext uri="{FF2B5EF4-FFF2-40B4-BE49-F238E27FC236}">
                  <a16:creationId xmlns:a16="http://schemas.microsoft.com/office/drawing/2014/main" id="{E21AA7A3-8373-FC99-CF3D-09B6DED068BE}"/>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4" name="Freeform: Shape 113">
              <a:extLst>
                <a:ext uri="{FF2B5EF4-FFF2-40B4-BE49-F238E27FC236}">
                  <a16:creationId xmlns:a16="http://schemas.microsoft.com/office/drawing/2014/main" id="{8D5A9AF7-90BC-AEAC-0C80-F0961FCA2DFE}"/>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5" name="Freeform: Shape 114">
              <a:extLst>
                <a:ext uri="{FF2B5EF4-FFF2-40B4-BE49-F238E27FC236}">
                  <a16:creationId xmlns:a16="http://schemas.microsoft.com/office/drawing/2014/main" id="{D15F30D6-55EE-703C-A392-F34917A6EBB6}"/>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6" name="Freeform: Shape 115">
              <a:extLst>
                <a:ext uri="{FF2B5EF4-FFF2-40B4-BE49-F238E27FC236}">
                  <a16:creationId xmlns:a16="http://schemas.microsoft.com/office/drawing/2014/main" id="{0831E03A-8768-232B-408A-6DB356B0959A}"/>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7" name="Freeform: Shape 116">
              <a:extLst>
                <a:ext uri="{FF2B5EF4-FFF2-40B4-BE49-F238E27FC236}">
                  <a16:creationId xmlns:a16="http://schemas.microsoft.com/office/drawing/2014/main" id="{0AFF180C-1434-55C4-6DF7-3B62D12AD6FB}"/>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8" name="Freeform: Shape 117">
              <a:extLst>
                <a:ext uri="{FF2B5EF4-FFF2-40B4-BE49-F238E27FC236}">
                  <a16:creationId xmlns:a16="http://schemas.microsoft.com/office/drawing/2014/main" id="{D5135538-D89E-9B7B-FFCB-2046965D9F4F}"/>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19" name="Freeform: Shape 118">
              <a:extLst>
                <a:ext uri="{FF2B5EF4-FFF2-40B4-BE49-F238E27FC236}">
                  <a16:creationId xmlns:a16="http://schemas.microsoft.com/office/drawing/2014/main" id="{357090A7-1A1F-E39D-E64C-2A3868E68ED7}"/>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0" name="Freeform: Shape 119">
              <a:extLst>
                <a:ext uri="{FF2B5EF4-FFF2-40B4-BE49-F238E27FC236}">
                  <a16:creationId xmlns:a16="http://schemas.microsoft.com/office/drawing/2014/main" id="{EBFE0150-7872-3417-BA7B-0E9BD12BC99F}"/>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1" name="Freeform: Shape 120">
              <a:extLst>
                <a:ext uri="{FF2B5EF4-FFF2-40B4-BE49-F238E27FC236}">
                  <a16:creationId xmlns:a16="http://schemas.microsoft.com/office/drawing/2014/main" id="{9483A7B6-100D-78D8-5AFD-0017D18B04B4}"/>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2" name="Freeform: Shape 121">
              <a:extLst>
                <a:ext uri="{FF2B5EF4-FFF2-40B4-BE49-F238E27FC236}">
                  <a16:creationId xmlns:a16="http://schemas.microsoft.com/office/drawing/2014/main" id="{6A901738-9C9E-5904-5A35-142247B28AB6}"/>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3" name="Freeform: Shape 122">
              <a:extLst>
                <a:ext uri="{FF2B5EF4-FFF2-40B4-BE49-F238E27FC236}">
                  <a16:creationId xmlns:a16="http://schemas.microsoft.com/office/drawing/2014/main" id="{BFC867F6-FFD0-81A1-B2A7-8417ED5D98FB}"/>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4" name="Freeform: Shape 123">
              <a:extLst>
                <a:ext uri="{FF2B5EF4-FFF2-40B4-BE49-F238E27FC236}">
                  <a16:creationId xmlns:a16="http://schemas.microsoft.com/office/drawing/2014/main" id="{79A111BE-52F6-F380-B402-EEC27F0E1EAD}"/>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5" name="Freeform: Shape 124">
              <a:extLst>
                <a:ext uri="{FF2B5EF4-FFF2-40B4-BE49-F238E27FC236}">
                  <a16:creationId xmlns:a16="http://schemas.microsoft.com/office/drawing/2014/main" id="{964F6A74-53A6-FFE5-1B45-7A0B647A2F10}"/>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6" name="Freeform: Shape 125">
              <a:extLst>
                <a:ext uri="{FF2B5EF4-FFF2-40B4-BE49-F238E27FC236}">
                  <a16:creationId xmlns:a16="http://schemas.microsoft.com/office/drawing/2014/main" id="{A0E30168-509C-9CF8-1723-67866F0048A9}"/>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7" name="Freeform: Shape 126">
              <a:extLst>
                <a:ext uri="{FF2B5EF4-FFF2-40B4-BE49-F238E27FC236}">
                  <a16:creationId xmlns:a16="http://schemas.microsoft.com/office/drawing/2014/main" id="{7F047B94-D004-4220-1140-CB249B4E29D2}"/>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128" name="Freeform: Shape 127">
            <a:extLst>
              <a:ext uri="{FF2B5EF4-FFF2-40B4-BE49-F238E27FC236}">
                <a16:creationId xmlns:a16="http://schemas.microsoft.com/office/drawing/2014/main" id="{C1B4A1EC-45B4-7F1C-EA3B-E02A99F99B26}"/>
              </a:ext>
            </a:extLst>
          </p:cNvPr>
          <p:cNvSpPr/>
          <p:nvPr/>
        </p:nvSpPr>
        <p:spPr>
          <a:xfrm>
            <a:off x="12718972" y="849513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29" name="Freeform: Shape 128">
            <a:extLst>
              <a:ext uri="{FF2B5EF4-FFF2-40B4-BE49-F238E27FC236}">
                <a16:creationId xmlns:a16="http://schemas.microsoft.com/office/drawing/2014/main" id="{D8B9B049-3D9A-3064-DAAB-77657F46EB5E}"/>
              </a:ext>
            </a:extLst>
          </p:cNvPr>
          <p:cNvSpPr/>
          <p:nvPr/>
        </p:nvSpPr>
        <p:spPr>
          <a:xfrm>
            <a:off x="13021094" y="866011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nvGrpSpPr>
          <p:cNvPr id="130" name="Graphic 5">
            <a:extLst>
              <a:ext uri="{FF2B5EF4-FFF2-40B4-BE49-F238E27FC236}">
                <a16:creationId xmlns:a16="http://schemas.microsoft.com/office/drawing/2014/main" id="{CC80415C-5E21-E681-8462-2D22D34F5DFA}"/>
              </a:ext>
            </a:extLst>
          </p:cNvPr>
          <p:cNvGrpSpPr/>
          <p:nvPr/>
        </p:nvGrpSpPr>
        <p:grpSpPr>
          <a:xfrm>
            <a:off x="15632360" y="7116512"/>
            <a:ext cx="1031992" cy="1386933"/>
            <a:chOff x="3364852" y="3280411"/>
            <a:chExt cx="773994" cy="1040200"/>
          </a:xfrm>
        </p:grpSpPr>
        <p:sp>
          <p:nvSpPr>
            <p:cNvPr id="131" name="Freeform: Shape 130">
              <a:extLst>
                <a:ext uri="{FF2B5EF4-FFF2-40B4-BE49-F238E27FC236}">
                  <a16:creationId xmlns:a16="http://schemas.microsoft.com/office/drawing/2014/main" id="{BE6AEB03-4A17-31F2-FC98-60BB36096020}"/>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2" name="Freeform: Shape 131">
              <a:extLst>
                <a:ext uri="{FF2B5EF4-FFF2-40B4-BE49-F238E27FC236}">
                  <a16:creationId xmlns:a16="http://schemas.microsoft.com/office/drawing/2014/main" id="{88B74B91-5D6F-0423-A7E2-9B133BE3A1FC}"/>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3" name="Freeform: Shape 132">
              <a:extLst>
                <a:ext uri="{FF2B5EF4-FFF2-40B4-BE49-F238E27FC236}">
                  <a16:creationId xmlns:a16="http://schemas.microsoft.com/office/drawing/2014/main" id="{C2A8D0AB-E8E6-1DB5-E9CA-F794DAE16BAA}"/>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4" name="Freeform: Shape 133">
              <a:extLst>
                <a:ext uri="{FF2B5EF4-FFF2-40B4-BE49-F238E27FC236}">
                  <a16:creationId xmlns:a16="http://schemas.microsoft.com/office/drawing/2014/main" id="{268A1035-487E-6ED4-A15A-1F3B57B3B2B7}"/>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5" name="Freeform: Shape 134">
              <a:extLst>
                <a:ext uri="{FF2B5EF4-FFF2-40B4-BE49-F238E27FC236}">
                  <a16:creationId xmlns:a16="http://schemas.microsoft.com/office/drawing/2014/main" id="{CDD78460-1452-C328-921D-9DA38CA544C5}"/>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6" name="Freeform: Shape 135">
              <a:extLst>
                <a:ext uri="{FF2B5EF4-FFF2-40B4-BE49-F238E27FC236}">
                  <a16:creationId xmlns:a16="http://schemas.microsoft.com/office/drawing/2014/main" id="{C3941F52-A0FC-3759-6C16-EE816BB27667}"/>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7" name="Freeform: Shape 136">
              <a:extLst>
                <a:ext uri="{FF2B5EF4-FFF2-40B4-BE49-F238E27FC236}">
                  <a16:creationId xmlns:a16="http://schemas.microsoft.com/office/drawing/2014/main" id="{2776D0AA-685A-3D8A-BDE9-7C7597DA9E55}"/>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8" name="Freeform: Shape 137">
              <a:extLst>
                <a:ext uri="{FF2B5EF4-FFF2-40B4-BE49-F238E27FC236}">
                  <a16:creationId xmlns:a16="http://schemas.microsoft.com/office/drawing/2014/main" id="{7D44B111-6B60-7802-2C34-E870FA974D3F}"/>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39" name="Freeform: Shape 138">
              <a:extLst>
                <a:ext uri="{FF2B5EF4-FFF2-40B4-BE49-F238E27FC236}">
                  <a16:creationId xmlns:a16="http://schemas.microsoft.com/office/drawing/2014/main" id="{48080455-3ACF-4440-A491-1887377DE595}"/>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0" name="Freeform: Shape 139">
              <a:extLst>
                <a:ext uri="{FF2B5EF4-FFF2-40B4-BE49-F238E27FC236}">
                  <a16:creationId xmlns:a16="http://schemas.microsoft.com/office/drawing/2014/main" id="{657AB760-5261-F81B-3D83-D4D625BE24A1}"/>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1" name="Freeform: Shape 140">
              <a:extLst>
                <a:ext uri="{FF2B5EF4-FFF2-40B4-BE49-F238E27FC236}">
                  <a16:creationId xmlns:a16="http://schemas.microsoft.com/office/drawing/2014/main" id="{F48062F4-A608-39BA-1697-A88238ABC3C2}"/>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2" name="Freeform: Shape 141">
              <a:extLst>
                <a:ext uri="{FF2B5EF4-FFF2-40B4-BE49-F238E27FC236}">
                  <a16:creationId xmlns:a16="http://schemas.microsoft.com/office/drawing/2014/main" id="{B19143B6-5F04-1EB3-98E8-8B86E11A53A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3" name="Freeform: Shape 142">
              <a:extLst>
                <a:ext uri="{FF2B5EF4-FFF2-40B4-BE49-F238E27FC236}">
                  <a16:creationId xmlns:a16="http://schemas.microsoft.com/office/drawing/2014/main" id="{4DCD745B-B36D-7B27-7251-79D23EF4093A}"/>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4" name="Freeform: Shape 143">
              <a:extLst>
                <a:ext uri="{FF2B5EF4-FFF2-40B4-BE49-F238E27FC236}">
                  <a16:creationId xmlns:a16="http://schemas.microsoft.com/office/drawing/2014/main" id="{6E9BAF29-EFD0-D6EF-2C71-5E04AFD9E37A}"/>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5" name="Freeform: Shape 144">
              <a:extLst>
                <a:ext uri="{FF2B5EF4-FFF2-40B4-BE49-F238E27FC236}">
                  <a16:creationId xmlns:a16="http://schemas.microsoft.com/office/drawing/2014/main" id="{C8BEC82D-C32E-40E2-08FA-4FE2A41B1A73}"/>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6" name="Freeform: Shape 145">
              <a:extLst>
                <a:ext uri="{FF2B5EF4-FFF2-40B4-BE49-F238E27FC236}">
                  <a16:creationId xmlns:a16="http://schemas.microsoft.com/office/drawing/2014/main" id="{F3707A03-C3B0-12FD-3C67-682A4AE027C2}"/>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7" name="Freeform: Shape 146">
              <a:extLst>
                <a:ext uri="{FF2B5EF4-FFF2-40B4-BE49-F238E27FC236}">
                  <a16:creationId xmlns:a16="http://schemas.microsoft.com/office/drawing/2014/main" id="{64435D13-30A3-FD18-6156-9A3EBC21E670}"/>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8" name="Freeform: Shape 147">
              <a:extLst>
                <a:ext uri="{FF2B5EF4-FFF2-40B4-BE49-F238E27FC236}">
                  <a16:creationId xmlns:a16="http://schemas.microsoft.com/office/drawing/2014/main" id="{B5C25019-22FD-B9BD-8DD2-043D360B091F}"/>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49" name="Freeform: Shape 148">
              <a:extLst>
                <a:ext uri="{FF2B5EF4-FFF2-40B4-BE49-F238E27FC236}">
                  <a16:creationId xmlns:a16="http://schemas.microsoft.com/office/drawing/2014/main" id="{F1566EA3-BD36-AF76-6678-336BD32474D0}"/>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0" name="Freeform: Shape 149">
              <a:extLst>
                <a:ext uri="{FF2B5EF4-FFF2-40B4-BE49-F238E27FC236}">
                  <a16:creationId xmlns:a16="http://schemas.microsoft.com/office/drawing/2014/main" id="{7649182A-6021-EFB3-19A1-153139BE8FE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1" name="Freeform: Shape 150">
              <a:extLst>
                <a:ext uri="{FF2B5EF4-FFF2-40B4-BE49-F238E27FC236}">
                  <a16:creationId xmlns:a16="http://schemas.microsoft.com/office/drawing/2014/main" id="{063307F4-43A3-F7DE-27E0-A0D129A9F026}"/>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2" name="Freeform: Shape 151">
              <a:extLst>
                <a:ext uri="{FF2B5EF4-FFF2-40B4-BE49-F238E27FC236}">
                  <a16:creationId xmlns:a16="http://schemas.microsoft.com/office/drawing/2014/main" id="{A75D3F3E-F5C1-7EA6-E4C4-A84030637A16}"/>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3" name="Freeform: Shape 152">
              <a:extLst>
                <a:ext uri="{FF2B5EF4-FFF2-40B4-BE49-F238E27FC236}">
                  <a16:creationId xmlns:a16="http://schemas.microsoft.com/office/drawing/2014/main" id="{8FB4F04C-38A1-5D4F-595B-7F54B80F1AA4}"/>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4" name="Freeform: Shape 153">
              <a:extLst>
                <a:ext uri="{FF2B5EF4-FFF2-40B4-BE49-F238E27FC236}">
                  <a16:creationId xmlns:a16="http://schemas.microsoft.com/office/drawing/2014/main" id="{7D1083AE-C1A1-F24A-2DFE-68AA6848B8EA}"/>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5" name="Freeform: Shape 154">
              <a:extLst>
                <a:ext uri="{FF2B5EF4-FFF2-40B4-BE49-F238E27FC236}">
                  <a16:creationId xmlns:a16="http://schemas.microsoft.com/office/drawing/2014/main" id="{AF58419E-4FC8-08FF-1DDC-0D2663EF6372}"/>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6" name="Freeform: Shape 155">
              <a:extLst>
                <a:ext uri="{FF2B5EF4-FFF2-40B4-BE49-F238E27FC236}">
                  <a16:creationId xmlns:a16="http://schemas.microsoft.com/office/drawing/2014/main" id="{F7A1246E-165E-0831-0B4B-F93C28554E1C}"/>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7" name="Freeform: Shape 156">
              <a:extLst>
                <a:ext uri="{FF2B5EF4-FFF2-40B4-BE49-F238E27FC236}">
                  <a16:creationId xmlns:a16="http://schemas.microsoft.com/office/drawing/2014/main" id="{52DEF292-86BB-73A4-F79C-D13619893992}"/>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8" name="Freeform: Shape 157">
              <a:extLst>
                <a:ext uri="{FF2B5EF4-FFF2-40B4-BE49-F238E27FC236}">
                  <a16:creationId xmlns:a16="http://schemas.microsoft.com/office/drawing/2014/main" id="{7881AA69-B581-C7A0-FA2B-3F9695E1A437}"/>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59" name="Freeform: Shape 158">
              <a:extLst>
                <a:ext uri="{FF2B5EF4-FFF2-40B4-BE49-F238E27FC236}">
                  <a16:creationId xmlns:a16="http://schemas.microsoft.com/office/drawing/2014/main" id="{D0295FA6-7C6D-F444-810D-D92664D39E10}"/>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0" name="Freeform: Shape 159">
              <a:extLst>
                <a:ext uri="{FF2B5EF4-FFF2-40B4-BE49-F238E27FC236}">
                  <a16:creationId xmlns:a16="http://schemas.microsoft.com/office/drawing/2014/main" id="{90C85BEC-4829-731C-E2AE-CFE45FA7D2E3}"/>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1" name="Freeform: Shape 160">
              <a:extLst>
                <a:ext uri="{FF2B5EF4-FFF2-40B4-BE49-F238E27FC236}">
                  <a16:creationId xmlns:a16="http://schemas.microsoft.com/office/drawing/2014/main" id="{0DCAA957-776B-7494-C18D-1A06E3D41410}"/>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2" name="Freeform: Shape 161">
              <a:extLst>
                <a:ext uri="{FF2B5EF4-FFF2-40B4-BE49-F238E27FC236}">
                  <a16:creationId xmlns:a16="http://schemas.microsoft.com/office/drawing/2014/main" id="{23BAB9CC-767C-7C2A-B4AF-6B9E49C3F158}"/>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3" name="Freeform: Shape 162">
              <a:extLst>
                <a:ext uri="{FF2B5EF4-FFF2-40B4-BE49-F238E27FC236}">
                  <a16:creationId xmlns:a16="http://schemas.microsoft.com/office/drawing/2014/main" id="{E96B3E4A-6E8A-B1B7-7269-1BA708C114CE}"/>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4" name="Freeform: Shape 163">
              <a:extLst>
                <a:ext uri="{FF2B5EF4-FFF2-40B4-BE49-F238E27FC236}">
                  <a16:creationId xmlns:a16="http://schemas.microsoft.com/office/drawing/2014/main" id="{713066C2-0EDF-65A2-85D5-9647BE7F937F}"/>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5" name="Graphic 5">
            <a:extLst>
              <a:ext uri="{FF2B5EF4-FFF2-40B4-BE49-F238E27FC236}">
                <a16:creationId xmlns:a16="http://schemas.microsoft.com/office/drawing/2014/main" id="{4D7C536D-1F10-AC68-C49B-896595B8CBB0}"/>
              </a:ext>
            </a:extLst>
          </p:cNvPr>
          <p:cNvGrpSpPr/>
          <p:nvPr/>
        </p:nvGrpSpPr>
        <p:grpSpPr>
          <a:xfrm>
            <a:off x="13929394" y="5370523"/>
            <a:ext cx="2048049" cy="3407965"/>
            <a:chOff x="2087627" y="1970919"/>
            <a:chExt cx="1536037" cy="2555974"/>
          </a:xfrm>
        </p:grpSpPr>
        <p:sp>
          <p:nvSpPr>
            <p:cNvPr id="166" name="Freeform: Shape 165">
              <a:extLst>
                <a:ext uri="{FF2B5EF4-FFF2-40B4-BE49-F238E27FC236}">
                  <a16:creationId xmlns:a16="http://schemas.microsoft.com/office/drawing/2014/main" id="{7BB346E0-A5BA-6882-3CEF-DDCE27298DEB}"/>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7" name="Freeform: Shape 166">
              <a:extLst>
                <a:ext uri="{FF2B5EF4-FFF2-40B4-BE49-F238E27FC236}">
                  <a16:creationId xmlns:a16="http://schemas.microsoft.com/office/drawing/2014/main" id="{3AA1F3ED-6C83-2125-3A14-A8007037BB00}"/>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68" name="Freeform: Shape 167">
              <a:extLst>
                <a:ext uri="{FF2B5EF4-FFF2-40B4-BE49-F238E27FC236}">
                  <a16:creationId xmlns:a16="http://schemas.microsoft.com/office/drawing/2014/main" id="{95640205-19A9-CFF5-1A24-FA8CC1F153A5}"/>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169" name="Graphic 5">
            <a:extLst>
              <a:ext uri="{FF2B5EF4-FFF2-40B4-BE49-F238E27FC236}">
                <a16:creationId xmlns:a16="http://schemas.microsoft.com/office/drawing/2014/main" id="{96B4503B-CFE4-1C8E-9C80-7DC3536EB0C6}"/>
              </a:ext>
            </a:extLst>
          </p:cNvPr>
          <p:cNvGrpSpPr/>
          <p:nvPr/>
        </p:nvGrpSpPr>
        <p:grpSpPr>
          <a:xfrm>
            <a:off x="12955064" y="5523208"/>
            <a:ext cx="1183931" cy="3342981"/>
            <a:chOff x="1356880" y="2085433"/>
            <a:chExt cx="887948" cy="2507236"/>
          </a:xfrm>
        </p:grpSpPr>
        <p:sp>
          <p:nvSpPr>
            <p:cNvPr id="170" name="Freeform: Shape 169">
              <a:extLst>
                <a:ext uri="{FF2B5EF4-FFF2-40B4-BE49-F238E27FC236}">
                  <a16:creationId xmlns:a16="http://schemas.microsoft.com/office/drawing/2014/main" id="{DC9A7828-AED3-1D65-1EE7-D3F8AC54C0D7}"/>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1" name="Freeform: Shape 170">
              <a:extLst>
                <a:ext uri="{FF2B5EF4-FFF2-40B4-BE49-F238E27FC236}">
                  <a16:creationId xmlns:a16="http://schemas.microsoft.com/office/drawing/2014/main" id="{1C16D560-159D-F315-441E-63012B0B7EE8}"/>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2" name="Freeform: Shape 171">
              <a:extLst>
                <a:ext uri="{FF2B5EF4-FFF2-40B4-BE49-F238E27FC236}">
                  <a16:creationId xmlns:a16="http://schemas.microsoft.com/office/drawing/2014/main" id="{05E0E351-E7B7-B352-F517-86117A7C0C15}"/>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3" name="Freeform: Shape 172">
              <a:extLst>
                <a:ext uri="{FF2B5EF4-FFF2-40B4-BE49-F238E27FC236}">
                  <a16:creationId xmlns:a16="http://schemas.microsoft.com/office/drawing/2014/main" id="{5793FA8E-99B1-9810-FEDB-99AAED18F8DC}"/>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4" name="Freeform: Shape 173">
              <a:extLst>
                <a:ext uri="{FF2B5EF4-FFF2-40B4-BE49-F238E27FC236}">
                  <a16:creationId xmlns:a16="http://schemas.microsoft.com/office/drawing/2014/main" id="{8D1FD94B-9442-5796-1AEC-AE3FEF8F6F28}"/>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5" name="Freeform: Shape 174">
              <a:extLst>
                <a:ext uri="{FF2B5EF4-FFF2-40B4-BE49-F238E27FC236}">
                  <a16:creationId xmlns:a16="http://schemas.microsoft.com/office/drawing/2014/main" id="{16EF7368-53BF-9142-6235-AABFCC25248B}"/>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6" name="Freeform: Shape 175">
              <a:extLst>
                <a:ext uri="{FF2B5EF4-FFF2-40B4-BE49-F238E27FC236}">
                  <a16:creationId xmlns:a16="http://schemas.microsoft.com/office/drawing/2014/main" id="{90B86E9B-F03D-B139-52A7-6AFB1D921220}"/>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7" name="Freeform: Shape 176">
              <a:extLst>
                <a:ext uri="{FF2B5EF4-FFF2-40B4-BE49-F238E27FC236}">
                  <a16:creationId xmlns:a16="http://schemas.microsoft.com/office/drawing/2014/main" id="{CD1C4EB4-60E4-BC2D-EFD7-63AD965E6C12}"/>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8" name="Freeform: Shape 177">
              <a:extLst>
                <a:ext uri="{FF2B5EF4-FFF2-40B4-BE49-F238E27FC236}">
                  <a16:creationId xmlns:a16="http://schemas.microsoft.com/office/drawing/2014/main" id="{37B8C7CC-3538-7D02-F10D-59DE1A447B43}"/>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79" name="Freeform: Shape 178">
              <a:extLst>
                <a:ext uri="{FF2B5EF4-FFF2-40B4-BE49-F238E27FC236}">
                  <a16:creationId xmlns:a16="http://schemas.microsoft.com/office/drawing/2014/main" id="{50FC00FB-52B7-1FB8-E2F6-D07708B471A0}"/>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0" name="Freeform: Shape 179">
              <a:extLst>
                <a:ext uri="{FF2B5EF4-FFF2-40B4-BE49-F238E27FC236}">
                  <a16:creationId xmlns:a16="http://schemas.microsoft.com/office/drawing/2014/main" id="{D37E2C32-8892-3832-C9F2-7BD857C199A0}"/>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1" name="Freeform: Shape 180">
              <a:extLst>
                <a:ext uri="{FF2B5EF4-FFF2-40B4-BE49-F238E27FC236}">
                  <a16:creationId xmlns:a16="http://schemas.microsoft.com/office/drawing/2014/main" id="{52579710-6412-2B68-74C7-000A6F8AF5E8}"/>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2" name="Freeform: Shape 181">
              <a:extLst>
                <a:ext uri="{FF2B5EF4-FFF2-40B4-BE49-F238E27FC236}">
                  <a16:creationId xmlns:a16="http://schemas.microsoft.com/office/drawing/2014/main" id="{F7D1F25C-E00F-4744-1FDA-BB8A437919B5}"/>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3" name="Freeform: Shape 182">
              <a:extLst>
                <a:ext uri="{FF2B5EF4-FFF2-40B4-BE49-F238E27FC236}">
                  <a16:creationId xmlns:a16="http://schemas.microsoft.com/office/drawing/2014/main" id="{B414F8E4-AD6C-3516-AD7F-9DF2558B973D}"/>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4" name="Freeform: Shape 183">
              <a:extLst>
                <a:ext uri="{FF2B5EF4-FFF2-40B4-BE49-F238E27FC236}">
                  <a16:creationId xmlns:a16="http://schemas.microsoft.com/office/drawing/2014/main" id="{C7A9673A-0F82-A3E4-EEDD-2EAC675ACF07}"/>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5" name="Freeform: Shape 184">
              <a:extLst>
                <a:ext uri="{FF2B5EF4-FFF2-40B4-BE49-F238E27FC236}">
                  <a16:creationId xmlns:a16="http://schemas.microsoft.com/office/drawing/2014/main" id="{21D95CDB-837C-5069-1DA8-7A4E3D1CCA04}"/>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6" name="Freeform: Shape 185">
              <a:extLst>
                <a:ext uri="{FF2B5EF4-FFF2-40B4-BE49-F238E27FC236}">
                  <a16:creationId xmlns:a16="http://schemas.microsoft.com/office/drawing/2014/main" id="{10ACFF9D-2D8A-804A-C229-5800BE2FBFF5}"/>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7" name="Freeform: Shape 186">
              <a:extLst>
                <a:ext uri="{FF2B5EF4-FFF2-40B4-BE49-F238E27FC236}">
                  <a16:creationId xmlns:a16="http://schemas.microsoft.com/office/drawing/2014/main" id="{892F1B6B-BF67-51B1-D8D6-CF579791400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8" name="Freeform: Shape 187">
              <a:extLst>
                <a:ext uri="{FF2B5EF4-FFF2-40B4-BE49-F238E27FC236}">
                  <a16:creationId xmlns:a16="http://schemas.microsoft.com/office/drawing/2014/main" id="{77D163EB-DEBE-523A-E9FA-9528F9A646A9}"/>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89" name="Freeform: Shape 188">
              <a:extLst>
                <a:ext uri="{FF2B5EF4-FFF2-40B4-BE49-F238E27FC236}">
                  <a16:creationId xmlns:a16="http://schemas.microsoft.com/office/drawing/2014/main" id="{D52BAD8F-D726-DE9F-9686-85884C99B886}"/>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0" name="Freeform: Shape 189">
              <a:extLst>
                <a:ext uri="{FF2B5EF4-FFF2-40B4-BE49-F238E27FC236}">
                  <a16:creationId xmlns:a16="http://schemas.microsoft.com/office/drawing/2014/main" id="{867B55C7-004A-782E-7B38-DF0E17B35C9F}"/>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1" name="Freeform: Shape 190">
              <a:extLst>
                <a:ext uri="{FF2B5EF4-FFF2-40B4-BE49-F238E27FC236}">
                  <a16:creationId xmlns:a16="http://schemas.microsoft.com/office/drawing/2014/main" id="{F6BBB606-42C0-274B-FFC2-2A92DBCC4A53}"/>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2" name="Freeform: Shape 191">
              <a:extLst>
                <a:ext uri="{FF2B5EF4-FFF2-40B4-BE49-F238E27FC236}">
                  <a16:creationId xmlns:a16="http://schemas.microsoft.com/office/drawing/2014/main" id="{2603585D-137E-B086-9275-B34B0B892058}"/>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3" name="Freeform: Shape 192">
              <a:extLst>
                <a:ext uri="{FF2B5EF4-FFF2-40B4-BE49-F238E27FC236}">
                  <a16:creationId xmlns:a16="http://schemas.microsoft.com/office/drawing/2014/main" id="{4E3B9BCD-AE5B-82E9-7ECB-299200D3DBDD}"/>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4" name="Freeform: Shape 193">
              <a:extLst>
                <a:ext uri="{FF2B5EF4-FFF2-40B4-BE49-F238E27FC236}">
                  <a16:creationId xmlns:a16="http://schemas.microsoft.com/office/drawing/2014/main" id="{76F4F345-F121-F7A5-18D0-ED1DDDCF71BE}"/>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5" name="Freeform: Shape 194">
              <a:extLst>
                <a:ext uri="{FF2B5EF4-FFF2-40B4-BE49-F238E27FC236}">
                  <a16:creationId xmlns:a16="http://schemas.microsoft.com/office/drawing/2014/main" id="{45665F02-2A4E-9B3E-A192-88D37B441AC2}"/>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6" name="Freeform: Shape 195">
              <a:extLst>
                <a:ext uri="{FF2B5EF4-FFF2-40B4-BE49-F238E27FC236}">
                  <a16:creationId xmlns:a16="http://schemas.microsoft.com/office/drawing/2014/main" id="{14CA16B1-FF3A-B8F4-B243-A55A42E43BD6}"/>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7" name="Freeform: Shape 196">
              <a:extLst>
                <a:ext uri="{FF2B5EF4-FFF2-40B4-BE49-F238E27FC236}">
                  <a16:creationId xmlns:a16="http://schemas.microsoft.com/office/drawing/2014/main" id="{EE604B71-028F-6418-2C5B-7160290F704A}"/>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8" name="Freeform: Shape 197">
              <a:extLst>
                <a:ext uri="{FF2B5EF4-FFF2-40B4-BE49-F238E27FC236}">
                  <a16:creationId xmlns:a16="http://schemas.microsoft.com/office/drawing/2014/main" id="{B4D5BD55-9D98-715F-6C1B-536E0ACE0D16}"/>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199" name="Freeform: Shape 198">
              <a:extLst>
                <a:ext uri="{FF2B5EF4-FFF2-40B4-BE49-F238E27FC236}">
                  <a16:creationId xmlns:a16="http://schemas.microsoft.com/office/drawing/2014/main" id="{A620D31E-E200-C72A-F88C-83A16A0C7798}"/>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0" name="Freeform: Shape 199">
              <a:extLst>
                <a:ext uri="{FF2B5EF4-FFF2-40B4-BE49-F238E27FC236}">
                  <a16:creationId xmlns:a16="http://schemas.microsoft.com/office/drawing/2014/main" id="{50EEB2AC-E05E-3C7B-D65A-DD9B4E830871}"/>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1" name="Freeform: Shape 200">
              <a:extLst>
                <a:ext uri="{FF2B5EF4-FFF2-40B4-BE49-F238E27FC236}">
                  <a16:creationId xmlns:a16="http://schemas.microsoft.com/office/drawing/2014/main" id="{0D2D2C92-A7DE-19B2-9784-35056B347F4B}"/>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2" name="Freeform: Shape 201">
              <a:extLst>
                <a:ext uri="{FF2B5EF4-FFF2-40B4-BE49-F238E27FC236}">
                  <a16:creationId xmlns:a16="http://schemas.microsoft.com/office/drawing/2014/main" id="{86916C2E-805B-F714-EF3A-369CAF3F701A}"/>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3" name="Freeform: Shape 202">
              <a:extLst>
                <a:ext uri="{FF2B5EF4-FFF2-40B4-BE49-F238E27FC236}">
                  <a16:creationId xmlns:a16="http://schemas.microsoft.com/office/drawing/2014/main" id="{9E504A28-6C28-37BC-5DED-74592F697D2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4" name="Freeform: Shape 203">
              <a:extLst>
                <a:ext uri="{FF2B5EF4-FFF2-40B4-BE49-F238E27FC236}">
                  <a16:creationId xmlns:a16="http://schemas.microsoft.com/office/drawing/2014/main" id="{92FE9BC5-329C-4596-34F3-856D96812AB1}"/>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5" name="Freeform: Shape 204">
              <a:extLst>
                <a:ext uri="{FF2B5EF4-FFF2-40B4-BE49-F238E27FC236}">
                  <a16:creationId xmlns:a16="http://schemas.microsoft.com/office/drawing/2014/main" id="{58933998-F82A-8141-CFC9-69663BA59F54}"/>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6" name="Freeform: Shape 205">
              <a:extLst>
                <a:ext uri="{FF2B5EF4-FFF2-40B4-BE49-F238E27FC236}">
                  <a16:creationId xmlns:a16="http://schemas.microsoft.com/office/drawing/2014/main" id="{3EDDB289-84A2-4AB2-C6A1-D544495D263E}"/>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7" name="Freeform: Shape 206">
              <a:extLst>
                <a:ext uri="{FF2B5EF4-FFF2-40B4-BE49-F238E27FC236}">
                  <a16:creationId xmlns:a16="http://schemas.microsoft.com/office/drawing/2014/main" id="{EE308BFE-3A9A-D5BD-E3EF-7CEEB537E096}"/>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8" name="Freeform: Shape 207">
              <a:extLst>
                <a:ext uri="{FF2B5EF4-FFF2-40B4-BE49-F238E27FC236}">
                  <a16:creationId xmlns:a16="http://schemas.microsoft.com/office/drawing/2014/main" id="{ACC3FE9E-8F43-3774-7A4C-2EACA95C614E}"/>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09" name="Freeform: Shape 208">
              <a:extLst>
                <a:ext uri="{FF2B5EF4-FFF2-40B4-BE49-F238E27FC236}">
                  <a16:creationId xmlns:a16="http://schemas.microsoft.com/office/drawing/2014/main" id="{C6BB845E-EB9A-189B-8E7F-938A1A944532}"/>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0" name="Freeform: Shape 209">
              <a:extLst>
                <a:ext uri="{FF2B5EF4-FFF2-40B4-BE49-F238E27FC236}">
                  <a16:creationId xmlns:a16="http://schemas.microsoft.com/office/drawing/2014/main" id="{9FD310EE-5260-6DB6-B14A-A085079777B8}"/>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1" name="Freeform: Shape 210">
              <a:extLst>
                <a:ext uri="{FF2B5EF4-FFF2-40B4-BE49-F238E27FC236}">
                  <a16:creationId xmlns:a16="http://schemas.microsoft.com/office/drawing/2014/main" id="{E445DAEE-D6CE-0258-0196-0FDC302D4FA4}"/>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2" name="Freeform: Shape 211">
              <a:extLst>
                <a:ext uri="{FF2B5EF4-FFF2-40B4-BE49-F238E27FC236}">
                  <a16:creationId xmlns:a16="http://schemas.microsoft.com/office/drawing/2014/main" id="{78A34F4F-6385-75B3-4B0A-4E43C486C1CC}"/>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3" name="Freeform: Shape 212">
              <a:extLst>
                <a:ext uri="{FF2B5EF4-FFF2-40B4-BE49-F238E27FC236}">
                  <a16:creationId xmlns:a16="http://schemas.microsoft.com/office/drawing/2014/main" id="{8B683B69-9B31-3BAE-C67D-BE810AAA9093}"/>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4" name="Freeform: Shape 213">
              <a:extLst>
                <a:ext uri="{FF2B5EF4-FFF2-40B4-BE49-F238E27FC236}">
                  <a16:creationId xmlns:a16="http://schemas.microsoft.com/office/drawing/2014/main" id="{DCCE220A-A407-AB97-D176-A3BABBBA92E4}"/>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5" name="Freeform: Shape 214">
              <a:extLst>
                <a:ext uri="{FF2B5EF4-FFF2-40B4-BE49-F238E27FC236}">
                  <a16:creationId xmlns:a16="http://schemas.microsoft.com/office/drawing/2014/main" id="{15BABAE1-C7D7-C6FD-8442-734372C23369}"/>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6" name="Freeform: Shape 215">
              <a:extLst>
                <a:ext uri="{FF2B5EF4-FFF2-40B4-BE49-F238E27FC236}">
                  <a16:creationId xmlns:a16="http://schemas.microsoft.com/office/drawing/2014/main" id="{023FBC55-7841-57F7-52C8-4079D26346F8}"/>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7" name="Freeform: Shape 216">
              <a:extLst>
                <a:ext uri="{FF2B5EF4-FFF2-40B4-BE49-F238E27FC236}">
                  <a16:creationId xmlns:a16="http://schemas.microsoft.com/office/drawing/2014/main" id="{0A0D917C-6776-CB4B-4EE2-A21888BCDA69}"/>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8" name="Freeform: Shape 217">
              <a:extLst>
                <a:ext uri="{FF2B5EF4-FFF2-40B4-BE49-F238E27FC236}">
                  <a16:creationId xmlns:a16="http://schemas.microsoft.com/office/drawing/2014/main" id="{367C3290-A155-D38C-0657-54929E221CE1}"/>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19" name="Freeform: Shape 218">
              <a:extLst>
                <a:ext uri="{FF2B5EF4-FFF2-40B4-BE49-F238E27FC236}">
                  <a16:creationId xmlns:a16="http://schemas.microsoft.com/office/drawing/2014/main" id="{0CFD5E67-6E45-623D-A1A5-67DC1BE82EF4}"/>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0" name="Freeform: Shape 219">
              <a:extLst>
                <a:ext uri="{FF2B5EF4-FFF2-40B4-BE49-F238E27FC236}">
                  <a16:creationId xmlns:a16="http://schemas.microsoft.com/office/drawing/2014/main" id="{552DB377-1C07-8970-19DF-987712BCF891}"/>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1" name="Freeform: Shape 220">
              <a:extLst>
                <a:ext uri="{FF2B5EF4-FFF2-40B4-BE49-F238E27FC236}">
                  <a16:creationId xmlns:a16="http://schemas.microsoft.com/office/drawing/2014/main" id="{F2312ACB-3BF6-4E30-1F87-1B9C65BB527C}"/>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2" name="Freeform: Shape 221">
              <a:extLst>
                <a:ext uri="{FF2B5EF4-FFF2-40B4-BE49-F238E27FC236}">
                  <a16:creationId xmlns:a16="http://schemas.microsoft.com/office/drawing/2014/main" id="{ADDA8096-0B24-299C-6563-943F0CD3BBAE}"/>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3" name="Freeform: Shape 222">
              <a:extLst>
                <a:ext uri="{FF2B5EF4-FFF2-40B4-BE49-F238E27FC236}">
                  <a16:creationId xmlns:a16="http://schemas.microsoft.com/office/drawing/2014/main" id="{08503266-FBCD-4EE8-9F48-7C4B71D91037}"/>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4" name="Freeform: Shape 223">
              <a:extLst>
                <a:ext uri="{FF2B5EF4-FFF2-40B4-BE49-F238E27FC236}">
                  <a16:creationId xmlns:a16="http://schemas.microsoft.com/office/drawing/2014/main" id="{8F4B65B5-0873-24DE-AF42-C9BD36B587D6}"/>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5" name="Freeform: Shape 224">
              <a:extLst>
                <a:ext uri="{FF2B5EF4-FFF2-40B4-BE49-F238E27FC236}">
                  <a16:creationId xmlns:a16="http://schemas.microsoft.com/office/drawing/2014/main" id="{4CDA3642-9596-8BC6-E49D-50CCF16A1B2B}"/>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6" name="Freeform: Shape 225">
              <a:extLst>
                <a:ext uri="{FF2B5EF4-FFF2-40B4-BE49-F238E27FC236}">
                  <a16:creationId xmlns:a16="http://schemas.microsoft.com/office/drawing/2014/main" id="{08151822-3FBA-8873-E821-14CBAA17D6C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7" name="Freeform: Shape 226">
              <a:extLst>
                <a:ext uri="{FF2B5EF4-FFF2-40B4-BE49-F238E27FC236}">
                  <a16:creationId xmlns:a16="http://schemas.microsoft.com/office/drawing/2014/main" id="{2569BF01-D99F-42BE-D94D-D4FD1E8EFCA1}"/>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8" name="Freeform: Shape 227">
              <a:extLst>
                <a:ext uri="{FF2B5EF4-FFF2-40B4-BE49-F238E27FC236}">
                  <a16:creationId xmlns:a16="http://schemas.microsoft.com/office/drawing/2014/main" id="{F8DFF912-7F38-192A-B1D5-BC9AB974DCC0}"/>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29" name="Freeform: Shape 228">
              <a:extLst>
                <a:ext uri="{FF2B5EF4-FFF2-40B4-BE49-F238E27FC236}">
                  <a16:creationId xmlns:a16="http://schemas.microsoft.com/office/drawing/2014/main" id="{83608EF3-23C0-C27D-4A26-14FA9ADEE49F}"/>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0" name="Freeform: Shape 229">
              <a:extLst>
                <a:ext uri="{FF2B5EF4-FFF2-40B4-BE49-F238E27FC236}">
                  <a16:creationId xmlns:a16="http://schemas.microsoft.com/office/drawing/2014/main" id="{13160D0D-BC1E-C434-2EC6-74E9BE6B40B1}"/>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1" name="Freeform: Shape 230">
              <a:extLst>
                <a:ext uri="{FF2B5EF4-FFF2-40B4-BE49-F238E27FC236}">
                  <a16:creationId xmlns:a16="http://schemas.microsoft.com/office/drawing/2014/main" id="{144FC0D5-FDD8-DFA4-7E44-ABBB8E16B050}"/>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2" name="Freeform: Shape 231">
              <a:extLst>
                <a:ext uri="{FF2B5EF4-FFF2-40B4-BE49-F238E27FC236}">
                  <a16:creationId xmlns:a16="http://schemas.microsoft.com/office/drawing/2014/main" id="{B35C8574-6E32-718E-BE3F-2837C18187ED}"/>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3" name="Freeform: Shape 232">
              <a:extLst>
                <a:ext uri="{FF2B5EF4-FFF2-40B4-BE49-F238E27FC236}">
                  <a16:creationId xmlns:a16="http://schemas.microsoft.com/office/drawing/2014/main" id="{27C51608-024C-DFE1-D42E-3623DAA9C69F}"/>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4" name="Freeform: Shape 233">
              <a:extLst>
                <a:ext uri="{FF2B5EF4-FFF2-40B4-BE49-F238E27FC236}">
                  <a16:creationId xmlns:a16="http://schemas.microsoft.com/office/drawing/2014/main" id="{329C8DB5-D70D-DE8E-0070-6E09BF98FA41}"/>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5" name="Freeform: Shape 234">
              <a:extLst>
                <a:ext uri="{FF2B5EF4-FFF2-40B4-BE49-F238E27FC236}">
                  <a16:creationId xmlns:a16="http://schemas.microsoft.com/office/drawing/2014/main" id="{0245DF64-FD79-D90C-27FE-E4C2C5BFC5AD}"/>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6" name="Freeform: Shape 235">
              <a:extLst>
                <a:ext uri="{FF2B5EF4-FFF2-40B4-BE49-F238E27FC236}">
                  <a16:creationId xmlns:a16="http://schemas.microsoft.com/office/drawing/2014/main" id="{3787CFEA-744C-4CA2-1D7A-9D68B5693E13}"/>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7" name="Freeform: Shape 236">
              <a:extLst>
                <a:ext uri="{FF2B5EF4-FFF2-40B4-BE49-F238E27FC236}">
                  <a16:creationId xmlns:a16="http://schemas.microsoft.com/office/drawing/2014/main" id="{BC21B6C6-5B4D-6D54-569D-8B16C3D63388}"/>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8" name="Freeform: Shape 237">
              <a:extLst>
                <a:ext uri="{FF2B5EF4-FFF2-40B4-BE49-F238E27FC236}">
                  <a16:creationId xmlns:a16="http://schemas.microsoft.com/office/drawing/2014/main" id="{2C1C55AA-53EA-0AC2-5F2C-EA7591181BEC}"/>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39" name="Freeform: Shape 238">
              <a:extLst>
                <a:ext uri="{FF2B5EF4-FFF2-40B4-BE49-F238E27FC236}">
                  <a16:creationId xmlns:a16="http://schemas.microsoft.com/office/drawing/2014/main" id="{42BA14F2-D0C3-E878-0930-31ED2B0181DD}"/>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0" name="Freeform: Shape 239">
              <a:extLst>
                <a:ext uri="{FF2B5EF4-FFF2-40B4-BE49-F238E27FC236}">
                  <a16:creationId xmlns:a16="http://schemas.microsoft.com/office/drawing/2014/main" id="{3AD7C1C6-3C1C-2B3A-2FB4-9AD362CC733F}"/>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grpSp>
        <p:nvGrpSpPr>
          <p:cNvPr id="241" name="Graphic 5">
            <a:extLst>
              <a:ext uri="{FF2B5EF4-FFF2-40B4-BE49-F238E27FC236}">
                <a16:creationId xmlns:a16="http://schemas.microsoft.com/office/drawing/2014/main" id="{A69F4AA9-3856-37A9-3044-D41CC4A99B4B}"/>
              </a:ext>
            </a:extLst>
          </p:cNvPr>
          <p:cNvGrpSpPr/>
          <p:nvPr/>
        </p:nvGrpSpPr>
        <p:grpSpPr>
          <a:xfrm>
            <a:off x="13612198" y="4879699"/>
            <a:ext cx="605953" cy="680956"/>
            <a:chOff x="1849730" y="1602801"/>
            <a:chExt cx="454465" cy="510717"/>
          </a:xfrm>
        </p:grpSpPr>
        <p:sp>
          <p:nvSpPr>
            <p:cNvPr id="242" name="Freeform: Shape 241">
              <a:extLst>
                <a:ext uri="{FF2B5EF4-FFF2-40B4-BE49-F238E27FC236}">
                  <a16:creationId xmlns:a16="http://schemas.microsoft.com/office/drawing/2014/main" id="{C7C3697E-B9C7-5A5C-5F1D-7A4BF2E0111F}"/>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3" name="Freeform: Shape 242">
              <a:extLst>
                <a:ext uri="{FF2B5EF4-FFF2-40B4-BE49-F238E27FC236}">
                  <a16:creationId xmlns:a16="http://schemas.microsoft.com/office/drawing/2014/main" id="{9EE7A3CA-2026-4E4B-54E6-189FB3A6F3EA}"/>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4" name="Freeform: Shape 243">
              <a:extLst>
                <a:ext uri="{FF2B5EF4-FFF2-40B4-BE49-F238E27FC236}">
                  <a16:creationId xmlns:a16="http://schemas.microsoft.com/office/drawing/2014/main" id="{B6A58D22-7C70-DFF3-C6E5-89A3EED33DDC}"/>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5" name="Freeform: Shape 244">
              <a:extLst>
                <a:ext uri="{FF2B5EF4-FFF2-40B4-BE49-F238E27FC236}">
                  <a16:creationId xmlns:a16="http://schemas.microsoft.com/office/drawing/2014/main" id="{BD56EC48-1C30-F4BE-B414-BFD4041515E6}"/>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6" name="Freeform: Shape 245">
              <a:extLst>
                <a:ext uri="{FF2B5EF4-FFF2-40B4-BE49-F238E27FC236}">
                  <a16:creationId xmlns:a16="http://schemas.microsoft.com/office/drawing/2014/main" id="{4190EDD7-2316-7CA6-0805-5FA17F9B69B6}"/>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7" name="Freeform: Shape 246">
              <a:extLst>
                <a:ext uri="{FF2B5EF4-FFF2-40B4-BE49-F238E27FC236}">
                  <a16:creationId xmlns:a16="http://schemas.microsoft.com/office/drawing/2014/main" id="{4D114874-78D7-6D1E-BD09-04323D812E1B}"/>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8" name="Freeform: Shape 247">
              <a:extLst>
                <a:ext uri="{FF2B5EF4-FFF2-40B4-BE49-F238E27FC236}">
                  <a16:creationId xmlns:a16="http://schemas.microsoft.com/office/drawing/2014/main" id="{CE01CBFD-18C2-8161-6E12-AF908FBBD248}"/>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sp>
          <p:nvSpPr>
            <p:cNvPr id="249" name="Freeform: Shape 248">
              <a:extLst>
                <a:ext uri="{FF2B5EF4-FFF2-40B4-BE49-F238E27FC236}">
                  <a16:creationId xmlns:a16="http://schemas.microsoft.com/office/drawing/2014/main" id="{0E1BAB11-18E5-BE2D-8140-FF06E70292BA}"/>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9Slide07 Cadena" panose="02000503000000020004" pitchFamily="2" charset="0"/>
                <a:ea typeface="+mn-ea"/>
                <a:cs typeface="Arial"/>
                <a:sym typeface="Arial"/>
              </a:endParaRPr>
            </a:p>
          </p:txBody>
        </p:sp>
      </p:grpSp>
      <p:sp>
        <p:nvSpPr>
          <p:cNvPr id="250" name="TextBox 249">
            <a:extLst>
              <a:ext uri="{FF2B5EF4-FFF2-40B4-BE49-F238E27FC236}">
                <a16:creationId xmlns:a16="http://schemas.microsoft.com/office/drawing/2014/main" id="{93751229-CCBC-C361-A895-D85D544BD909}"/>
              </a:ext>
            </a:extLst>
          </p:cNvPr>
          <p:cNvSpPr txBox="1"/>
          <p:nvPr/>
        </p:nvSpPr>
        <p:spPr>
          <a:xfrm>
            <a:off x="1077104" y="6204518"/>
            <a:ext cx="10775971" cy="523220"/>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lvl="0"/>
            <a:r>
              <a:rPr lang="vi-VN" dirty="0">
                <a:solidFill>
                  <a:srgbClr val="2A3563"/>
                </a:solidFill>
              </a:rPr>
              <a:t>Lực tương tác của nam châm với sắt là lực không tiếp xúc.</a:t>
            </a:r>
          </a:p>
        </p:txBody>
      </p:sp>
      <p:pic>
        <p:nvPicPr>
          <p:cNvPr id="251" name="Graphic 250">
            <a:extLst>
              <a:ext uri="{FF2B5EF4-FFF2-40B4-BE49-F238E27FC236}">
                <a16:creationId xmlns:a16="http://schemas.microsoft.com/office/drawing/2014/main" id="{79AD1985-7D48-145F-DF0B-90266EEAA34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87957" y="-134589"/>
            <a:ext cx="3004043" cy="300404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50"/>
                                        </p:tgtEl>
                                        <p:attrNameLst>
                                          <p:attrName>style.visibility</p:attrName>
                                        </p:attrNameLst>
                                      </p:cBhvr>
                                      <p:to>
                                        <p:strVal val="visible"/>
                                      </p:to>
                                    </p:set>
                                    <p:animEffect transition="in" filter="wipe(up)">
                                      <p:cBhvr>
                                        <p:cTn id="7" dur="500"/>
                                        <p:tgtEl>
                                          <p:spTgt spid="250"/>
                                        </p:tgtEl>
                                      </p:cBhvr>
                                    </p:animEffect>
                                  </p:childTnLst>
                                </p:cTn>
                              </p:par>
                              <p:par>
                                <p:cTn id="8" presetID="6" presetClass="entr" presetSubtype="32" fill="hold"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circle(out)">
                                      <p:cBhvr>
                                        <p:cTn id="10" dur="500"/>
                                        <p:tgtEl>
                                          <p:spTgt spid="251"/>
                                        </p:tgtEl>
                                      </p:cBhvr>
                                    </p:animEffect>
                                  </p:childTnLst>
                                </p:cTn>
                              </p:par>
                              <p:par>
                                <p:cTn id="11" presetID="53" presetClass="entr" presetSubtype="16" fill="hold" nodeType="withEffect">
                                  <p:stCondLst>
                                    <p:cond delay="0"/>
                                  </p:stCondLst>
                                  <p:childTnLst>
                                    <p:set>
                                      <p:cBhvr>
                                        <p:cTn id="12" dur="1" fill="hold">
                                          <p:stCondLst>
                                            <p:cond delay="0"/>
                                          </p:stCondLst>
                                        </p:cTn>
                                        <p:tgtEl>
                                          <p:spTgt spid="252"/>
                                        </p:tgtEl>
                                        <p:attrNameLst>
                                          <p:attrName>style.visibility</p:attrName>
                                        </p:attrNameLst>
                                      </p:cBhvr>
                                      <p:to>
                                        <p:strVal val="visible"/>
                                      </p:to>
                                    </p:set>
                                    <p:anim calcmode="lin" valueType="num">
                                      <p:cBhvr>
                                        <p:cTn id="13" dur="750" fill="hold"/>
                                        <p:tgtEl>
                                          <p:spTgt spid="252"/>
                                        </p:tgtEl>
                                        <p:attrNameLst>
                                          <p:attrName>ppt_w</p:attrName>
                                        </p:attrNameLst>
                                      </p:cBhvr>
                                      <p:tavLst>
                                        <p:tav tm="0">
                                          <p:val>
                                            <p:fltVal val="0"/>
                                          </p:val>
                                        </p:tav>
                                        <p:tav tm="100000">
                                          <p:val>
                                            <p:strVal val="#ppt_w"/>
                                          </p:val>
                                        </p:tav>
                                      </p:tavLst>
                                    </p:anim>
                                    <p:anim calcmode="lin" valueType="num">
                                      <p:cBhvr>
                                        <p:cTn id="14" dur="750" fill="hold"/>
                                        <p:tgtEl>
                                          <p:spTgt spid="252"/>
                                        </p:tgtEl>
                                        <p:attrNameLst>
                                          <p:attrName>ppt_h</p:attrName>
                                        </p:attrNameLst>
                                      </p:cBhvr>
                                      <p:tavLst>
                                        <p:tav tm="0">
                                          <p:val>
                                            <p:fltVal val="0"/>
                                          </p:val>
                                        </p:tav>
                                        <p:tav tm="100000">
                                          <p:val>
                                            <p:strVal val="#ppt_h"/>
                                          </p:val>
                                        </p:tav>
                                      </p:tavLst>
                                    </p:anim>
                                    <p:animEffect transition="in" filter="fade">
                                      <p:cBhvr>
                                        <p:cTn id="15" dur="750"/>
                                        <p:tgtEl>
                                          <p:spTgt spid="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D92332"/>
      </a:accent1>
      <a:accent2>
        <a:srgbClr val="D96C75"/>
      </a:accent2>
      <a:accent3>
        <a:srgbClr val="304D73"/>
      </a:accent3>
      <a:accent4>
        <a:srgbClr val="8C0303"/>
      </a:accent4>
      <a:accent5>
        <a:srgbClr val="F2F2F2"/>
      </a:accent5>
      <a:accent6>
        <a:srgbClr val="70AD47"/>
      </a:accent6>
      <a:hlink>
        <a:srgbClr val="0563C1"/>
      </a:hlink>
      <a:folHlink>
        <a:srgbClr val="954F72"/>
      </a:folHlink>
    </a:clrScheme>
    <a:fontScheme name="Custom 11">
      <a:majorFont>
        <a:latin typeface="A1.Jovis-Headline-San"/>
        <a:ea typeface=""/>
        <a:cs typeface=""/>
      </a:majorFont>
      <a:minorFont>
        <a:latin typeface="A6.Jovis-CoinyRegular-Decorativ"/>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alming Strategies for Class Infographics by Slidesgo">
  <a:themeElements>
    <a:clrScheme name="Simple Light">
      <a:dk1>
        <a:srgbClr val="272021"/>
      </a:dk1>
      <a:lt1>
        <a:srgbClr val="FFFFFF"/>
      </a:lt1>
      <a:dk2>
        <a:srgbClr val="E6E6E6"/>
      </a:dk2>
      <a:lt2>
        <a:srgbClr val="E0A3BE"/>
      </a:lt2>
      <a:accent1>
        <a:srgbClr val="96B4D9"/>
      </a:accent1>
      <a:accent2>
        <a:srgbClr val="7EA985"/>
      </a:accent2>
      <a:accent3>
        <a:srgbClr val="3B5C58"/>
      </a:accent3>
      <a:accent4>
        <a:srgbClr val="EDC137"/>
      </a:accent4>
      <a:accent5>
        <a:srgbClr val="DF9A2B"/>
      </a:accent5>
      <a:accent6>
        <a:srgbClr val="D16847"/>
      </a:accent6>
      <a:hlink>
        <a:srgbClr val="27202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5121</TotalTime>
  <Words>1907</Words>
  <Application>Microsoft Office PowerPoint</Application>
  <PresentationFormat>Widescreen</PresentationFormat>
  <Paragraphs>207</Paragraphs>
  <Slides>52</Slides>
  <Notes>12</Notes>
  <HiddenSlides>0</HiddenSlides>
  <MMClips>5</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52</vt:i4>
      </vt:variant>
    </vt:vector>
  </HeadingPairs>
  <TitlesOfParts>
    <vt:vector size="67" baseType="lpstr">
      <vt:lpstr>#9Slide03 Arima Madurai Black</vt:lpstr>
      <vt:lpstr>#9Slide03 Cabin</vt:lpstr>
      <vt:lpstr>#9Slide03 Cabin Bold</vt:lpstr>
      <vt:lpstr>#9Slide07 Cadena</vt:lpstr>
      <vt:lpstr>#9Slide07 IcielBaliho Script</vt:lpstr>
      <vt:lpstr>A1.Jovis-Headline-San</vt:lpstr>
      <vt:lpstr>A6.Jovis-CoinyRegular-Decorativ</vt:lpstr>
      <vt:lpstr>Arial</vt:lpstr>
      <vt:lpstr>Calibri</vt:lpstr>
      <vt:lpstr>Calibri Light</vt:lpstr>
      <vt:lpstr>Fira Sans Extra Condensed SemiBold</vt:lpstr>
      <vt:lpstr>Roboto</vt:lpstr>
      <vt:lpstr>Office Theme</vt:lpstr>
      <vt:lpstr>1_Office Theme</vt:lpstr>
      <vt:lpstr>Calming Strategies for Class Infographics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Oanh Phạm</dc:creator>
  <cp:lastModifiedBy>Oanh Phạm</cp:lastModifiedBy>
  <cp:revision>11</cp:revision>
  <dcterms:created xsi:type="dcterms:W3CDTF">2022-06-26T02:57:34Z</dcterms:created>
  <dcterms:modified xsi:type="dcterms:W3CDTF">2022-06-29T16:34:18Z</dcterms:modified>
</cp:coreProperties>
</file>