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3350490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lorama">
      <a:dk1>
        <a:srgbClr val="262626"/>
      </a:dk1>
      <a:lt1>
        <a:sysClr val="window" lastClr="FFFFFF"/>
      </a:lt1>
      <a:dk2>
        <a:srgbClr val="262626"/>
      </a:dk2>
      <a:lt2>
        <a:srgbClr val="FFFFFF"/>
      </a:lt2>
      <a:accent1>
        <a:srgbClr val="FFC34A"/>
      </a:accent1>
      <a:accent2>
        <a:srgbClr val="EC297C"/>
      </a:accent2>
      <a:accent3>
        <a:srgbClr val="3DC4EA"/>
      </a:accent3>
      <a:accent4>
        <a:srgbClr val="0F76A1"/>
      </a:accent4>
      <a:accent5>
        <a:srgbClr val="DB31DB"/>
      </a:accent5>
      <a:accent6>
        <a:srgbClr val="A41DA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2020-06-13T12:44:58Z</dcterms:modified>
</cp:coreProperties>
</file>