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6" r:id="rId2"/>
    <p:sldId id="301" r:id="rId3"/>
    <p:sldId id="258" r:id="rId4"/>
    <p:sldId id="329" r:id="rId5"/>
    <p:sldId id="330" r:id="rId6"/>
    <p:sldId id="304" r:id="rId7"/>
    <p:sldId id="332" r:id="rId8"/>
    <p:sldId id="307" r:id="rId9"/>
    <p:sldId id="331" r:id="rId10"/>
    <p:sldId id="335" r:id="rId11"/>
    <p:sldId id="336" r:id="rId12"/>
    <p:sldId id="333" r:id="rId13"/>
    <p:sldId id="337" r:id="rId14"/>
    <p:sldId id="334" r:id="rId15"/>
    <p:sldId id="341" r:id="rId16"/>
    <p:sldId id="338" r:id="rId17"/>
    <p:sldId id="345" r:id="rId18"/>
    <p:sldId id="339" r:id="rId19"/>
    <p:sldId id="342" r:id="rId20"/>
    <p:sldId id="324" r:id="rId21"/>
    <p:sldId id="325" r:id="rId22"/>
    <p:sldId id="343" r:id="rId23"/>
    <p:sldId id="326" r:id="rId24"/>
    <p:sldId id="327" r:id="rId25"/>
    <p:sldId id="344" r:id="rId26"/>
  </p:sldIdLst>
  <p:sldSz cx="24387175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3927-4183-4964-8543-FB374B33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82A5C-9A6A-4CAE-A603-626DEC3BB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4BE796C0-8F3D-4933-BBB3-98032DD6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6328"/>
            <a:ext cx="24413028" cy="137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382000"/>
                <a:ext cx="14892034" cy="459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382000"/>
                <a:ext cx="14892034" cy="4590167"/>
              </a:xfrm>
              <a:prstGeom prst="rect">
                <a:avLst/>
              </a:prstGeom>
              <a:blipFill>
                <a:blip r:embed="rId4"/>
                <a:stretch>
                  <a:fillRect l="-1842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7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991600"/>
                <a:ext cx="16720834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991600"/>
                <a:ext cx="16720834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41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8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716587" y="5562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/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  <a:blipFill>
                <a:blip r:embed="rId3"/>
                <a:stretch>
                  <a:fillRect l="-189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46071-7575-4873-9778-6CE7441B3826}"/>
                  </a:ext>
                </a:extLst>
              </p:cNvPr>
              <p:cNvSpPr/>
              <p:nvPr/>
            </p:nvSpPr>
            <p:spPr>
              <a:xfrm>
                <a:off x="5564187" y="8305800"/>
                <a:ext cx="12192000" cy="48628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1+3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rad>
                        </m:den>
                      </m:f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/>
                              </m:sSup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C46071-7575-4873-9778-6CE7441B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8305800"/>
                <a:ext cx="12192000" cy="4862870"/>
              </a:xfrm>
              <a:prstGeom prst="rect">
                <a:avLst/>
              </a:prstGeom>
              <a:blipFill rotWithShape="0">
                <a:blip r:embed="rId4"/>
                <a:stretch>
                  <a:fillRect l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716587" y="5562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/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  <a:blipFill>
                <a:blip r:embed="rId3"/>
                <a:stretch>
                  <a:fillRect l="-189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46071-7575-4873-9778-6CE7441B3826}"/>
                  </a:ext>
                </a:extLst>
              </p:cNvPr>
              <p:cNvSpPr/>
              <p:nvPr/>
            </p:nvSpPr>
            <p:spPr>
              <a:xfrm>
                <a:off x="5564186" y="8640901"/>
                <a:ext cx="16887071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=−1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C46071-7575-4873-9778-6CE7441B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6" y="8640901"/>
                <a:ext cx="16887071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2191255" y="5959955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/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4400" b="1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  <a:blipFill>
                <a:blip r:embed="rId3"/>
                <a:stretch>
                  <a:fillRect r="-15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0CC585-D827-4A45-AC45-03AF84050DE4}"/>
                  </a:ext>
                </a:extLst>
              </p:cNvPr>
              <p:cNvSpPr/>
              <p:nvPr/>
            </p:nvSpPr>
            <p:spPr>
              <a:xfrm>
                <a:off x="4954587" y="8564701"/>
                <a:ext cx="1219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0CC585-D827-4A45-AC45-03AF84050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8564701"/>
                <a:ext cx="12192000" cy="3170099"/>
              </a:xfrm>
              <a:prstGeom prst="rect">
                <a:avLst/>
              </a:prstGeom>
              <a:blipFill>
                <a:blip r:embed="rId4"/>
                <a:stretch>
                  <a:fillRect l="-230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DDCA-4A4B-489D-8273-E8C78616CE44}"/>
                  </a:ext>
                </a:extLst>
              </p:cNvPr>
              <p:cNvSpPr/>
              <p:nvPr/>
            </p:nvSpPr>
            <p:spPr>
              <a:xfrm>
                <a:off x="13946187" y="9381052"/>
                <a:ext cx="7068666" cy="2966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DDCA-4A4B-489D-8273-E8C78616C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9381052"/>
                <a:ext cx="7068666" cy="2966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2191255" y="5959955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/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  <a:blipFill>
                <a:blip r:embed="rId3"/>
                <a:stretch>
                  <a:fillRect r="-15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571C5B-4011-4BC1-935D-FF2E80826574}"/>
                  </a:ext>
                </a:extLst>
              </p:cNvPr>
              <p:cNvSpPr/>
              <p:nvPr/>
            </p:nvSpPr>
            <p:spPr>
              <a:xfrm>
                <a:off x="5106987" y="8868757"/>
                <a:ext cx="18487905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 đó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571C5B-4011-4BC1-935D-FF2E80826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8868757"/>
                <a:ext cx="18487905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517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1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395" y="2570159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1888787" y="59455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/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  <a:blipFill>
                <a:blip r:embed="rId3"/>
                <a:stretch>
                  <a:fillRect l="-204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/>
              <p:nvPr/>
            </p:nvSpPr>
            <p:spPr>
              <a:xfrm>
                <a:off x="3523706" y="9378858"/>
                <a:ext cx="19718881" cy="2813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06" y="9378858"/>
                <a:ext cx="19718881" cy="2813142"/>
              </a:xfrm>
              <a:prstGeom prst="rect">
                <a:avLst/>
              </a:prstGeom>
              <a:blipFill>
                <a:blip r:embed="rId4"/>
                <a:stretch>
                  <a:fillRect l="-1391" t="-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395" y="2570159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1888787" y="59455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/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  <a:blipFill>
                <a:blip r:embed="rId3"/>
                <a:stretch>
                  <a:fillRect l="-204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/>
              <p:nvPr/>
            </p:nvSpPr>
            <p:spPr>
              <a:xfrm>
                <a:off x="3278187" y="8776640"/>
                <a:ext cx="19703755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CACL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 đó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E46A2A-2F13-4469-A7C1-64811238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8776640"/>
                <a:ext cx="19703755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423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36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403387" y="59591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/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  <a:blipFill>
                <a:blip r:embed="rId3"/>
                <a:stretch>
                  <a:fillRect l="-23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055B061-3DB0-40B7-8759-A566728EA6DF}"/>
              </a:ext>
            </a:extLst>
          </p:cNvPr>
          <p:cNvSpPr/>
          <p:nvPr/>
        </p:nvSpPr>
        <p:spPr>
          <a:xfrm>
            <a:off x="5075917" y="7946995"/>
            <a:ext cx="12192000" cy="1294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  <a:tab pos="540385" algn="l"/>
                <a:tab pos="3420745" algn="l"/>
              </a:tabLst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6D6D4-9168-4094-81F4-ADF998A25D1A}"/>
                  </a:ext>
                </a:extLst>
              </p:cNvPr>
              <p:cNvSpPr/>
              <p:nvPr/>
            </p:nvSpPr>
            <p:spPr>
              <a:xfrm>
                <a:off x="1596943" y="9273106"/>
                <a:ext cx="8962965" cy="150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  <m:r>
                        <a:rPr lang="fr-FR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6D6D4-9168-4094-81F4-ADF998A25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43" y="9273106"/>
                <a:ext cx="8962965" cy="1502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CCBBF3-0EAB-4582-AD73-6F3549D5E1A3}"/>
                  </a:ext>
                </a:extLst>
              </p:cNvPr>
              <p:cNvSpPr/>
              <p:nvPr/>
            </p:nvSpPr>
            <p:spPr>
              <a:xfrm>
                <a:off x="8765753" y="9453211"/>
                <a:ext cx="12192000" cy="15072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CCBBF3-0EAB-4582-AD73-6F3549D5E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53" y="9453211"/>
                <a:ext cx="12192000" cy="1507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3A38B-CE9F-45BA-A7AF-F55B660F27AF}"/>
                  </a:ext>
                </a:extLst>
              </p:cNvPr>
              <p:cNvSpPr/>
              <p:nvPr/>
            </p:nvSpPr>
            <p:spPr>
              <a:xfrm>
                <a:off x="2910094" y="10674559"/>
                <a:ext cx="10224530" cy="2719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</m:t>
                                      </m:r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3A38B-CE9F-45BA-A7AF-F55B660F2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94" y="10674559"/>
                <a:ext cx="10224530" cy="2719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403387" y="59591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/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  <a:blipFill>
                <a:blip r:embed="rId3"/>
                <a:stretch>
                  <a:fillRect l="-23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077A1-C361-40A1-9D68-67191C0C9627}"/>
                  </a:ext>
                </a:extLst>
              </p:cNvPr>
              <p:cNvSpPr/>
              <p:nvPr/>
            </p:nvSpPr>
            <p:spPr>
              <a:xfrm>
                <a:off x="3278187" y="9080624"/>
                <a:ext cx="19173071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9077A1-C361-40A1-9D68-67191C0C9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9080624"/>
                <a:ext cx="19173071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463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34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06425" y="7326070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07890" y="88392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7890" y="104394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857807A-F103-48D1-8FF8-2D049F91B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813" y="138931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96194-0DC6-4BB9-A232-6E30800E9D31}"/>
              </a:ext>
            </a:extLst>
          </p:cNvPr>
          <p:cNvSpPr/>
          <p:nvPr/>
        </p:nvSpPr>
        <p:spPr>
          <a:xfrm>
            <a:off x="1398587" y="2679719"/>
            <a:ext cx="17805400" cy="215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3c,d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132; 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133.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F2663B-6B4E-4196-9F7A-DD34400B1789}"/>
                  </a:ext>
                </a:extLst>
              </p:cNvPr>
              <p:cNvSpPr/>
              <p:nvPr/>
            </p:nvSpPr>
            <p:spPr>
              <a:xfrm>
                <a:off x="1432831" y="4648200"/>
                <a:ext cx="19523756" cy="307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F2663B-6B4E-4196-9F7A-DD34400B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31" y="4648200"/>
                <a:ext cx="19523756" cy="307565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787AB5-0D9A-4D7C-8B79-0940B61F638A}"/>
                  </a:ext>
                </a:extLst>
              </p:cNvPr>
              <p:cNvSpPr/>
              <p:nvPr/>
            </p:nvSpPr>
            <p:spPr>
              <a:xfrm>
                <a:off x="1398587" y="8534400"/>
                <a:ext cx="9661491" cy="540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787AB5-0D9A-4D7C-8B79-0940B61F6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8534400"/>
                <a:ext cx="9661491" cy="540725"/>
              </a:xfrm>
              <a:prstGeom prst="rect">
                <a:avLst/>
              </a:prstGeom>
              <a:blipFill>
                <a:blip r:embed="rId4"/>
                <a:stretch>
                  <a:fillRect t="-104494" r="-1640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1F16DE-E650-4246-9240-64BE418924EE}"/>
                  </a:ext>
                </a:extLst>
              </p:cNvPr>
              <p:cNvSpPr/>
              <p:nvPr/>
            </p:nvSpPr>
            <p:spPr>
              <a:xfrm>
                <a:off x="3301545" y="9067800"/>
                <a:ext cx="17655042" cy="148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1F16DE-E650-4246-9240-64BE41892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45" y="9067800"/>
                <a:ext cx="17655042" cy="1486754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8149579-2153-49C8-8E20-8AB490636C5A}"/>
                  </a:ext>
                </a:extLst>
              </p:cNvPr>
              <p:cNvSpPr/>
              <p:nvPr/>
            </p:nvSpPr>
            <p:spPr>
              <a:xfrm>
                <a:off x="1434417" y="10515600"/>
                <a:ext cx="18988770" cy="287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4050665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8149579-2153-49C8-8E20-8AB490636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7" y="10515600"/>
                <a:ext cx="18988770" cy="2877326"/>
              </a:xfrm>
              <a:prstGeom prst="rect">
                <a:avLst/>
              </a:prstGeom>
              <a:blipFill>
                <a:blip r:embed="rId6"/>
                <a:stretch>
                  <a:fillRect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2525F9-717C-4C25-BABF-4F0C4F57F1A8}"/>
                  </a:ext>
                </a:extLst>
              </p:cNvPr>
              <p:cNvSpPr/>
              <p:nvPr/>
            </p:nvSpPr>
            <p:spPr>
              <a:xfrm>
                <a:off x="5665788" y="4153390"/>
                <a:ext cx="12327025" cy="12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2525F9-717C-4C25-BABF-4F0C4F57F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4153390"/>
                <a:ext cx="12327025" cy="1208729"/>
              </a:xfrm>
              <a:prstGeom prst="rect">
                <a:avLst/>
              </a:prstGeom>
              <a:blipFill>
                <a:blip r:embed="rId3"/>
                <a:stretch>
                  <a:fillRect l="-2224"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069CA-3C65-4A10-928F-2043BB4664ED}"/>
                  </a:ext>
                </a:extLst>
              </p:cNvPr>
              <p:cNvSpPr/>
              <p:nvPr/>
            </p:nvSpPr>
            <p:spPr>
              <a:xfrm>
                <a:off x="5301488" y="7401253"/>
                <a:ext cx="12192000" cy="39932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069CA-3C65-4A10-928F-2043BB466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88" y="7401253"/>
                <a:ext cx="12192000" cy="3993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4835469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133)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BE8369-6111-44D0-9F51-EDD10D9B45A5}"/>
                  </a:ext>
                </a:extLst>
              </p:cNvPr>
              <p:cNvSpPr/>
              <p:nvPr/>
            </p:nvSpPr>
            <p:spPr>
              <a:xfrm>
                <a:off x="6300787" y="3827996"/>
                <a:ext cx="6160276" cy="1377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BE8369-6111-44D0-9F51-EDD10D9B4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87" y="3827996"/>
                <a:ext cx="6160276" cy="1377365"/>
              </a:xfrm>
              <a:prstGeom prst="rect">
                <a:avLst/>
              </a:prstGeom>
              <a:blipFill>
                <a:blip r:embed="rId3"/>
                <a:stretch>
                  <a:fillRect l="-4554" r="-3564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7E00A5-8E43-4A4F-B859-BE35ACA64AFC}"/>
                  </a:ext>
                </a:extLst>
              </p:cNvPr>
              <p:cNvSpPr/>
              <p:nvPr/>
            </p:nvSpPr>
            <p:spPr>
              <a:xfrm>
                <a:off x="5665788" y="7239000"/>
                <a:ext cx="12104083" cy="2352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7E00A5-8E43-4A4F-B859-BE35ACA64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7239000"/>
                <a:ext cx="12104083" cy="2352503"/>
              </a:xfrm>
              <a:prstGeom prst="rect">
                <a:avLst/>
              </a:prstGeom>
              <a:blipFill>
                <a:blip r:embed="rId4"/>
                <a:stretch>
                  <a:fillRect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31387" y="518160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2BDD2A-8E24-4D6A-8631-A71FC0FC10A7}"/>
                  </a:ext>
                </a:extLst>
              </p:cNvPr>
              <p:cNvSpPr/>
              <p:nvPr/>
            </p:nvSpPr>
            <p:spPr>
              <a:xfrm>
                <a:off x="3871231" y="3276600"/>
                <a:ext cx="19523756" cy="307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2BDD2A-8E24-4D6A-8631-A71FC0FC1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231" y="3276600"/>
                <a:ext cx="19523756" cy="307565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9E53FE-25A2-42AF-9414-D99C6F769374}"/>
                  </a:ext>
                </a:extLst>
              </p:cNvPr>
              <p:cNvSpPr/>
              <p:nvPr/>
            </p:nvSpPr>
            <p:spPr>
              <a:xfrm>
                <a:off x="4766097" y="9073759"/>
                <a:ext cx="10468187" cy="75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9E53FE-25A2-42AF-9414-D99C6F769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97" y="9073759"/>
                <a:ext cx="10468187" cy="756041"/>
              </a:xfrm>
              <a:prstGeom prst="rect">
                <a:avLst/>
              </a:prstGeom>
              <a:blipFill>
                <a:blip r:embed="rId4"/>
                <a:stretch>
                  <a:fillRect t="-160800" r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7848600"/>
            <a:ext cx="21948825" cy="52578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5001912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688387" y="6148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7896DF-F98C-4EAB-A5FE-E228589E7386}"/>
                  </a:ext>
                </a:extLst>
              </p:cNvPr>
              <p:cNvSpPr/>
              <p:nvPr/>
            </p:nvSpPr>
            <p:spPr>
              <a:xfrm>
                <a:off x="2897187" y="5029200"/>
                <a:ext cx="10473508" cy="5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rad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7896DF-F98C-4EAB-A5FE-E228589E7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5029200"/>
                <a:ext cx="10473508" cy="567463"/>
              </a:xfrm>
              <a:prstGeom prst="rect">
                <a:avLst/>
              </a:prstGeom>
              <a:blipFill>
                <a:blip r:embed="rId3"/>
                <a:stretch>
                  <a:fillRect t="-113978" r="-1746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06C963-BE33-486A-B310-BAE514F36FE5}"/>
                  </a:ext>
                </a:extLst>
              </p:cNvPr>
              <p:cNvSpPr/>
              <p:nvPr/>
            </p:nvSpPr>
            <p:spPr>
              <a:xfrm>
                <a:off x="4421187" y="5828446"/>
                <a:ext cx="17655042" cy="1508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06C963-BE33-486A-B310-BAE514F36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828446"/>
                <a:ext cx="17655042" cy="1508618"/>
              </a:xfrm>
              <a:prstGeom prst="rect">
                <a:avLst/>
              </a:prstGeom>
              <a:blipFill>
                <a:blip r:embed="rId4"/>
                <a:stretch>
                  <a:fillRect b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A75788-178B-46D3-9FB5-3BF5922D582D}"/>
                  </a:ext>
                </a:extLst>
              </p:cNvPr>
              <p:cNvSpPr/>
              <p:nvPr/>
            </p:nvSpPr>
            <p:spPr>
              <a:xfrm>
                <a:off x="3278187" y="9602293"/>
                <a:ext cx="18798042" cy="2132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A75788-178B-46D3-9FB5-3BF5922D5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9602293"/>
                <a:ext cx="18798042" cy="2132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  <p:bldP spid="4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7848600"/>
            <a:ext cx="21948825" cy="52578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5001912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7375187" y="6113214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7A7B73-9D36-45FB-B0B1-0BDED85FB438}"/>
                  </a:ext>
                </a:extLst>
              </p:cNvPr>
              <p:cNvSpPr/>
              <p:nvPr/>
            </p:nvSpPr>
            <p:spPr>
              <a:xfrm>
                <a:off x="2067830" y="4326003"/>
                <a:ext cx="18988770" cy="287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4050665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7A7B73-9D36-45FB-B0B1-0BDED85FB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30" y="4326003"/>
                <a:ext cx="18988770" cy="2877326"/>
              </a:xfrm>
              <a:prstGeom prst="rect">
                <a:avLst/>
              </a:prstGeom>
              <a:blipFill>
                <a:blip r:embed="rId3"/>
                <a:stretch>
                  <a:fillRect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6F739-5B37-4E2D-BD61-EB99986C3B43}"/>
                  </a:ext>
                </a:extLst>
              </p:cNvPr>
              <p:cNvSpPr/>
              <p:nvPr/>
            </p:nvSpPr>
            <p:spPr>
              <a:xfrm>
                <a:off x="807427" y="8915400"/>
                <a:ext cx="22358961" cy="175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3000"/>
                  </a:lnSpc>
                  <a:spcBef>
                    <a:spcPts val="600"/>
                  </a:spcBef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6F739-5B37-4E2D-BD61-EB99986C3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7" y="8915400"/>
                <a:ext cx="22358961" cy="1759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A2B8E-63B9-4DE3-9FFF-13EEF4F70F5B}"/>
                  </a:ext>
                </a:extLst>
              </p:cNvPr>
              <p:cNvSpPr/>
              <p:nvPr/>
            </p:nvSpPr>
            <p:spPr>
              <a:xfrm>
                <a:off x="915987" y="11224052"/>
                <a:ext cx="8397472" cy="15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+1−4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A2B8E-63B9-4DE3-9FFF-13EEF4F7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11224052"/>
                <a:ext cx="8397472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B716A4-86DC-4E1F-816C-A951B2FD6222}"/>
                  </a:ext>
                </a:extLst>
              </p:cNvPr>
              <p:cNvSpPr/>
              <p:nvPr/>
            </p:nvSpPr>
            <p:spPr>
              <a:xfrm>
                <a:off x="8688387" y="11326606"/>
                <a:ext cx="6494855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B716A4-86DC-4E1F-816C-A951B2FD6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387" y="11326606"/>
                <a:ext cx="6494855" cy="1363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9FA6FA-6765-4402-9C7B-5D9A39E01928}"/>
                  </a:ext>
                </a:extLst>
              </p:cNvPr>
              <p:cNvSpPr/>
              <p:nvPr/>
            </p:nvSpPr>
            <p:spPr>
              <a:xfrm>
                <a:off x="15285171" y="11144940"/>
                <a:ext cx="7365671" cy="188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e>
                        </m:ra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9FA6FA-6765-4402-9C7B-5D9A39E01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171" y="11144940"/>
                <a:ext cx="7365671" cy="1885260"/>
              </a:xfrm>
              <a:prstGeom prst="rect">
                <a:avLst/>
              </a:prstGeom>
              <a:blipFill>
                <a:blip r:embed="rId7"/>
                <a:stretch>
                  <a:fillRect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/>
              <p:nvPr/>
            </p:nvSpPr>
            <p:spPr>
              <a:xfrm>
                <a:off x="2788016" y="5800628"/>
                <a:ext cx="19348562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16" y="5800628"/>
                <a:ext cx="19348562" cy="5019772"/>
              </a:xfrm>
              <a:prstGeom prst="rect">
                <a:avLst/>
              </a:prstGeom>
              <a:blipFill>
                <a:blip r:embed="rId3"/>
                <a:stretch>
                  <a:fillRect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FA27E3-D890-4215-9DCF-24414C7425F6}"/>
                  </a:ext>
                </a:extLst>
              </p:cNvPr>
              <p:cNvSpPr/>
              <p:nvPr/>
            </p:nvSpPr>
            <p:spPr>
              <a:xfrm>
                <a:off x="2897537" y="5867400"/>
                <a:ext cx="19732239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FA27E3-D890-4215-9DCF-24414C742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37" y="5867400"/>
                <a:ext cx="19732239" cy="5019772"/>
              </a:xfrm>
              <a:prstGeom prst="rect">
                <a:avLst/>
              </a:prstGeom>
              <a:blipFill>
                <a:blip r:embed="rId3"/>
                <a:stretch>
                  <a:fillRect r="-309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908302"/>
            <a:ext cx="22325581" cy="8235636"/>
            <a:chOff x="1076414" y="4403390"/>
            <a:chExt cx="22325581" cy="349963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93FF6-7648-49EC-9185-ED9B65C1DBF4}"/>
                  </a:ext>
                </a:extLst>
              </p:cNvPr>
              <p:cNvSpPr/>
              <p:nvPr/>
            </p:nvSpPr>
            <p:spPr>
              <a:xfrm>
                <a:off x="2592387" y="5562600"/>
                <a:ext cx="19420226" cy="5021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hằng số và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nguyên dương, ta luôn có: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 indent="1295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lí về giới hạn hữu hạn của hàm số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vẫn còn đúng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93FF6-7648-49EC-9185-ED9B65C1D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562600"/>
                <a:ext cx="19420226" cy="5021952"/>
              </a:xfrm>
              <a:prstGeom prst="rect">
                <a:avLst/>
              </a:prstGeom>
              <a:blipFill>
                <a:blip r:embed="rId3"/>
                <a:stretch>
                  <a:fillRect b="-5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02972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17625" y="7059794"/>
            <a:ext cx="21948825" cy="635140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D9CCDA-6D5F-408D-B295-8D70D72FB62B}"/>
                  </a:ext>
                </a:extLst>
              </p:cNvPr>
              <p:cNvSpPr/>
              <p:nvPr/>
            </p:nvSpPr>
            <p:spPr>
              <a:xfrm>
                <a:off x="7594146" y="4701910"/>
                <a:ext cx="5677260" cy="14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D9CCDA-6D5F-408D-B295-8D70D72FB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46" y="4701910"/>
                <a:ext cx="5677260" cy="1493679"/>
              </a:xfrm>
              <a:prstGeom prst="rect">
                <a:avLst/>
              </a:prstGeom>
              <a:blipFill>
                <a:blip r:embed="rId3"/>
                <a:stretch>
                  <a:fillRect l="-5800" r="-5585" b="-1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429785-5546-4DE6-A228-FC46390724F7}"/>
                  </a:ext>
                </a:extLst>
              </p:cNvPr>
              <p:cNvSpPr/>
              <p:nvPr/>
            </p:nvSpPr>
            <p:spPr>
              <a:xfrm>
                <a:off x="439284" y="8153400"/>
                <a:ext cx="16678999" cy="2646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429785-5546-4DE6-A228-FC4639072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4" y="8153400"/>
                <a:ext cx="16678999" cy="2646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5AD4A0-5896-4E75-B8E3-399667E6A820}"/>
                  </a:ext>
                </a:extLst>
              </p:cNvPr>
              <p:cNvSpPr/>
              <p:nvPr/>
            </p:nvSpPr>
            <p:spPr>
              <a:xfrm>
                <a:off x="13819371" y="8229600"/>
                <a:ext cx="5384616" cy="247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limLow>
                            <m:limLow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5AD4A0-5896-4E75-B8E3-399667E6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371" y="8229600"/>
                <a:ext cx="5384616" cy="2476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51A79A-4A90-447F-AE22-E59B6BB089F9}"/>
                  </a:ext>
                </a:extLst>
              </p:cNvPr>
              <p:cNvSpPr/>
              <p:nvPr/>
            </p:nvSpPr>
            <p:spPr>
              <a:xfrm>
                <a:off x="8281987" y="11057507"/>
                <a:ext cx="9779000" cy="21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</m:t>
                            </m:r>
                            <m:r>
                              <a:rPr lang="en-US" sz="56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51A79A-4A90-447F-AE22-E59B6BB08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87" y="11057507"/>
                <a:ext cx="9779000" cy="2122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30796" y="2525611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6765587" y="561216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39891-A77B-4BC1-B8CF-3073835638B9}"/>
                  </a:ext>
                </a:extLst>
              </p:cNvPr>
              <p:cNvSpPr/>
              <p:nvPr/>
            </p:nvSpPr>
            <p:spPr>
              <a:xfrm>
                <a:off x="2921603" y="3835340"/>
                <a:ext cx="19977921" cy="294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dương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hằng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A.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C.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39891-A77B-4BC1-B8CF-307383563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03" y="3835340"/>
                <a:ext cx="19977921" cy="2949590"/>
              </a:xfrm>
              <a:prstGeom prst="rect">
                <a:avLst/>
              </a:prstGeom>
              <a:blipFill>
                <a:blip r:embed="rId3"/>
                <a:stretch>
                  <a:fillRect l="-610"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3F587-9562-423F-8CDF-A085BCE09BAD}"/>
                  </a:ext>
                </a:extLst>
              </p:cNvPr>
              <p:cNvSpPr/>
              <p:nvPr/>
            </p:nvSpPr>
            <p:spPr>
              <a:xfrm>
                <a:off x="4409960" y="9835759"/>
                <a:ext cx="4835298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3F587-9562-423F-8CDF-A085BCE09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60" y="9835759"/>
                <a:ext cx="4835298" cy="1145570"/>
              </a:xfrm>
              <a:prstGeom prst="rect">
                <a:avLst/>
              </a:prstGeom>
              <a:blipFill>
                <a:blip r:embed="rId4"/>
                <a:stretch>
                  <a:fillRect l="-5668" t="-4787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1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154987" y="5445216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5C0A10-F332-4E1F-92F6-016B4BC08F50}"/>
                  </a:ext>
                </a:extLst>
              </p:cNvPr>
              <p:cNvSpPr/>
              <p:nvPr/>
            </p:nvSpPr>
            <p:spPr>
              <a:xfrm>
                <a:off x="4847692" y="3352800"/>
                <a:ext cx="13279423" cy="2974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?</a:t>
                </a:r>
              </a:p>
              <a:p>
                <a:pPr marL="2286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5C0A10-F332-4E1F-92F6-016B4BC08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352800"/>
                <a:ext cx="13279423" cy="2974404"/>
              </a:xfrm>
              <a:prstGeom prst="rect">
                <a:avLst/>
              </a:prstGeom>
              <a:blipFill>
                <a:blip r:embed="rId3"/>
                <a:stretch>
                  <a:fillRect l="-321" b="-10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02448D-EC47-463B-ACB5-BCDEEA9DB2CB}"/>
                  </a:ext>
                </a:extLst>
              </p:cNvPr>
              <p:cNvSpPr/>
              <p:nvPr/>
            </p:nvSpPr>
            <p:spPr>
              <a:xfrm>
                <a:off x="5438072" y="9354789"/>
                <a:ext cx="10964540" cy="264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02448D-EC47-463B-ACB5-BCDEEA9DB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72" y="9354789"/>
                <a:ext cx="10964540" cy="2646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644196"/>
                <a:ext cx="1219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644196"/>
                <a:ext cx="12192000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2000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6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1622</Words>
  <Application>Microsoft Office PowerPoint</Application>
  <PresentationFormat>Custom</PresentationFormat>
  <Paragraphs>344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95</cp:revision>
  <dcterms:created xsi:type="dcterms:W3CDTF">2013-08-31T11:42:51Z</dcterms:created>
  <dcterms:modified xsi:type="dcterms:W3CDTF">2020-04-19T15:54:34Z</dcterms:modified>
</cp:coreProperties>
</file>