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1173" r:id="rId2"/>
    <p:sldId id="1174" r:id="rId3"/>
    <p:sldId id="1183" r:id="rId4"/>
    <p:sldId id="1225" r:id="rId5"/>
    <p:sldId id="1224" r:id="rId6"/>
    <p:sldId id="1233" r:id="rId7"/>
    <p:sldId id="1218" r:id="rId8"/>
    <p:sldId id="1221" r:id="rId9"/>
    <p:sldId id="1243" r:id="rId10"/>
    <p:sldId id="1228" r:id="rId11"/>
    <p:sldId id="1212" r:id="rId12"/>
    <p:sldId id="1234" r:id="rId13"/>
    <p:sldId id="1226" r:id="rId14"/>
    <p:sldId id="1216" r:id="rId15"/>
    <p:sldId id="1244" r:id="rId16"/>
    <p:sldId id="1227" r:id="rId17"/>
    <p:sldId id="1220" r:id="rId18"/>
    <p:sldId id="1237" r:id="rId19"/>
    <p:sldId id="1213" r:id="rId20"/>
    <p:sldId id="1245" r:id="rId21"/>
    <p:sldId id="1239" r:id="rId22"/>
    <p:sldId id="1223" r:id="rId23"/>
    <p:sldId id="1232" r:id="rId24"/>
    <p:sldId id="1219" r:id="rId25"/>
    <p:sldId id="1230" r:id="rId26"/>
  </p:sldIdLst>
  <p:sldSz cx="9144000" cy="5143500" type="screen16x9"/>
  <p:notesSz cx="6858000" cy="9144000"/>
  <p:custDataLst>
    <p:tags r:id="rId29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6" pos="528" userDrawn="1">
          <p15:clr>
            <a:srgbClr val="A4A3A4"/>
          </p15:clr>
        </p15:guide>
        <p15:guide id="7" pos="7152" userDrawn="1">
          <p15:clr>
            <a:srgbClr val="A4A3A4"/>
          </p15:clr>
        </p15:guide>
        <p15:guide id="8" orient="horz" pos="1620">
          <p15:clr>
            <a:srgbClr val="A4A3A4"/>
          </p15:clr>
        </p15:guide>
        <p15:guide id="9" pos="2880">
          <p15:clr>
            <a:srgbClr val="A4A3A4"/>
          </p15:clr>
        </p15:guide>
        <p15:guide id="10" pos="396">
          <p15:clr>
            <a:srgbClr val="A4A3A4"/>
          </p15:clr>
        </p15:guide>
        <p15:guide id="11" pos="53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AD0"/>
    <a:srgbClr val="58B46E"/>
    <a:srgbClr val="CA0001"/>
    <a:srgbClr val="980001"/>
    <a:srgbClr val="C4C4C4"/>
    <a:srgbClr val="BCBCBC"/>
    <a:srgbClr val="82D6E1"/>
    <a:srgbClr val="A3EFE8"/>
    <a:srgbClr val="AACD4C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75" autoAdjust="0"/>
    <p:restoredTop sz="94434" autoAdjust="0"/>
  </p:normalViewPr>
  <p:slideViewPr>
    <p:cSldViewPr snapToGrid="0">
      <p:cViewPr varScale="1">
        <p:scale>
          <a:sx n="143" d="100"/>
          <a:sy n="143" d="100"/>
        </p:scale>
        <p:origin x="858" y="108"/>
      </p:cViewPr>
      <p:guideLst>
        <p:guide orient="horz" pos="2160"/>
        <p:guide pos="3840"/>
        <p:guide pos="528"/>
        <p:guide pos="7152"/>
        <p:guide orient="horz" pos="1620"/>
        <p:guide pos="2880"/>
        <p:guide pos="396"/>
        <p:guide pos="53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822" y="102"/>
      </p:cViewPr>
      <p:guideLst/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2253F-1DC1-44AB-85F9-14DB9D873A39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8A4E4-7001-4196-8720-A0FCB0AE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1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4D076-05C0-4F10-BAEB-F2DA581BE89B}" type="datetimeFigureOut">
              <a:rPr lang="en-US" smtClean="0"/>
              <a:t>1/3/2018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B7F8-81FA-46DC-8926-8D6B124E5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55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6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82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54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45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58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27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11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24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44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66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4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72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28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70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8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621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33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89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2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89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35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9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5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05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84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84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94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9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97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97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48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97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97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48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30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48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97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6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60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47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77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25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66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04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7" b="20988"/>
          <a:stretch/>
        </p:blipFill>
        <p:spPr>
          <a:xfrm>
            <a:off x="0" y="4048168"/>
            <a:ext cx="9144000" cy="10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7" r:id="rId7"/>
    <p:sldLayoutId id="2147483666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omak - Moon Fl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557320" y="4401403"/>
            <a:ext cx="609600" cy="6096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75475" y="2990950"/>
            <a:ext cx="4419794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精美实用、框架完整的学校教育、工作汇报、培训学习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PPT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1656359" y="977625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>
                  <a:solidFill>
                    <a:schemeClr val="bg1"/>
                  </a:solidFill>
                </a:ln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卡</a:t>
            </a:r>
            <a:endParaRPr lang="en-US" sz="8000" b="1" dirty="0">
              <a:ln>
                <a:solidFill>
                  <a:schemeClr val="bg1"/>
                </a:solidFill>
              </a:ln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爨宝子简" panose="03000909000000000000" pitchFamily="65" charset="-122"/>
              <a:ea typeface="苏新诗爨宝子简" panose="03000909000000000000" pitchFamily="65" charset="-122"/>
              <a:cs typeface="钻石甜心手机字体" panose="02000500000000000000" pitchFamily="2" charset="-122"/>
            </a:endParaRPr>
          </a:p>
        </p:txBody>
      </p:sp>
      <p:sp>
        <p:nvSpPr>
          <p:cNvPr id="9" name="TextBox 12"/>
          <p:cNvSpPr txBox="1"/>
          <p:nvPr/>
        </p:nvSpPr>
        <p:spPr>
          <a:xfrm rot="20700000">
            <a:off x="2829648" y="1441234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>
                  <a:solidFill>
                    <a:schemeClr val="bg1"/>
                  </a:solidFill>
                </a:ln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通</a:t>
            </a:r>
            <a:endParaRPr lang="en-US" sz="8000" b="1" dirty="0">
              <a:ln>
                <a:solidFill>
                  <a:schemeClr val="bg1"/>
                </a:solidFill>
              </a:ln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爨宝子简" panose="03000909000000000000" pitchFamily="65" charset="-122"/>
              <a:ea typeface="苏新诗爨宝子简" panose="03000909000000000000" pitchFamily="65" charset="-122"/>
              <a:cs typeface="钻石甜心手机字体" panose="02000500000000000000" pitchFamily="2" charset="-122"/>
            </a:endParaRPr>
          </a:p>
        </p:txBody>
      </p:sp>
      <p:sp>
        <p:nvSpPr>
          <p:cNvPr id="10" name="TextBox 12"/>
          <p:cNvSpPr txBox="1"/>
          <p:nvPr/>
        </p:nvSpPr>
        <p:spPr>
          <a:xfrm rot="1338036">
            <a:off x="3859586" y="918992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>
                  <a:solidFill>
                    <a:schemeClr val="bg1"/>
                  </a:solidFill>
                </a:ln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课</a:t>
            </a:r>
            <a:endParaRPr lang="en-US" sz="8000" b="1" dirty="0">
              <a:ln>
                <a:solidFill>
                  <a:schemeClr val="bg1"/>
                </a:solidFill>
              </a:ln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爨宝子简" panose="03000909000000000000" pitchFamily="65" charset="-122"/>
              <a:ea typeface="苏新诗爨宝子简" panose="03000909000000000000" pitchFamily="65" charset="-122"/>
              <a:cs typeface="钻石甜心手机字体" panose="02000500000000000000" pitchFamily="2" charset="-122"/>
            </a:endParaRPr>
          </a:p>
        </p:txBody>
      </p:sp>
      <p:sp>
        <p:nvSpPr>
          <p:cNvPr id="11" name="TextBox 12"/>
          <p:cNvSpPr txBox="1"/>
          <p:nvPr/>
        </p:nvSpPr>
        <p:spPr>
          <a:xfrm rot="20500379">
            <a:off x="4731282" y="1610838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>
                  <a:solidFill>
                    <a:schemeClr val="bg1"/>
                  </a:solidFill>
                </a:ln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件</a:t>
            </a:r>
            <a:endParaRPr lang="en-US" sz="8000" b="1" dirty="0">
              <a:ln>
                <a:solidFill>
                  <a:schemeClr val="bg1"/>
                </a:solidFill>
              </a:ln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爨宝子简" panose="03000909000000000000" pitchFamily="65" charset="-122"/>
              <a:ea typeface="苏新诗爨宝子简" panose="03000909000000000000" pitchFamily="65" charset="-122"/>
              <a:cs typeface="钻石甜心手机字体" panose="02000500000000000000" pitchFamily="2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 rot="329837">
            <a:off x="5737673" y="1401299"/>
            <a:ext cx="21755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PPT</a:t>
            </a:r>
            <a:endParaRPr lang="en-US" sz="8000" b="1" dirty="0">
              <a:ln>
                <a:solidFill>
                  <a:schemeClr val="bg1"/>
                </a:solidFill>
              </a:ln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爨宝子简" panose="03000909000000000000" pitchFamily="65" charset="-122"/>
              <a:ea typeface="苏新诗爨宝子简" panose="03000909000000000000" pitchFamily="65" charset="-122"/>
              <a:cs typeface="钻石甜心手机字体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531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组合 253">
            <a:extLst>
              <a:ext uri="{FF2B5EF4-FFF2-40B4-BE49-F238E27FC236}">
                <a16:creationId xmlns:a16="http://schemas.microsoft.com/office/drawing/2014/main" id="{8975767D-1983-4DE9-8F02-F81F60274A30}"/>
              </a:ext>
            </a:extLst>
          </p:cNvPr>
          <p:cNvGrpSpPr/>
          <p:nvPr/>
        </p:nvGrpSpPr>
        <p:grpSpPr>
          <a:xfrm>
            <a:off x="4671744" y="1155097"/>
            <a:ext cx="3599528" cy="775579"/>
            <a:chOff x="6228991" y="2273716"/>
            <a:chExt cx="4799371" cy="1034105"/>
          </a:xfrm>
        </p:grpSpPr>
        <p:sp>
          <p:nvSpPr>
            <p:cNvPr id="255" name="圆角矩形 2">
              <a:extLst>
                <a:ext uri="{FF2B5EF4-FFF2-40B4-BE49-F238E27FC236}">
                  <a16:creationId xmlns:a16="http://schemas.microsoft.com/office/drawing/2014/main" id="{60F83619-ED41-491D-A297-D380FBBE973E}"/>
                </a:ext>
              </a:extLst>
            </p:cNvPr>
            <p:cNvSpPr/>
            <p:nvPr/>
          </p:nvSpPr>
          <p:spPr>
            <a:xfrm>
              <a:off x="6228991" y="2273716"/>
              <a:ext cx="4799371" cy="1034105"/>
            </a:xfrm>
            <a:prstGeom prst="roundRect">
              <a:avLst>
                <a:gd name="adj" fmla="val 0"/>
              </a:avLst>
            </a:prstGeom>
            <a:solidFill>
              <a:srgbClr val="00D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56" name="椭圆 255">
              <a:extLst>
                <a:ext uri="{FF2B5EF4-FFF2-40B4-BE49-F238E27FC236}">
                  <a16:creationId xmlns:a16="http://schemas.microsoft.com/office/drawing/2014/main" id="{79D40551-32A2-4739-AB2B-3D7D4C1DDE93}"/>
                </a:ext>
              </a:extLst>
            </p:cNvPr>
            <p:cNvSpPr/>
            <p:nvPr/>
          </p:nvSpPr>
          <p:spPr>
            <a:xfrm>
              <a:off x="6449741" y="2480035"/>
              <a:ext cx="631349" cy="6313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Cond-Medium" pitchFamily="50" charset="0"/>
                </a:rPr>
                <a:t>01</a:t>
              </a:r>
              <a:endPara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DINCond-Medium" pitchFamily="50" charset="0"/>
              </a:endParaRPr>
            </a:p>
          </p:txBody>
        </p:sp>
        <p:sp>
          <p:nvSpPr>
            <p:cNvPr id="257" name="矩形 256">
              <a:extLst>
                <a:ext uri="{FF2B5EF4-FFF2-40B4-BE49-F238E27FC236}">
                  <a16:creationId xmlns:a16="http://schemas.microsoft.com/office/drawing/2014/main" id="{0FC6C101-FECF-4BE5-B7E8-4BEA3FCDA08F}"/>
                </a:ext>
              </a:extLst>
            </p:cNvPr>
            <p:cNvSpPr/>
            <p:nvPr/>
          </p:nvSpPr>
          <p:spPr>
            <a:xfrm>
              <a:off x="7163698" y="2453613"/>
              <a:ext cx="18876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+mj-ea"/>
                  <a:ea typeface="+mj-ea"/>
                </a:rPr>
                <a:t>单击添加您的标题</a:t>
              </a:r>
            </a:p>
          </p:txBody>
        </p:sp>
        <p:sp>
          <p:nvSpPr>
            <p:cNvPr id="258" name="矩形 257">
              <a:extLst>
                <a:ext uri="{FF2B5EF4-FFF2-40B4-BE49-F238E27FC236}">
                  <a16:creationId xmlns:a16="http://schemas.microsoft.com/office/drawing/2014/main" id="{45C6AF95-9504-4434-8754-D3D84BF106C1}"/>
                </a:ext>
              </a:extLst>
            </p:cNvPr>
            <p:cNvSpPr/>
            <p:nvPr/>
          </p:nvSpPr>
          <p:spPr>
            <a:xfrm>
              <a:off x="7163696" y="2705693"/>
              <a:ext cx="3567804" cy="529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825" dirty="0">
                  <a:solidFill>
                    <a:schemeClr val="bg1"/>
                  </a:solidFill>
                  <a:latin typeface="+mn-ea"/>
                </a:rPr>
                <a:t>凭借自身优势和专业化的独特视角为客户提供优质的</a:t>
              </a:r>
              <a:r>
                <a:rPr lang="en-US" altLang="zh-CN" sz="825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825" dirty="0">
                  <a:solidFill>
                    <a:schemeClr val="bg1"/>
                  </a:solidFill>
                  <a:latin typeface="+mn-ea"/>
                </a:rPr>
                <a:t>服务，助你演绎精彩人生。</a:t>
              </a:r>
            </a:p>
          </p:txBody>
        </p:sp>
      </p:grpSp>
      <p:sp>
        <p:nvSpPr>
          <p:cNvPr id="259" name="圆角矩形 109">
            <a:extLst>
              <a:ext uri="{FF2B5EF4-FFF2-40B4-BE49-F238E27FC236}">
                <a16:creationId xmlns:a16="http://schemas.microsoft.com/office/drawing/2014/main" id="{E9132077-1ADF-4C5C-BACE-659E2ED003EE}"/>
              </a:ext>
            </a:extLst>
          </p:cNvPr>
          <p:cNvSpPr/>
          <p:nvPr/>
        </p:nvSpPr>
        <p:spPr>
          <a:xfrm>
            <a:off x="872729" y="1155097"/>
            <a:ext cx="3687660" cy="2620254"/>
          </a:xfrm>
          <a:prstGeom prst="roundRect">
            <a:avLst>
              <a:gd name="adj" fmla="val 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50"/>
          </a:p>
        </p:txBody>
      </p:sp>
      <p:grpSp>
        <p:nvGrpSpPr>
          <p:cNvPr id="260" name="组合 259">
            <a:extLst>
              <a:ext uri="{FF2B5EF4-FFF2-40B4-BE49-F238E27FC236}">
                <a16:creationId xmlns:a16="http://schemas.microsoft.com/office/drawing/2014/main" id="{9D8FF888-CDF3-44D6-B8B5-452DE20EF636}"/>
              </a:ext>
            </a:extLst>
          </p:cNvPr>
          <p:cNvGrpSpPr/>
          <p:nvPr/>
        </p:nvGrpSpPr>
        <p:grpSpPr>
          <a:xfrm>
            <a:off x="4671744" y="2077435"/>
            <a:ext cx="3599528" cy="775579"/>
            <a:chOff x="6228991" y="2273716"/>
            <a:chExt cx="4799371" cy="1034105"/>
          </a:xfrm>
        </p:grpSpPr>
        <p:sp>
          <p:nvSpPr>
            <p:cNvPr id="261" name="圆角矩形 2">
              <a:extLst>
                <a:ext uri="{FF2B5EF4-FFF2-40B4-BE49-F238E27FC236}">
                  <a16:creationId xmlns:a16="http://schemas.microsoft.com/office/drawing/2014/main" id="{497F3431-6445-4912-A8EA-0E64EF9CBF32}"/>
                </a:ext>
              </a:extLst>
            </p:cNvPr>
            <p:cNvSpPr/>
            <p:nvPr/>
          </p:nvSpPr>
          <p:spPr>
            <a:xfrm>
              <a:off x="6228991" y="2273716"/>
              <a:ext cx="4799371" cy="1034105"/>
            </a:xfrm>
            <a:prstGeom prst="roundRect">
              <a:avLst>
                <a:gd name="adj" fmla="val 0"/>
              </a:avLst>
            </a:prstGeom>
            <a:solidFill>
              <a:srgbClr val="00D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262" name="椭圆 261">
              <a:extLst>
                <a:ext uri="{FF2B5EF4-FFF2-40B4-BE49-F238E27FC236}">
                  <a16:creationId xmlns:a16="http://schemas.microsoft.com/office/drawing/2014/main" id="{B2B873A8-9AA8-4623-A3F4-CF13F9DC92D4}"/>
                </a:ext>
              </a:extLst>
            </p:cNvPr>
            <p:cNvSpPr/>
            <p:nvPr/>
          </p:nvSpPr>
          <p:spPr>
            <a:xfrm>
              <a:off x="6449741" y="2480035"/>
              <a:ext cx="631349" cy="6313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Cond-Medium" pitchFamily="50" charset="0"/>
                </a:rPr>
                <a:t>02</a:t>
              </a:r>
              <a:endPara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DINCond-Medium" pitchFamily="50" charset="0"/>
              </a:endParaRPr>
            </a:p>
          </p:txBody>
        </p:sp>
        <p:sp>
          <p:nvSpPr>
            <p:cNvPr id="263" name="矩形 262">
              <a:extLst>
                <a:ext uri="{FF2B5EF4-FFF2-40B4-BE49-F238E27FC236}">
                  <a16:creationId xmlns:a16="http://schemas.microsoft.com/office/drawing/2014/main" id="{45BA767E-928D-4257-ABFC-4E014CC2E5D5}"/>
                </a:ext>
              </a:extLst>
            </p:cNvPr>
            <p:cNvSpPr/>
            <p:nvPr/>
          </p:nvSpPr>
          <p:spPr>
            <a:xfrm>
              <a:off x="7163698" y="2453613"/>
              <a:ext cx="18876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+mj-ea"/>
                  <a:ea typeface="+mj-ea"/>
                </a:rPr>
                <a:t>单击添加您的标题</a:t>
              </a:r>
            </a:p>
          </p:txBody>
        </p:sp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0CCF1F9C-F9D0-4C29-9A09-FEA1DD1156CC}"/>
                </a:ext>
              </a:extLst>
            </p:cNvPr>
            <p:cNvSpPr/>
            <p:nvPr/>
          </p:nvSpPr>
          <p:spPr>
            <a:xfrm>
              <a:off x="7163696" y="2705693"/>
              <a:ext cx="3567804" cy="529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825" dirty="0">
                  <a:solidFill>
                    <a:schemeClr val="bg1"/>
                  </a:solidFill>
                  <a:latin typeface="+mn-ea"/>
                </a:rPr>
                <a:t>凭借自身优势和专业化的独特视角为客户提供优质的</a:t>
              </a:r>
              <a:r>
                <a:rPr lang="en-US" altLang="zh-CN" sz="825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825" dirty="0">
                  <a:solidFill>
                    <a:schemeClr val="bg1"/>
                  </a:solidFill>
                  <a:latin typeface="+mn-ea"/>
                </a:rPr>
                <a:t>服务，助你演绎精彩人生。</a:t>
              </a:r>
            </a:p>
          </p:txBody>
        </p:sp>
      </p:grpSp>
      <p:grpSp>
        <p:nvGrpSpPr>
          <p:cNvPr id="265" name="组合 264">
            <a:extLst>
              <a:ext uri="{FF2B5EF4-FFF2-40B4-BE49-F238E27FC236}">
                <a16:creationId xmlns:a16="http://schemas.microsoft.com/office/drawing/2014/main" id="{A991CAD7-8BCD-4F22-8371-8999996461E9}"/>
              </a:ext>
            </a:extLst>
          </p:cNvPr>
          <p:cNvGrpSpPr/>
          <p:nvPr/>
        </p:nvGrpSpPr>
        <p:grpSpPr>
          <a:xfrm>
            <a:off x="4671744" y="2999772"/>
            <a:ext cx="3599528" cy="775579"/>
            <a:chOff x="6228991" y="2273716"/>
            <a:chExt cx="4799371" cy="1034105"/>
          </a:xfrm>
        </p:grpSpPr>
        <p:sp>
          <p:nvSpPr>
            <p:cNvPr id="266" name="圆角矩形 2">
              <a:extLst>
                <a:ext uri="{FF2B5EF4-FFF2-40B4-BE49-F238E27FC236}">
                  <a16:creationId xmlns:a16="http://schemas.microsoft.com/office/drawing/2014/main" id="{C3A64D82-572F-488D-A28F-EEE7898D1FAA}"/>
                </a:ext>
              </a:extLst>
            </p:cNvPr>
            <p:cNvSpPr/>
            <p:nvPr/>
          </p:nvSpPr>
          <p:spPr>
            <a:xfrm>
              <a:off x="6228991" y="2273716"/>
              <a:ext cx="4799371" cy="1034105"/>
            </a:xfrm>
            <a:prstGeom prst="roundRect">
              <a:avLst>
                <a:gd name="adj" fmla="val 0"/>
              </a:avLst>
            </a:prstGeom>
            <a:solidFill>
              <a:srgbClr val="00D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267" name="椭圆 266">
              <a:extLst>
                <a:ext uri="{FF2B5EF4-FFF2-40B4-BE49-F238E27FC236}">
                  <a16:creationId xmlns:a16="http://schemas.microsoft.com/office/drawing/2014/main" id="{C0CFB0E2-761F-4661-8C34-A6011AFA1DB0}"/>
                </a:ext>
              </a:extLst>
            </p:cNvPr>
            <p:cNvSpPr/>
            <p:nvPr/>
          </p:nvSpPr>
          <p:spPr>
            <a:xfrm>
              <a:off x="6449741" y="2480035"/>
              <a:ext cx="631349" cy="6313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Cond-Medium" pitchFamily="50" charset="0"/>
                </a:rPr>
                <a:t>03</a:t>
              </a:r>
              <a:endPara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DINCond-Medium" pitchFamily="50" charset="0"/>
              </a:endParaRPr>
            </a:p>
          </p:txBody>
        </p:sp>
        <p:sp>
          <p:nvSpPr>
            <p:cNvPr id="268" name="矩形 267">
              <a:extLst>
                <a:ext uri="{FF2B5EF4-FFF2-40B4-BE49-F238E27FC236}">
                  <a16:creationId xmlns:a16="http://schemas.microsoft.com/office/drawing/2014/main" id="{ABB9291F-45D2-4303-BA38-2CFD40624725}"/>
                </a:ext>
              </a:extLst>
            </p:cNvPr>
            <p:cNvSpPr/>
            <p:nvPr/>
          </p:nvSpPr>
          <p:spPr>
            <a:xfrm>
              <a:off x="7163698" y="2453613"/>
              <a:ext cx="18876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+mj-ea"/>
                  <a:ea typeface="+mj-ea"/>
                </a:rPr>
                <a:t>单击添加您的标题</a:t>
              </a:r>
            </a:p>
          </p:txBody>
        </p:sp>
        <p:sp>
          <p:nvSpPr>
            <p:cNvPr id="269" name="矩形 268">
              <a:extLst>
                <a:ext uri="{FF2B5EF4-FFF2-40B4-BE49-F238E27FC236}">
                  <a16:creationId xmlns:a16="http://schemas.microsoft.com/office/drawing/2014/main" id="{E241C820-F27D-4CFF-8874-4BAB8382ED23}"/>
                </a:ext>
              </a:extLst>
            </p:cNvPr>
            <p:cNvSpPr/>
            <p:nvPr/>
          </p:nvSpPr>
          <p:spPr>
            <a:xfrm>
              <a:off x="7163696" y="2705693"/>
              <a:ext cx="3567804" cy="529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825" dirty="0">
                  <a:solidFill>
                    <a:schemeClr val="bg1"/>
                  </a:solidFill>
                  <a:latin typeface="+mn-ea"/>
                </a:rPr>
                <a:t>凭借自身优势和专业化的独特视角为客户提供优质的</a:t>
              </a:r>
              <a:r>
                <a:rPr lang="en-US" altLang="zh-CN" sz="825" dirty="0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 sz="825" dirty="0">
                  <a:solidFill>
                    <a:schemeClr val="bg1"/>
                  </a:solidFill>
                  <a:latin typeface="+mn-ea"/>
                </a:rPr>
                <a:t>服务，助你演绎精彩人生。</a:t>
              </a:r>
            </a:p>
          </p:txBody>
        </p:sp>
      </p:grpSp>
      <p:sp>
        <p:nvSpPr>
          <p:cNvPr id="270" name="文本框 10">
            <a:extLst>
              <a:ext uri="{FF2B5EF4-FFF2-40B4-BE49-F238E27FC236}">
                <a16:creationId xmlns:a16="http://schemas.microsoft.com/office/drawing/2014/main" id="{3685F09C-9117-41EE-B7D3-5F69AF92A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928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7">
            <a:extLst>
              <a:ext uri="{FF2B5EF4-FFF2-40B4-BE49-F238E27FC236}">
                <a16:creationId xmlns:a16="http://schemas.microsoft.com/office/drawing/2014/main" id="{59AEC7F1-EE9C-4C1A-B871-75C34447BCA0}"/>
              </a:ext>
            </a:extLst>
          </p:cNvPr>
          <p:cNvSpPr txBox="1"/>
          <p:nvPr/>
        </p:nvSpPr>
        <p:spPr>
          <a:xfrm>
            <a:off x="1139828" y="3615784"/>
            <a:ext cx="685762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服务，助你演绎精彩人生。我们长期为客户提供专业的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策划、设计制作等全程服务。</a:t>
            </a:r>
          </a:p>
          <a:p>
            <a:pPr algn="ctr">
              <a:lnSpc>
                <a:spcPct val="120000"/>
              </a:lnSpc>
              <a:defRPr/>
            </a:pPr>
            <a:endParaRPr lang="zh-CN" altLang="en-US" sz="9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1" name="Oval 37">
            <a:extLst>
              <a:ext uri="{FF2B5EF4-FFF2-40B4-BE49-F238E27FC236}">
                <a16:creationId xmlns:a16="http://schemas.microsoft.com/office/drawing/2014/main" id="{EEB4F10B-3133-4B3D-AC0B-C8D0D9192F41}"/>
              </a:ext>
            </a:extLst>
          </p:cNvPr>
          <p:cNvSpPr/>
          <p:nvPr/>
        </p:nvSpPr>
        <p:spPr>
          <a:xfrm>
            <a:off x="6349640" y="1476998"/>
            <a:ext cx="545176" cy="548596"/>
          </a:xfrm>
          <a:prstGeom prst="ellipse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02</a:t>
            </a:r>
          </a:p>
        </p:txBody>
      </p:sp>
      <p:sp>
        <p:nvSpPr>
          <p:cNvPr id="12" name="Oval 38">
            <a:extLst>
              <a:ext uri="{FF2B5EF4-FFF2-40B4-BE49-F238E27FC236}">
                <a16:creationId xmlns:a16="http://schemas.microsoft.com/office/drawing/2014/main" id="{3FC181C2-609C-4B36-9436-4EE4764D323B}"/>
              </a:ext>
            </a:extLst>
          </p:cNvPr>
          <p:cNvSpPr/>
          <p:nvPr/>
        </p:nvSpPr>
        <p:spPr>
          <a:xfrm>
            <a:off x="6349640" y="2496277"/>
            <a:ext cx="545176" cy="548596"/>
          </a:xfrm>
          <a:prstGeom prst="ellipse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03</a:t>
            </a: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C91776DA-AE28-49FF-A9A7-0EE7A1AB44C6}"/>
              </a:ext>
            </a:extLst>
          </p:cNvPr>
          <p:cNvGrpSpPr/>
          <p:nvPr/>
        </p:nvGrpSpPr>
        <p:grpSpPr>
          <a:xfrm>
            <a:off x="6991184" y="1521488"/>
            <a:ext cx="1085824" cy="656842"/>
            <a:chOff x="9321755" y="2936665"/>
            <a:chExt cx="1447845" cy="875838"/>
          </a:xfrm>
        </p:grpSpPr>
        <p:sp>
          <p:nvSpPr>
            <p:cNvPr id="14" name="TextBox 54">
              <a:extLst>
                <a:ext uri="{FF2B5EF4-FFF2-40B4-BE49-F238E27FC236}">
                  <a16:creationId xmlns:a16="http://schemas.microsoft.com/office/drawing/2014/main" id="{E8BFC2BF-BF68-4D23-A772-0BB54E47BCBD}"/>
                </a:ext>
              </a:extLst>
            </p:cNvPr>
            <p:cNvSpPr txBox="1"/>
            <p:nvPr/>
          </p:nvSpPr>
          <p:spPr>
            <a:xfrm>
              <a:off x="9321755" y="3258475"/>
              <a:ext cx="1447845" cy="5540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我们长期为客户提供专业的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PPT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策划、设计制作等全程服务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Times New Roman" panose="02020603050405020304" pitchFamily="18" charset="0"/>
              </a:endParaRPr>
            </a:p>
          </p:txBody>
        </p:sp>
        <p:sp>
          <p:nvSpPr>
            <p:cNvPr id="15" name="TextBox 66">
              <a:extLst>
                <a:ext uri="{FF2B5EF4-FFF2-40B4-BE49-F238E27FC236}">
                  <a16:creationId xmlns:a16="http://schemas.microsoft.com/office/drawing/2014/main" id="{3F1369C3-3D7D-48C9-989D-6460177729CA}"/>
                </a:ext>
              </a:extLst>
            </p:cNvPr>
            <p:cNvSpPr txBox="1"/>
            <p:nvPr/>
          </p:nvSpPr>
          <p:spPr>
            <a:xfrm>
              <a:off x="9327855" y="2936665"/>
              <a:ext cx="1441745" cy="2154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16" name="Group 67">
            <a:extLst>
              <a:ext uri="{FF2B5EF4-FFF2-40B4-BE49-F238E27FC236}">
                <a16:creationId xmlns:a16="http://schemas.microsoft.com/office/drawing/2014/main" id="{C62CD029-33A0-4E03-B00E-55C828EF75FF}"/>
              </a:ext>
            </a:extLst>
          </p:cNvPr>
          <p:cNvGrpSpPr/>
          <p:nvPr/>
        </p:nvGrpSpPr>
        <p:grpSpPr>
          <a:xfrm>
            <a:off x="6991184" y="2568108"/>
            <a:ext cx="1085824" cy="656842"/>
            <a:chOff x="9306450" y="1441534"/>
            <a:chExt cx="1447845" cy="875838"/>
          </a:xfrm>
        </p:grpSpPr>
        <p:sp>
          <p:nvSpPr>
            <p:cNvPr id="17" name="TextBox 68">
              <a:extLst>
                <a:ext uri="{FF2B5EF4-FFF2-40B4-BE49-F238E27FC236}">
                  <a16:creationId xmlns:a16="http://schemas.microsoft.com/office/drawing/2014/main" id="{5145C5B8-86DF-4929-80E3-BE90A3ED659B}"/>
                </a:ext>
              </a:extLst>
            </p:cNvPr>
            <p:cNvSpPr txBox="1"/>
            <p:nvPr/>
          </p:nvSpPr>
          <p:spPr>
            <a:xfrm>
              <a:off x="9306450" y="1763344"/>
              <a:ext cx="1447845" cy="5540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我们长期为客户提供专业的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PPT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策划、设计制作等全程服务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Times New Roman" panose="02020603050405020304" pitchFamily="18" charset="0"/>
              </a:endParaRPr>
            </a:p>
          </p:txBody>
        </p:sp>
        <p:sp>
          <p:nvSpPr>
            <p:cNvPr id="18" name="TextBox 69">
              <a:extLst>
                <a:ext uri="{FF2B5EF4-FFF2-40B4-BE49-F238E27FC236}">
                  <a16:creationId xmlns:a16="http://schemas.microsoft.com/office/drawing/2014/main" id="{1B3F4ECE-C13C-4434-A999-5DCC2C0A2586}"/>
                </a:ext>
              </a:extLst>
            </p:cNvPr>
            <p:cNvSpPr txBox="1"/>
            <p:nvPr/>
          </p:nvSpPr>
          <p:spPr>
            <a:xfrm>
              <a:off x="9312550" y="1441534"/>
              <a:ext cx="1441745" cy="2154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sp>
        <p:nvSpPr>
          <p:cNvPr id="19" name="Oval 72">
            <a:extLst>
              <a:ext uri="{FF2B5EF4-FFF2-40B4-BE49-F238E27FC236}">
                <a16:creationId xmlns:a16="http://schemas.microsoft.com/office/drawing/2014/main" id="{B4CCF2EB-D324-4BCD-B98B-7C3DB187C30F}"/>
              </a:ext>
            </a:extLst>
          </p:cNvPr>
          <p:cNvSpPr/>
          <p:nvPr/>
        </p:nvSpPr>
        <p:spPr>
          <a:xfrm flipH="1">
            <a:off x="2184805" y="1476998"/>
            <a:ext cx="545176" cy="548596"/>
          </a:xfrm>
          <a:prstGeom prst="ellipse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01</a:t>
            </a:r>
          </a:p>
        </p:txBody>
      </p:sp>
      <p:sp>
        <p:nvSpPr>
          <p:cNvPr id="20" name="Oval 73">
            <a:extLst>
              <a:ext uri="{FF2B5EF4-FFF2-40B4-BE49-F238E27FC236}">
                <a16:creationId xmlns:a16="http://schemas.microsoft.com/office/drawing/2014/main" id="{7112E12E-A5E1-4DDB-990E-403F9EFF268C}"/>
              </a:ext>
            </a:extLst>
          </p:cNvPr>
          <p:cNvSpPr/>
          <p:nvPr/>
        </p:nvSpPr>
        <p:spPr>
          <a:xfrm flipH="1">
            <a:off x="2184805" y="2496277"/>
            <a:ext cx="545176" cy="548596"/>
          </a:xfrm>
          <a:prstGeom prst="ellipse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  <a:ea typeface="微软雅黑" panose="020B0503020204020204" pitchFamily="34" charset="-122"/>
                <a:sym typeface="Times New Roman" panose="02020603050405020304" pitchFamily="18" charset="0"/>
              </a:rPr>
              <a:t>04</a:t>
            </a:r>
          </a:p>
        </p:txBody>
      </p:sp>
      <p:grpSp>
        <p:nvGrpSpPr>
          <p:cNvPr id="21" name="Group 74">
            <a:extLst>
              <a:ext uri="{FF2B5EF4-FFF2-40B4-BE49-F238E27FC236}">
                <a16:creationId xmlns:a16="http://schemas.microsoft.com/office/drawing/2014/main" id="{856ABE36-52AC-4F4E-88D8-B905A20EDEA2}"/>
              </a:ext>
            </a:extLst>
          </p:cNvPr>
          <p:cNvGrpSpPr/>
          <p:nvPr/>
        </p:nvGrpSpPr>
        <p:grpSpPr>
          <a:xfrm flipH="1">
            <a:off x="1002614" y="1521484"/>
            <a:ext cx="1085824" cy="656844"/>
            <a:chOff x="9321755" y="2936665"/>
            <a:chExt cx="1447845" cy="875843"/>
          </a:xfrm>
        </p:grpSpPr>
        <p:sp>
          <p:nvSpPr>
            <p:cNvPr id="22" name="TextBox 78">
              <a:extLst>
                <a:ext uri="{FF2B5EF4-FFF2-40B4-BE49-F238E27FC236}">
                  <a16:creationId xmlns:a16="http://schemas.microsoft.com/office/drawing/2014/main" id="{9C21B807-0689-48D0-B7BF-45F2B3FB516D}"/>
                </a:ext>
              </a:extLst>
            </p:cNvPr>
            <p:cNvSpPr txBox="1"/>
            <p:nvPr/>
          </p:nvSpPr>
          <p:spPr>
            <a:xfrm>
              <a:off x="9321755" y="3258478"/>
              <a:ext cx="1447845" cy="5540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我们长期为客户提供专业的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PPT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策划、设计制作等全程服务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Times New Roman" panose="02020603050405020304" pitchFamily="18" charset="0"/>
              </a:endParaRPr>
            </a:p>
          </p:txBody>
        </p:sp>
        <p:sp>
          <p:nvSpPr>
            <p:cNvPr id="23" name="TextBox 79">
              <a:extLst>
                <a:ext uri="{FF2B5EF4-FFF2-40B4-BE49-F238E27FC236}">
                  <a16:creationId xmlns:a16="http://schemas.microsoft.com/office/drawing/2014/main" id="{538DEDF1-B921-47DC-81E4-179997BD22D0}"/>
                </a:ext>
              </a:extLst>
            </p:cNvPr>
            <p:cNvSpPr txBox="1"/>
            <p:nvPr/>
          </p:nvSpPr>
          <p:spPr>
            <a:xfrm>
              <a:off x="9327855" y="2936665"/>
              <a:ext cx="1441745" cy="215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24" name="Group 75">
            <a:extLst>
              <a:ext uri="{FF2B5EF4-FFF2-40B4-BE49-F238E27FC236}">
                <a16:creationId xmlns:a16="http://schemas.microsoft.com/office/drawing/2014/main" id="{2C5DEE30-BB6B-4F00-854C-70505AE7FDEC}"/>
              </a:ext>
            </a:extLst>
          </p:cNvPr>
          <p:cNvGrpSpPr/>
          <p:nvPr/>
        </p:nvGrpSpPr>
        <p:grpSpPr>
          <a:xfrm flipH="1">
            <a:off x="1002614" y="2568108"/>
            <a:ext cx="1085824" cy="656842"/>
            <a:chOff x="9306450" y="1441534"/>
            <a:chExt cx="1447845" cy="875838"/>
          </a:xfrm>
        </p:grpSpPr>
        <p:sp>
          <p:nvSpPr>
            <p:cNvPr id="25" name="TextBox 76">
              <a:extLst>
                <a:ext uri="{FF2B5EF4-FFF2-40B4-BE49-F238E27FC236}">
                  <a16:creationId xmlns:a16="http://schemas.microsoft.com/office/drawing/2014/main" id="{B5528CE4-9DAA-42B1-A937-50E4971ECEB0}"/>
                </a:ext>
              </a:extLst>
            </p:cNvPr>
            <p:cNvSpPr txBox="1"/>
            <p:nvPr/>
          </p:nvSpPr>
          <p:spPr>
            <a:xfrm>
              <a:off x="9306450" y="1763344"/>
              <a:ext cx="1447845" cy="5540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我们长期为客户提供专业的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PPT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策划、设计制作等全程服务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Times New Roman" panose="02020603050405020304" pitchFamily="18" charset="0"/>
              </a:endParaRPr>
            </a:p>
          </p:txBody>
        </p:sp>
        <p:sp>
          <p:nvSpPr>
            <p:cNvPr id="26" name="TextBox 77">
              <a:extLst>
                <a:ext uri="{FF2B5EF4-FFF2-40B4-BE49-F238E27FC236}">
                  <a16:creationId xmlns:a16="http://schemas.microsoft.com/office/drawing/2014/main" id="{68EF2943-7830-4F7B-9604-D697D65F2EFC}"/>
                </a:ext>
              </a:extLst>
            </p:cNvPr>
            <p:cNvSpPr txBox="1"/>
            <p:nvPr/>
          </p:nvSpPr>
          <p:spPr>
            <a:xfrm>
              <a:off x="9312550" y="1441534"/>
              <a:ext cx="1441745" cy="2154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31" name="Group 1">
            <a:extLst>
              <a:ext uri="{FF2B5EF4-FFF2-40B4-BE49-F238E27FC236}">
                <a16:creationId xmlns:a16="http://schemas.microsoft.com/office/drawing/2014/main" id="{44A7D683-F599-4751-ADB0-8D7D556FA264}"/>
              </a:ext>
            </a:extLst>
          </p:cNvPr>
          <p:cNvGrpSpPr/>
          <p:nvPr/>
        </p:nvGrpSpPr>
        <p:grpSpPr>
          <a:xfrm>
            <a:off x="3038878" y="1283882"/>
            <a:ext cx="1404662" cy="957896"/>
            <a:chOff x="3962400" y="2614541"/>
            <a:chExt cx="2082800" cy="1277265"/>
          </a:xfrm>
        </p:grpSpPr>
        <p:sp>
          <p:nvSpPr>
            <p:cNvPr id="32" name="Rectangle 30">
              <a:extLst>
                <a:ext uri="{FF2B5EF4-FFF2-40B4-BE49-F238E27FC236}">
                  <a16:creationId xmlns:a16="http://schemas.microsoft.com/office/drawing/2014/main" id="{FA703A97-1F77-4F89-A0A6-44AEBB419524}"/>
                </a:ext>
              </a:extLst>
            </p:cNvPr>
            <p:cNvSpPr/>
            <p:nvPr/>
          </p:nvSpPr>
          <p:spPr>
            <a:xfrm>
              <a:off x="3962400" y="2614541"/>
              <a:ext cx="2082800" cy="1277265"/>
            </a:xfrm>
            <a:prstGeom prst="rect">
              <a:avLst/>
            </a:prstGeom>
            <a:solidFill>
              <a:srgbClr val="00D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3" name="Shape 719">
              <a:extLst>
                <a:ext uri="{FF2B5EF4-FFF2-40B4-BE49-F238E27FC236}">
                  <a16:creationId xmlns:a16="http://schemas.microsoft.com/office/drawing/2014/main" id="{3CDFDE86-7908-490C-98F5-383FE09F2513}"/>
                </a:ext>
              </a:extLst>
            </p:cNvPr>
            <p:cNvSpPr/>
            <p:nvPr/>
          </p:nvSpPr>
          <p:spPr>
            <a:xfrm>
              <a:off x="4657213" y="2946652"/>
              <a:ext cx="693173" cy="596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2" h="21446" extrusionOk="0">
                  <a:moveTo>
                    <a:pt x="9262" y="7207"/>
                  </a:moveTo>
                  <a:lnTo>
                    <a:pt x="14475" y="11108"/>
                  </a:lnTo>
                  <a:cubicBezTo>
                    <a:pt x="14915" y="11436"/>
                    <a:pt x="15500" y="11301"/>
                    <a:pt x="15796" y="10800"/>
                  </a:cubicBezTo>
                  <a:lnTo>
                    <a:pt x="21160" y="1771"/>
                  </a:lnTo>
                  <a:cubicBezTo>
                    <a:pt x="21464" y="1257"/>
                    <a:pt x="21354" y="555"/>
                    <a:pt x="20913" y="200"/>
                  </a:cubicBezTo>
                  <a:cubicBezTo>
                    <a:pt x="20472" y="-154"/>
                    <a:pt x="19869" y="-26"/>
                    <a:pt x="19564" y="487"/>
                  </a:cubicBezTo>
                  <a:lnTo>
                    <a:pt x="14734" y="8618"/>
                  </a:lnTo>
                  <a:lnTo>
                    <a:pt x="9490" y="4694"/>
                  </a:lnTo>
                  <a:cubicBezTo>
                    <a:pt x="9273" y="4532"/>
                    <a:pt x="9010" y="4478"/>
                    <a:pt x="8757" y="4541"/>
                  </a:cubicBezTo>
                  <a:cubicBezTo>
                    <a:pt x="8505" y="4607"/>
                    <a:pt x="8285" y="4785"/>
                    <a:pt x="8147" y="5039"/>
                  </a:cubicBezTo>
                  <a:lnTo>
                    <a:pt x="152" y="19712"/>
                  </a:lnTo>
                  <a:cubicBezTo>
                    <a:pt x="-136" y="20237"/>
                    <a:pt x="-2" y="20936"/>
                    <a:pt x="450" y="21269"/>
                  </a:cubicBezTo>
                  <a:cubicBezTo>
                    <a:pt x="611" y="21389"/>
                    <a:pt x="791" y="21446"/>
                    <a:pt x="969" y="21446"/>
                  </a:cubicBezTo>
                  <a:cubicBezTo>
                    <a:pt x="1290" y="21446"/>
                    <a:pt x="1604" y="21260"/>
                    <a:pt x="1788" y="20921"/>
                  </a:cubicBezTo>
                  <a:cubicBezTo>
                    <a:pt x="1788" y="20921"/>
                    <a:pt x="9262" y="7207"/>
                    <a:pt x="9262" y="7207"/>
                  </a:cubicBezTo>
                  <a:close/>
                  <a:moveTo>
                    <a:pt x="19712" y="12707"/>
                  </a:moveTo>
                  <a:lnTo>
                    <a:pt x="14952" y="17715"/>
                  </a:lnTo>
                  <a:lnTo>
                    <a:pt x="9355" y="12653"/>
                  </a:lnTo>
                  <a:cubicBezTo>
                    <a:pt x="9249" y="12556"/>
                    <a:pt x="9125" y="12487"/>
                    <a:pt x="8994" y="12450"/>
                  </a:cubicBezTo>
                  <a:lnTo>
                    <a:pt x="8249" y="12234"/>
                  </a:lnTo>
                  <a:lnTo>
                    <a:pt x="7154" y="14242"/>
                  </a:lnTo>
                  <a:lnTo>
                    <a:pt x="8327" y="14582"/>
                  </a:lnTo>
                  <a:lnTo>
                    <a:pt x="14404" y="20078"/>
                  </a:lnTo>
                  <a:cubicBezTo>
                    <a:pt x="14580" y="20237"/>
                    <a:pt x="14789" y="20317"/>
                    <a:pt x="14999" y="20317"/>
                  </a:cubicBezTo>
                  <a:cubicBezTo>
                    <a:pt x="15232" y="20317"/>
                    <a:pt x="15466" y="20218"/>
                    <a:pt x="15650" y="20026"/>
                  </a:cubicBezTo>
                  <a:lnTo>
                    <a:pt x="21012" y="14382"/>
                  </a:lnTo>
                  <a:cubicBezTo>
                    <a:pt x="21410" y="13963"/>
                    <a:pt x="21441" y="13250"/>
                    <a:pt x="21081" y="12788"/>
                  </a:cubicBezTo>
                  <a:cubicBezTo>
                    <a:pt x="20722" y="12325"/>
                    <a:pt x="20109" y="12289"/>
                    <a:pt x="19712" y="12707"/>
                  </a:cubicBezTo>
                  <a:close/>
                  <a:moveTo>
                    <a:pt x="735" y="12382"/>
                  </a:moveTo>
                  <a:lnTo>
                    <a:pt x="2190" y="12804"/>
                  </a:lnTo>
                  <a:lnTo>
                    <a:pt x="3284" y="10795"/>
                  </a:lnTo>
                  <a:lnTo>
                    <a:pt x="1204" y="10192"/>
                  </a:lnTo>
                  <a:cubicBezTo>
                    <a:pt x="683" y="10040"/>
                    <a:pt x="158" y="10410"/>
                    <a:pt x="28" y="11015"/>
                  </a:cubicBezTo>
                  <a:cubicBezTo>
                    <a:pt x="-100" y="11620"/>
                    <a:pt x="216" y="12231"/>
                    <a:pt x="735" y="12382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28574" tIns="28574" rIns="28574" bIns="28574" numCol="1" anchor="ctr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2324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4" name="Group 4">
            <a:extLst>
              <a:ext uri="{FF2B5EF4-FFF2-40B4-BE49-F238E27FC236}">
                <a16:creationId xmlns:a16="http://schemas.microsoft.com/office/drawing/2014/main" id="{F71BBF12-30EC-4029-A6D9-50432E26A236}"/>
              </a:ext>
            </a:extLst>
          </p:cNvPr>
          <p:cNvGrpSpPr/>
          <p:nvPr/>
        </p:nvGrpSpPr>
        <p:grpSpPr>
          <a:xfrm>
            <a:off x="4638989" y="2384802"/>
            <a:ext cx="1410906" cy="957896"/>
            <a:chOff x="6246690" y="3891805"/>
            <a:chExt cx="1881310" cy="1277265"/>
          </a:xfrm>
        </p:grpSpPr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6235E961-8FB9-47C5-A289-944F9F8B5241}"/>
                </a:ext>
              </a:extLst>
            </p:cNvPr>
            <p:cNvSpPr/>
            <p:nvPr/>
          </p:nvSpPr>
          <p:spPr>
            <a:xfrm>
              <a:off x="6246690" y="3891805"/>
              <a:ext cx="1881310" cy="1277265"/>
            </a:xfrm>
            <a:prstGeom prst="rect">
              <a:avLst/>
            </a:prstGeom>
            <a:solidFill>
              <a:srgbClr val="00D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6" name="Shape 3659">
              <a:extLst>
                <a:ext uri="{FF2B5EF4-FFF2-40B4-BE49-F238E27FC236}">
                  <a16:creationId xmlns:a16="http://schemas.microsoft.com/office/drawing/2014/main" id="{12B11C7C-F914-424B-8875-1DCF7793A212}"/>
                </a:ext>
              </a:extLst>
            </p:cNvPr>
            <p:cNvSpPr/>
            <p:nvPr/>
          </p:nvSpPr>
          <p:spPr>
            <a:xfrm>
              <a:off x="6840412" y="4243952"/>
              <a:ext cx="683576" cy="640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3" h="21440" extrusionOk="0">
                  <a:moveTo>
                    <a:pt x="20097" y="14373"/>
                  </a:moveTo>
                  <a:lnTo>
                    <a:pt x="15990" y="12571"/>
                  </a:lnTo>
                  <a:lnTo>
                    <a:pt x="16463" y="14008"/>
                  </a:lnTo>
                  <a:cubicBezTo>
                    <a:pt x="16439" y="15532"/>
                    <a:pt x="13726" y="16745"/>
                    <a:pt x="10496" y="16745"/>
                  </a:cubicBezTo>
                  <a:cubicBezTo>
                    <a:pt x="7268" y="16745"/>
                    <a:pt x="4553" y="15532"/>
                    <a:pt x="4529" y="14008"/>
                  </a:cubicBezTo>
                  <a:lnTo>
                    <a:pt x="5002" y="12571"/>
                  </a:lnTo>
                  <a:lnTo>
                    <a:pt x="895" y="14373"/>
                  </a:lnTo>
                  <a:cubicBezTo>
                    <a:pt x="-255" y="14878"/>
                    <a:pt x="-304" y="15814"/>
                    <a:pt x="789" y="16451"/>
                  </a:cubicBezTo>
                  <a:lnTo>
                    <a:pt x="8511" y="20962"/>
                  </a:lnTo>
                  <a:cubicBezTo>
                    <a:pt x="9602" y="21600"/>
                    <a:pt x="11390" y="21600"/>
                    <a:pt x="12481" y="20962"/>
                  </a:cubicBezTo>
                  <a:lnTo>
                    <a:pt x="20205" y="16451"/>
                  </a:lnTo>
                  <a:cubicBezTo>
                    <a:pt x="21296" y="15814"/>
                    <a:pt x="21247" y="14878"/>
                    <a:pt x="20097" y="14373"/>
                  </a:cubicBezTo>
                  <a:close/>
                  <a:moveTo>
                    <a:pt x="10496" y="5209"/>
                  </a:moveTo>
                  <a:cubicBezTo>
                    <a:pt x="11724" y="5209"/>
                    <a:pt x="12866" y="4796"/>
                    <a:pt x="13199" y="4152"/>
                  </a:cubicBezTo>
                  <a:cubicBezTo>
                    <a:pt x="12739" y="2744"/>
                    <a:pt x="12343" y="1535"/>
                    <a:pt x="12094" y="773"/>
                  </a:cubicBezTo>
                  <a:cubicBezTo>
                    <a:pt x="11927" y="264"/>
                    <a:pt x="11175" y="0"/>
                    <a:pt x="10496" y="0"/>
                  </a:cubicBezTo>
                  <a:cubicBezTo>
                    <a:pt x="9817" y="0"/>
                    <a:pt x="9065" y="264"/>
                    <a:pt x="8898" y="773"/>
                  </a:cubicBezTo>
                  <a:cubicBezTo>
                    <a:pt x="8649" y="1535"/>
                    <a:pt x="8253" y="2744"/>
                    <a:pt x="7792" y="4152"/>
                  </a:cubicBezTo>
                  <a:cubicBezTo>
                    <a:pt x="8126" y="4796"/>
                    <a:pt x="9268" y="5209"/>
                    <a:pt x="10496" y="5209"/>
                  </a:cubicBezTo>
                  <a:close/>
                  <a:moveTo>
                    <a:pt x="10496" y="13197"/>
                  </a:moveTo>
                  <a:cubicBezTo>
                    <a:pt x="13109" y="13197"/>
                    <a:pt x="15296" y="12229"/>
                    <a:pt x="15429" y="10966"/>
                  </a:cubicBezTo>
                  <a:cubicBezTo>
                    <a:pt x="15041" y="9779"/>
                    <a:pt x="14617" y="8484"/>
                    <a:pt x="14201" y="7211"/>
                  </a:cubicBezTo>
                  <a:cubicBezTo>
                    <a:pt x="13911" y="8118"/>
                    <a:pt x="12316" y="8759"/>
                    <a:pt x="10496" y="8759"/>
                  </a:cubicBezTo>
                  <a:cubicBezTo>
                    <a:pt x="8678" y="8759"/>
                    <a:pt x="7081" y="8118"/>
                    <a:pt x="6791" y="7211"/>
                  </a:cubicBezTo>
                  <a:cubicBezTo>
                    <a:pt x="6375" y="8484"/>
                    <a:pt x="5951" y="9779"/>
                    <a:pt x="5563" y="10966"/>
                  </a:cubicBezTo>
                  <a:cubicBezTo>
                    <a:pt x="5696" y="12229"/>
                    <a:pt x="7883" y="13197"/>
                    <a:pt x="10496" y="13197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28574" tIns="28574" rIns="28574" bIns="28574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7" name="Group 5">
            <a:extLst>
              <a:ext uri="{FF2B5EF4-FFF2-40B4-BE49-F238E27FC236}">
                <a16:creationId xmlns:a16="http://schemas.microsoft.com/office/drawing/2014/main" id="{4B1C122C-5F74-4B4D-A584-C420633A1AC7}"/>
              </a:ext>
            </a:extLst>
          </p:cNvPr>
          <p:cNvGrpSpPr/>
          <p:nvPr/>
        </p:nvGrpSpPr>
        <p:grpSpPr>
          <a:xfrm>
            <a:off x="3038877" y="2384802"/>
            <a:ext cx="1404662" cy="957896"/>
            <a:chOff x="3962401" y="3891806"/>
            <a:chExt cx="1872985" cy="1277265"/>
          </a:xfrm>
        </p:grpSpPr>
        <p:sp>
          <p:nvSpPr>
            <p:cNvPr id="38" name="Rectangle 27">
              <a:extLst>
                <a:ext uri="{FF2B5EF4-FFF2-40B4-BE49-F238E27FC236}">
                  <a16:creationId xmlns:a16="http://schemas.microsoft.com/office/drawing/2014/main" id="{9BBA9807-A465-4BD5-B253-869C27F03E0B}"/>
                </a:ext>
              </a:extLst>
            </p:cNvPr>
            <p:cNvSpPr/>
            <p:nvPr/>
          </p:nvSpPr>
          <p:spPr>
            <a:xfrm>
              <a:off x="3962401" y="3891806"/>
              <a:ext cx="1872985" cy="1277265"/>
            </a:xfrm>
            <a:prstGeom prst="rect">
              <a:avLst/>
            </a:prstGeom>
            <a:solidFill>
              <a:srgbClr val="00D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39" name="Shape 731">
              <a:extLst>
                <a:ext uri="{FF2B5EF4-FFF2-40B4-BE49-F238E27FC236}">
                  <a16:creationId xmlns:a16="http://schemas.microsoft.com/office/drawing/2014/main" id="{199C87AC-B2AE-4D27-AE81-A8CCE11C0F60}"/>
                </a:ext>
              </a:extLst>
            </p:cNvPr>
            <p:cNvSpPr/>
            <p:nvPr/>
          </p:nvSpPr>
          <p:spPr>
            <a:xfrm>
              <a:off x="4657214" y="4188354"/>
              <a:ext cx="515800" cy="648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8574" tIns="28574" rIns="28574" bIns="28574" numCol="1" anchor="ctr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2324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40" name="Group 2">
            <a:extLst>
              <a:ext uri="{FF2B5EF4-FFF2-40B4-BE49-F238E27FC236}">
                <a16:creationId xmlns:a16="http://schemas.microsoft.com/office/drawing/2014/main" id="{9E897B99-6027-475F-928A-D4B2F2D1E79A}"/>
              </a:ext>
            </a:extLst>
          </p:cNvPr>
          <p:cNvGrpSpPr/>
          <p:nvPr/>
        </p:nvGrpSpPr>
        <p:grpSpPr>
          <a:xfrm>
            <a:off x="4638989" y="1283882"/>
            <a:ext cx="1410906" cy="957895"/>
            <a:chOff x="6246690" y="2614541"/>
            <a:chExt cx="1881310" cy="1277264"/>
          </a:xfrm>
        </p:grpSpPr>
        <p:sp>
          <p:nvSpPr>
            <p:cNvPr id="41" name="Rectangle 20">
              <a:extLst>
                <a:ext uri="{FF2B5EF4-FFF2-40B4-BE49-F238E27FC236}">
                  <a16:creationId xmlns:a16="http://schemas.microsoft.com/office/drawing/2014/main" id="{B1DD4712-CDF3-4AFC-A97D-A253DCBF3787}"/>
                </a:ext>
              </a:extLst>
            </p:cNvPr>
            <p:cNvSpPr/>
            <p:nvPr/>
          </p:nvSpPr>
          <p:spPr>
            <a:xfrm>
              <a:off x="6246690" y="2614541"/>
              <a:ext cx="1881310" cy="1277264"/>
            </a:xfrm>
            <a:prstGeom prst="rect">
              <a:avLst/>
            </a:prstGeom>
            <a:solidFill>
              <a:srgbClr val="00D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2" name="Shape 2102">
              <a:extLst>
                <a:ext uri="{FF2B5EF4-FFF2-40B4-BE49-F238E27FC236}">
                  <a16:creationId xmlns:a16="http://schemas.microsoft.com/office/drawing/2014/main" id="{D026D2C0-4580-4799-81D4-70E9B7695894}"/>
                </a:ext>
              </a:extLst>
            </p:cNvPr>
            <p:cNvSpPr/>
            <p:nvPr/>
          </p:nvSpPr>
          <p:spPr>
            <a:xfrm>
              <a:off x="6803611" y="2963298"/>
              <a:ext cx="757178" cy="60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3" y="10800"/>
                  </a:moveTo>
                  <a:cubicBezTo>
                    <a:pt x="17065" y="10800"/>
                    <a:pt x="16800" y="11898"/>
                    <a:pt x="16709" y="12419"/>
                  </a:cubicBezTo>
                  <a:cubicBezTo>
                    <a:pt x="16115" y="15817"/>
                    <a:pt x="13696" y="18359"/>
                    <a:pt x="10800" y="18359"/>
                  </a:cubicBezTo>
                  <a:cubicBezTo>
                    <a:pt x="9130" y="18359"/>
                    <a:pt x="7618" y="17514"/>
                    <a:pt x="6524" y="16146"/>
                  </a:cubicBezTo>
                  <a:cubicBezTo>
                    <a:pt x="6018" y="15513"/>
                    <a:pt x="5198" y="15513"/>
                    <a:pt x="4691" y="16146"/>
                  </a:cubicBezTo>
                  <a:cubicBezTo>
                    <a:pt x="4185" y="16779"/>
                    <a:pt x="4185" y="17804"/>
                    <a:pt x="4691" y="18437"/>
                  </a:cubicBezTo>
                  <a:cubicBezTo>
                    <a:pt x="6255" y="20391"/>
                    <a:pt x="8415" y="21600"/>
                    <a:pt x="10800" y="21600"/>
                  </a:cubicBezTo>
                  <a:cubicBezTo>
                    <a:pt x="14669" y="21600"/>
                    <a:pt x="17943" y="18421"/>
                    <a:pt x="19043" y="14039"/>
                  </a:cubicBezTo>
                  <a:lnTo>
                    <a:pt x="21600" y="14039"/>
                  </a:lnTo>
                  <a:lnTo>
                    <a:pt x="21600" y="10800"/>
                  </a:lnTo>
                  <a:cubicBezTo>
                    <a:pt x="21600" y="10800"/>
                    <a:pt x="18143" y="10800"/>
                    <a:pt x="18143" y="10800"/>
                  </a:cubicBezTo>
                  <a:close/>
                  <a:moveTo>
                    <a:pt x="4891" y="9180"/>
                  </a:moveTo>
                  <a:cubicBezTo>
                    <a:pt x="5484" y="5783"/>
                    <a:pt x="7904" y="3240"/>
                    <a:pt x="10800" y="3240"/>
                  </a:cubicBezTo>
                  <a:cubicBezTo>
                    <a:pt x="12470" y="3240"/>
                    <a:pt x="13982" y="4086"/>
                    <a:pt x="15076" y="5454"/>
                  </a:cubicBezTo>
                  <a:cubicBezTo>
                    <a:pt x="15582" y="6086"/>
                    <a:pt x="16404" y="6086"/>
                    <a:pt x="16909" y="5454"/>
                  </a:cubicBezTo>
                  <a:cubicBezTo>
                    <a:pt x="17415" y="4821"/>
                    <a:pt x="17415" y="3796"/>
                    <a:pt x="16909" y="3163"/>
                  </a:cubicBezTo>
                  <a:cubicBezTo>
                    <a:pt x="15346" y="1209"/>
                    <a:pt x="13186" y="0"/>
                    <a:pt x="10800" y="0"/>
                  </a:cubicBezTo>
                  <a:cubicBezTo>
                    <a:pt x="6931" y="0"/>
                    <a:pt x="3658" y="3178"/>
                    <a:pt x="2557" y="7560"/>
                  </a:cubicBezTo>
                  <a:lnTo>
                    <a:pt x="0" y="7560"/>
                  </a:lnTo>
                  <a:lnTo>
                    <a:pt x="0" y="10800"/>
                  </a:lnTo>
                  <a:lnTo>
                    <a:pt x="3457" y="10800"/>
                  </a:lnTo>
                  <a:cubicBezTo>
                    <a:pt x="4535" y="10800"/>
                    <a:pt x="4800" y="9702"/>
                    <a:pt x="4891" y="9180"/>
                  </a:cubicBezTo>
                  <a:close/>
                  <a:moveTo>
                    <a:pt x="7343" y="10800"/>
                  </a:moveTo>
                  <a:cubicBezTo>
                    <a:pt x="7343" y="13185"/>
                    <a:pt x="8891" y="15120"/>
                    <a:pt x="10800" y="15120"/>
                  </a:cubicBezTo>
                  <a:cubicBezTo>
                    <a:pt x="12709" y="15120"/>
                    <a:pt x="14255" y="13185"/>
                    <a:pt x="14255" y="10800"/>
                  </a:cubicBezTo>
                  <a:cubicBezTo>
                    <a:pt x="14255" y="8415"/>
                    <a:pt x="12709" y="6480"/>
                    <a:pt x="10800" y="6480"/>
                  </a:cubicBezTo>
                  <a:cubicBezTo>
                    <a:pt x="8891" y="6480"/>
                    <a:pt x="7343" y="8415"/>
                    <a:pt x="7343" y="1080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28574" tIns="28574" rIns="28574" bIns="28574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43" name="文本框 10">
            <a:extLst>
              <a:ext uri="{FF2B5EF4-FFF2-40B4-BE49-F238E27FC236}">
                <a16:creationId xmlns:a16="http://schemas.microsoft.com/office/drawing/2014/main" id="{91E5E6AF-DAC7-4F54-813A-09A2FC19B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561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4">
            <a:extLst>
              <a:ext uri="{FF2B5EF4-FFF2-40B4-BE49-F238E27FC236}">
                <a16:creationId xmlns:a16="http://schemas.microsoft.com/office/drawing/2014/main" id="{A02BABE6-2148-4483-9C26-D21B1DFEE95B}"/>
              </a:ext>
            </a:extLst>
          </p:cNvPr>
          <p:cNvSpPr txBox="1"/>
          <p:nvPr/>
        </p:nvSpPr>
        <p:spPr>
          <a:xfrm>
            <a:off x="1489591" y="3198424"/>
            <a:ext cx="6166637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服务，助你演绎精彩人生。我们长期为客户提供专业的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12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1200" dirty="0">
                <a:solidFill>
                  <a:schemeClr val="tx2"/>
                </a:solidFill>
                <a:latin typeface="+mn-ea"/>
              </a:rPr>
              <a:t>服务。</a:t>
            </a:r>
          </a:p>
          <a:p>
            <a:pPr>
              <a:lnSpc>
                <a:spcPct val="120000"/>
              </a:lnSpc>
              <a:defRPr/>
            </a:pPr>
            <a:endParaRPr lang="zh-CN" altLang="en-US" sz="12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F3FF4CC-A51F-41EA-BE52-5A5AF60A7ECA}"/>
              </a:ext>
            </a:extLst>
          </p:cNvPr>
          <p:cNvSpPr/>
          <p:nvPr/>
        </p:nvSpPr>
        <p:spPr>
          <a:xfrm>
            <a:off x="1202738" y="2824739"/>
            <a:ext cx="6802010" cy="1404156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5C1A97B-4FFE-48F4-AC83-7B23ACCC547D}"/>
              </a:ext>
            </a:extLst>
          </p:cNvPr>
          <p:cNvSpPr/>
          <p:nvPr/>
        </p:nvSpPr>
        <p:spPr>
          <a:xfrm>
            <a:off x="1158379" y="2997846"/>
            <a:ext cx="105491" cy="1078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6E09FFD-8915-4865-8A78-00E8DFA3E78D}"/>
              </a:ext>
            </a:extLst>
          </p:cNvPr>
          <p:cNvSpPr/>
          <p:nvPr/>
        </p:nvSpPr>
        <p:spPr>
          <a:xfrm>
            <a:off x="7957209" y="2997846"/>
            <a:ext cx="105491" cy="1078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B38326C-17CF-4FCB-A6E3-5215D01D9541}"/>
              </a:ext>
            </a:extLst>
          </p:cNvPr>
          <p:cNvGrpSpPr/>
          <p:nvPr/>
        </p:nvGrpSpPr>
        <p:grpSpPr>
          <a:xfrm>
            <a:off x="1183971" y="1045373"/>
            <a:ext cx="6870525" cy="1506429"/>
            <a:chOff x="1578628" y="1858780"/>
            <a:chExt cx="9160700" cy="2008572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AF4B6D2D-9AB0-4FC1-9375-B3065BAA0E7B}"/>
                </a:ext>
              </a:extLst>
            </p:cNvPr>
            <p:cNvGrpSpPr/>
            <p:nvPr/>
          </p:nvGrpSpPr>
          <p:grpSpPr>
            <a:xfrm>
              <a:off x="1578628" y="1858780"/>
              <a:ext cx="2227754" cy="2008571"/>
              <a:chOff x="920204" y="1521455"/>
              <a:chExt cx="2527408" cy="2278744"/>
            </a:xfrm>
          </p:grpSpPr>
          <p:sp>
            <p:nvSpPr>
              <p:cNvPr id="64" name="Freeform 5">
                <a:extLst>
                  <a:ext uri="{FF2B5EF4-FFF2-40B4-BE49-F238E27FC236}">
                    <a16:creationId xmlns:a16="http://schemas.microsoft.com/office/drawing/2014/main" id="{BD88F01A-ADF0-400A-9EC7-C1E374392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204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rgbClr val="00DAD0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5" name="TextBox 3">
                <a:extLst>
                  <a:ext uri="{FF2B5EF4-FFF2-40B4-BE49-F238E27FC236}">
                    <a16:creationId xmlns:a16="http://schemas.microsoft.com/office/drawing/2014/main" id="{5171A000-2D1F-4F96-A7A3-8AA950BD22D9}"/>
                  </a:ext>
                </a:extLst>
              </p:cNvPr>
              <p:cNvSpPr txBox="1"/>
              <p:nvPr/>
            </p:nvSpPr>
            <p:spPr>
              <a:xfrm>
                <a:off x="1426859" y="2106829"/>
                <a:ext cx="1514099" cy="11173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标题</a:t>
                </a:r>
                <a:endPara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内容</a:t>
                </a: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3D8C1A25-2E6D-4F5A-8CE9-0CF0F47522A5}"/>
                </a:ext>
              </a:extLst>
            </p:cNvPr>
            <p:cNvGrpSpPr/>
            <p:nvPr/>
          </p:nvGrpSpPr>
          <p:grpSpPr>
            <a:xfrm>
              <a:off x="8511574" y="1858780"/>
              <a:ext cx="2227754" cy="2008572"/>
              <a:chOff x="8785696" y="1521455"/>
              <a:chExt cx="2527408" cy="2278744"/>
            </a:xfrm>
          </p:grpSpPr>
          <p:sp>
            <p:nvSpPr>
              <p:cNvPr id="62" name="Freeform 5">
                <a:extLst>
                  <a:ext uri="{FF2B5EF4-FFF2-40B4-BE49-F238E27FC236}">
                    <a16:creationId xmlns:a16="http://schemas.microsoft.com/office/drawing/2014/main" id="{1136FB56-2DF3-4D20-85AC-D60675DD3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696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rgbClr val="00DAD0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3" name="TextBox 3">
                <a:extLst>
                  <a:ext uri="{FF2B5EF4-FFF2-40B4-BE49-F238E27FC236}">
                    <a16:creationId xmlns:a16="http://schemas.microsoft.com/office/drawing/2014/main" id="{A0C5CD9E-0927-41E7-A074-017E1492687C}"/>
                  </a:ext>
                </a:extLst>
              </p:cNvPr>
              <p:cNvSpPr txBox="1"/>
              <p:nvPr/>
            </p:nvSpPr>
            <p:spPr>
              <a:xfrm>
                <a:off x="9375296" y="2106829"/>
                <a:ext cx="1348208" cy="11173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标题</a:t>
                </a:r>
                <a:endPara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内容</a:t>
                </a: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E555E9F6-DB41-4C78-912B-8AD537BDF89F}"/>
                </a:ext>
              </a:extLst>
            </p:cNvPr>
            <p:cNvGrpSpPr/>
            <p:nvPr/>
          </p:nvGrpSpPr>
          <p:grpSpPr>
            <a:xfrm>
              <a:off x="3889610" y="1858780"/>
              <a:ext cx="2227754" cy="2008571"/>
              <a:chOff x="3542035" y="1521455"/>
              <a:chExt cx="2527408" cy="2278744"/>
            </a:xfrm>
          </p:grpSpPr>
          <p:sp>
            <p:nvSpPr>
              <p:cNvPr id="57" name="Freeform 5">
                <a:extLst>
                  <a:ext uri="{FF2B5EF4-FFF2-40B4-BE49-F238E27FC236}">
                    <a16:creationId xmlns:a16="http://schemas.microsoft.com/office/drawing/2014/main" id="{AD7D46C0-9EE4-4EA6-9B34-C04FCC935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2035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rgbClr val="00DAD0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TextBox 3">
                <a:extLst>
                  <a:ext uri="{FF2B5EF4-FFF2-40B4-BE49-F238E27FC236}">
                    <a16:creationId xmlns:a16="http://schemas.microsoft.com/office/drawing/2014/main" id="{B693F0A4-1783-4C30-889C-EA86BF50B668}"/>
                  </a:ext>
                </a:extLst>
              </p:cNvPr>
              <p:cNvSpPr txBox="1"/>
              <p:nvPr/>
            </p:nvSpPr>
            <p:spPr>
              <a:xfrm>
                <a:off x="4152927" y="2106829"/>
                <a:ext cx="1305623" cy="11173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标题</a:t>
                </a:r>
                <a:endPara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内容</a:t>
                </a:r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831717D7-D3A7-4EA1-94F8-14F7AA6F4A51}"/>
                </a:ext>
              </a:extLst>
            </p:cNvPr>
            <p:cNvGrpSpPr/>
            <p:nvPr/>
          </p:nvGrpSpPr>
          <p:grpSpPr>
            <a:xfrm>
              <a:off x="6200593" y="1858780"/>
              <a:ext cx="2227754" cy="2008572"/>
              <a:chOff x="6163866" y="1521455"/>
              <a:chExt cx="2527408" cy="2278744"/>
            </a:xfrm>
          </p:grpSpPr>
          <p:sp>
            <p:nvSpPr>
              <p:cNvPr id="55" name="Freeform 5">
                <a:extLst>
                  <a:ext uri="{FF2B5EF4-FFF2-40B4-BE49-F238E27FC236}">
                    <a16:creationId xmlns:a16="http://schemas.microsoft.com/office/drawing/2014/main" id="{689FA0AC-DA4E-40A1-8098-8B214ECC4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3866" y="1521455"/>
                <a:ext cx="2527408" cy="2278744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solidFill>
                <a:srgbClr val="00DAD0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5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6" name="TextBox 3">
                <a:extLst>
                  <a:ext uri="{FF2B5EF4-FFF2-40B4-BE49-F238E27FC236}">
                    <a16:creationId xmlns:a16="http://schemas.microsoft.com/office/drawing/2014/main" id="{D8314FEC-A58E-4A01-AA4B-A3A218773F6D}"/>
                  </a:ext>
                </a:extLst>
              </p:cNvPr>
              <p:cNvSpPr txBox="1"/>
              <p:nvPr/>
            </p:nvSpPr>
            <p:spPr>
              <a:xfrm>
                <a:off x="6700159" y="2106829"/>
                <a:ext cx="1454822" cy="11173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标题</a:t>
                </a:r>
                <a:endPara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  <a:p>
                <a:pPr algn="ctr"/>
                <a:r>
                  <a:rPr lang="zh-CN" alt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内容</a:t>
                </a:r>
              </a:p>
            </p:txBody>
          </p:sp>
        </p:grp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79F91415-EA4F-4A6D-B4B7-F76E809C6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708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E36A6F5A-8DF5-4959-A67B-9AA9FE541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691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509D7E98-F249-43B0-8AD7-914E8D874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4673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AB9CD67A-B478-4BEE-96BC-E740F8380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5654" y="1943604"/>
              <a:ext cx="2039595" cy="183892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7D1430EF-8AA2-48DB-A2FE-47BE5073D7E3}"/>
                </a:ext>
              </a:extLst>
            </p:cNvPr>
            <p:cNvGrpSpPr/>
            <p:nvPr/>
          </p:nvGrpSpPr>
          <p:grpSpPr>
            <a:xfrm>
              <a:off x="5769443" y="2788603"/>
              <a:ext cx="770479" cy="148923"/>
              <a:chOff x="3005398" y="2593891"/>
              <a:chExt cx="817496" cy="158010"/>
            </a:xfrm>
          </p:grpSpPr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707097E9-7239-47A0-B972-D7127253614C}"/>
                  </a:ext>
                </a:extLst>
              </p:cNvPr>
              <p:cNvGrpSpPr/>
              <p:nvPr/>
            </p:nvGrpSpPr>
            <p:grpSpPr>
              <a:xfrm rot="5400000">
                <a:off x="3005399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FE391C90-F246-400A-B639-D8A2EAB32FED}"/>
                    </a:ext>
                  </a:extLst>
                </p:cNvPr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4" name="椭圆 53">
                  <a:extLst>
                    <a:ext uri="{FF2B5EF4-FFF2-40B4-BE49-F238E27FC236}">
                      <a16:creationId xmlns:a16="http://schemas.microsoft.com/office/drawing/2014/main" id="{50AED95D-E3BF-4FAB-B59C-58C3A197D794}"/>
                    </a:ext>
                  </a:extLst>
                </p:cNvPr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rgbClr val="FFFEF5"/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7BD1ACC2-E79C-4630-9466-3C0D616AC551}"/>
                  </a:ext>
                </a:extLst>
              </p:cNvPr>
              <p:cNvGrpSpPr/>
              <p:nvPr/>
            </p:nvGrpSpPr>
            <p:grpSpPr>
              <a:xfrm rot="5400000">
                <a:off x="3664883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51" name="椭圆 50">
                  <a:extLst>
                    <a:ext uri="{FF2B5EF4-FFF2-40B4-BE49-F238E27FC236}">
                      <a16:creationId xmlns:a16="http://schemas.microsoft.com/office/drawing/2014/main" id="{BAB39187-EA1E-4148-BD4D-67F5BDC78660}"/>
                    </a:ext>
                  </a:extLst>
                </p:cNvPr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649B7AE9-E8CA-458D-B217-FEA84116EBA9}"/>
                    </a:ext>
                  </a:extLst>
                </p:cNvPr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320B8FFB-9B69-4B81-9E25-7E47DF7C7AD9}"/>
                  </a:ext>
                </a:extLst>
              </p:cNvPr>
              <p:cNvGrpSpPr/>
              <p:nvPr/>
            </p:nvGrpSpPr>
            <p:grpSpPr>
              <a:xfrm rot="16200000">
                <a:off x="3384091" y="2354714"/>
                <a:ext cx="67821" cy="636364"/>
                <a:chOff x="1235365" y="2098390"/>
                <a:chExt cx="67821" cy="384317"/>
              </a:xfrm>
            </p:grpSpPr>
            <p:sp>
              <p:nvSpPr>
                <p:cNvPr id="49" name="圆角矩形 39">
                  <a:extLst>
                    <a:ext uri="{FF2B5EF4-FFF2-40B4-BE49-F238E27FC236}">
                      <a16:creationId xmlns:a16="http://schemas.microsoft.com/office/drawing/2014/main" id="{3007BF56-5D45-41CF-9B21-B6FCA3FB44E7}"/>
                    </a:ext>
                  </a:extLst>
                </p:cNvPr>
                <p:cNvSpPr/>
                <p:nvPr/>
              </p:nvSpPr>
              <p:spPr>
                <a:xfrm rot="10800000">
                  <a:off x="1274386" y="2098391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0" name="圆角矩形 40">
                  <a:extLst>
                    <a:ext uri="{FF2B5EF4-FFF2-40B4-BE49-F238E27FC236}">
                      <a16:creationId xmlns:a16="http://schemas.microsoft.com/office/drawing/2014/main" id="{F9316625-6278-4189-B49A-1F19E2ACE407}"/>
                    </a:ext>
                  </a:extLst>
                </p:cNvPr>
                <p:cNvSpPr/>
                <p:nvPr/>
              </p:nvSpPr>
              <p:spPr>
                <a:xfrm rot="10800000">
                  <a:off x="1235365" y="2098390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6B11FE36-44E6-42A4-A6DB-03CF6BD0C877}"/>
                </a:ext>
              </a:extLst>
            </p:cNvPr>
            <p:cNvGrpSpPr/>
            <p:nvPr/>
          </p:nvGrpSpPr>
          <p:grpSpPr>
            <a:xfrm>
              <a:off x="8073674" y="2788601"/>
              <a:ext cx="770483" cy="148925"/>
              <a:chOff x="3005398" y="2593891"/>
              <a:chExt cx="817500" cy="158012"/>
            </a:xfrm>
          </p:grpSpPr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59B02DB9-3AA4-4ECD-85F8-C371C03D8C1A}"/>
                  </a:ext>
                </a:extLst>
              </p:cNvPr>
              <p:cNvGrpSpPr/>
              <p:nvPr/>
            </p:nvGrpSpPr>
            <p:grpSpPr>
              <a:xfrm rot="5400000">
                <a:off x="3005399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id="{788663F8-0A91-4587-BCAB-05F9E2ED7682}"/>
                    </a:ext>
                  </a:extLst>
                </p:cNvPr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3D26E37C-329B-4D76-BC77-E15C0984A29E}"/>
                    </a:ext>
                  </a:extLst>
                </p:cNvPr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4072A0BD-56CF-48B9-8977-0D9799135212}"/>
                  </a:ext>
                </a:extLst>
              </p:cNvPr>
              <p:cNvGrpSpPr/>
              <p:nvPr/>
            </p:nvGrpSpPr>
            <p:grpSpPr>
              <a:xfrm rot="5400000">
                <a:off x="3664886" y="2593892"/>
                <a:ext cx="158011" cy="158012"/>
                <a:chOff x="4486623" y="3001070"/>
                <a:chExt cx="274697" cy="274699"/>
              </a:xfrm>
            </p:grpSpPr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4967E95C-B076-49FD-87CB-5EF35965B4E0}"/>
                    </a:ext>
                  </a:extLst>
                </p:cNvPr>
                <p:cNvSpPr/>
                <p:nvPr/>
              </p:nvSpPr>
              <p:spPr>
                <a:xfrm rot="16200000">
                  <a:off x="4486622" y="3001071"/>
                  <a:ext cx="274699" cy="274697"/>
                </a:xfrm>
                <a:prstGeom prst="ellipse">
                  <a:avLst/>
                </a:prstGeom>
                <a:solidFill>
                  <a:srgbClr val="FFFEF5"/>
                </a:soli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id="{33FF4DBC-EF22-44AC-96C7-254FB7C36370}"/>
                    </a:ext>
                  </a:extLst>
                </p:cNvPr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9" name="组合 38">
                <a:extLst>
                  <a:ext uri="{FF2B5EF4-FFF2-40B4-BE49-F238E27FC236}">
                    <a16:creationId xmlns:a16="http://schemas.microsoft.com/office/drawing/2014/main" id="{B9707F0D-F648-404A-A059-FB80506C27DA}"/>
                  </a:ext>
                </a:extLst>
              </p:cNvPr>
              <p:cNvGrpSpPr/>
              <p:nvPr/>
            </p:nvGrpSpPr>
            <p:grpSpPr>
              <a:xfrm rot="16200000">
                <a:off x="3384091" y="2354714"/>
                <a:ext cx="67821" cy="636364"/>
                <a:chOff x="1235365" y="2098390"/>
                <a:chExt cx="67821" cy="384317"/>
              </a:xfrm>
            </p:grpSpPr>
            <p:sp>
              <p:nvSpPr>
                <p:cNvPr id="40" name="圆角矩形 49">
                  <a:extLst>
                    <a:ext uri="{FF2B5EF4-FFF2-40B4-BE49-F238E27FC236}">
                      <a16:creationId xmlns:a16="http://schemas.microsoft.com/office/drawing/2014/main" id="{51EB64F7-BC56-4EBA-83BA-5B4D1936AB88}"/>
                    </a:ext>
                  </a:extLst>
                </p:cNvPr>
                <p:cNvSpPr/>
                <p:nvPr/>
              </p:nvSpPr>
              <p:spPr>
                <a:xfrm rot="10800000">
                  <a:off x="1274386" y="2098391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1" name="圆角矩形 50">
                  <a:extLst>
                    <a:ext uri="{FF2B5EF4-FFF2-40B4-BE49-F238E27FC236}">
                      <a16:creationId xmlns:a16="http://schemas.microsoft.com/office/drawing/2014/main" id="{CEF24665-5D07-4B2C-AB5C-33EF2AC39981}"/>
                    </a:ext>
                  </a:extLst>
                </p:cNvPr>
                <p:cNvSpPr/>
                <p:nvPr/>
              </p:nvSpPr>
              <p:spPr>
                <a:xfrm rot="10800000">
                  <a:off x="1235365" y="2098390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D1AA4846-F17E-4D6E-8773-B574CF4230EB}"/>
                </a:ext>
              </a:extLst>
            </p:cNvPr>
            <p:cNvGrpSpPr/>
            <p:nvPr/>
          </p:nvGrpSpPr>
          <p:grpSpPr>
            <a:xfrm>
              <a:off x="3461519" y="2788603"/>
              <a:ext cx="770479" cy="148923"/>
              <a:chOff x="3005398" y="2593891"/>
              <a:chExt cx="817496" cy="158010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A18655A1-B1BD-4FDF-8B54-15A33177BDF2}"/>
                  </a:ext>
                </a:extLst>
              </p:cNvPr>
              <p:cNvGrpSpPr/>
              <p:nvPr/>
            </p:nvGrpSpPr>
            <p:grpSpPr>
              <a:xfrm rot="5400000">
                <a:off x="3005399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35" name="椭圆 34">
                  <a:extLst>
                    <a:ext uri="{FF2B5EF4-FFF2-40B4-BE49-F238E27FC236}">
                      <a16:creationId xmlns:a16="http://schemas.microsoft.com/office/drawing/2014/main" id="{08DFED0D-C5C5-47F7-BEC1-E8E39D8C7461}"/>
                    </a:ext>
                  </a:extLst>
                </p:cNvPr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" name="椭圆 35">
                  <a:extLst>
                    <a:ext uri="{FF2B5EF4-FFF2-40B4-BE49-F238E27FC236}">
                      <a16:creationId xmlns:a16="http://schemas.microsoft.com/office/drawing/2014/main" id="{FDE4B6CE-0434-4E8F-A269-10441D965FBF}"/>
                    </a:ext>
                  </a:extLst>
                </p:cNvPr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rgbClr val="FFFEF5"/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48B1DF86-E016-44C4-A243-954A19B5E4B5}"/>
                  </a:ext>
                </a:extLst>
              </p:cNvPr>
              <p:cNvGrpSpPr/>
              <p:nvPr/>
            </p:nvGrpSpPr>
            <p:grpSpPr>
              <a:xfrm rot="5400000">
                <a:off x="3664883" y="2593890"/>
                <a:ext cx="158010" cy="158012"/>
                <a:chOff x="4486616" y="3001075"/>
                <a:chExt cx="274695" cy="274699"/>
              </a:xfrm>
            </p:grpSpPr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AEE457D4-EBE0-429B-9C6D-B2A685C0603C}"/>
                    </a:ext>
                  </a:extLst>
                </p:cNvPr>
                <p:cNvSpPr/>
                <p:nvPr/>
              </p:nvSpPr>
              <p:spPr>
                <a:xfrm rot="16200000">
                  <a:off x="4486614" y="3001077"/>
                  <a:ext cx="274699" cy="274695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4" name="椭圆 33">
                  <a:extLst>
                    <a:ext uri="{FF2B5EF4-FFF2-40B4-BE49-F238E27FC236}">
                      <a16:creationId xmlns:a16="http://schemas.microsoft.com/office/drawing/2014/main" id="{9AA2CE98-183F-48E5-B8F6-A9163F486162}"/>
                    </a:ext>
                  </a:extLst>
                </p:cNvPr>
                <p:cNvSpPr/>
                <p:nvPr/>
              </p:nvSpPr>
              <p:spPr>
                <a:xfrm rot="16200000">
                  <a:off x="4511585" y="3026055"/>
                  <a:ext cx="224753" cy="224751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B311761D-5B0C-46EA-8C57-A95C38CD64AF}"/>
                  </a:ext>
                </a:extLst>
              </p:cNvPr>
              <p:cNvGrpSpPr/>
              <p:nvPr/>
            </p:nvGrpSpPr>
            <p:grpSpPr>
              <a:xfrm rot="16200000">
                <a:off x="3384091" y="2354714"/>
                <a:ext cx="67821" cy="636364"/>
                <a:chOff x="1235365" y="2098390"/>
                <a:chExt cx="67821" cy="384317"/>
              </a:xfrm>
            </p:grpSpPr>
            <p:sp>
              <p:nvSpPr>
                <p:cNvPr id="31" name="圆角矩形 39">
                  <a:extLst>
                    <a:ext uri="{FF2B5EF4-FFF2-40B4-BE49-F238E27FC236}">
                      <a16:creationId xmlns:a16="http://schemas.microsoft.com/office/drawing/2014/main" id="{83FCBF6B-A149-4274-926F-C8ADF107E035}"/>
                    </a:ext>
                  </a:extLst>
                </p:cNvPr>
                <p:cNvSpPr/>
                <p:nvPr/>
              </p:nvSpPr>
              <p:spPr>
                <a:xfrm rot="10800000">
                  <a:off x="1274386" y="2098391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2" name="圆角矩形 40">
                  <a:extLst>
                    <a:ext uri="{FF2B5EF4-FFF2-40B4-BE49-F238E27FC236}">
                      <a16:creationId xmlns:a16="http://schemas.microsoft.com/office/drawing/2014/main" id="{12EA1F56-D991-40B1-BFC9-19AD1ED45BE8}"/>
                    </a:ext>
                  </a:extLst>
                </p:cNvPr>
                <p:cNvSpPr/>
                <p:nvPr/>
              </p:nvSpPr>
              <p:spPr>
                <a:xfrm rot="10800000">
                  <a:off x="1235365" y="2098390"/>
                  <a:ext cx="28800" cy="3843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9525">
                  <a:noFill/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500" b="1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66" name="文本框 10">
            <a:extLst>
              <a:ext uri="{FF2B5EF4-FFF2-40B4-BE49-F238E27FC236}">
                <a16:creationId xmlns:a16="http://schemas.microsoft.com/office/drawing/2014/main" id="{0E8372D7-10E8-47CB-A099-CDAAC8816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10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e 45">
            <a:extLst>
              <a:ext uri="{FF2B5EF4-FFF2-40B4-BE49-F238E27FC236}">
                <a16:creationId xmlns:a16="http://schemas.microsoft.com/office/drawing/2014/main" id="{38F719C6-0F0A-48CE-9087-22CB290FB527}"/>
              </a:ext>
            </a:extLst>
          </p:cNvPr>
          <p:cNvSpPr/>
          <p:nvPr/>
        </p:nvSpPr>
        <p:spPr>
          <a:xfrm>
            <a:off x="3368485" y="1496167"/>
            <a:ext cx="1178345" cy="1178651"/>
          </a:xfrm>
          <a:prstGeom prst="pieWedg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Pie 48">
            <a:extLst>
              <a:ext uri="{FF2B5EF4-FFF2-40B4-BE49-F238E27FC236}">
                <a16:creationId xmlns:a16="http://schemas.microsoft.com/office/drawing/2014/main" id="{83670735-4C4F-4C5E-AC16-30A43D6E478C}"/>
              </a:ext>
            </a:extLst>
          </p:cNvPr>
          <p:cNvSpPr/>
          <p:nvPr/>
        </p:nvSpPr>
        <p:spPr>
          <a:xfrm rot="5400000">
            <a:off x="4597917" y="1488630"/>
            <a:ext cx="1178651" cy="1178345"/>
          </a:xfrm>
          <a:prstGeom prst="pieWedg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Pie 51">
            <a:extLst>
              <a:ext uri="{FF2B5EF4-FFF2-40B4-BE49-F238E27FC236}">
                <a16:creationId xmlns:a16="http://schemas.microsoft.com/office/drawing/2014/main" id="{FFFACA36-55A1-4DB2-9879-19EB50B95F82}"/>
              </a:ext>
            </a:extLst>
          </p:cNvPr>
          <p:cNvSpPr/>
          <p:nvPr/>
        </p:nvSpPr>
        <p:spPr>
          <a:xfrm rot="16200000">
            <a:off x="3368332" y="2718571"/>
            <a:ext cx="1178651" cy="1178345"/>
          </a:xfrm>
          <a:prstGeom prst="pieWedg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Pie 54">
            <a:extLst>
              <a:ext uri="{FF2B5EF4-FFF2-40B4-BE49-F238E27FC236}">
                <a16:creationId xmlns:a16="http://schemas.microsoft.com/office/drawing/2014/main" id="{E2E9F95D-D671-4584-8C49-73440CA38906}"/>
              </a:ext>
            </a:extLst>
          </p:cNvPr>
          <p:cNvSpPr/>
          <p:nvPr/>
        </p:nvSpPr>
        <p:spPr>
          <a:xfrm rot="10800000">
            <a:off x="4598071" y="2718418"/>
            <a:ext cx="1178345" cy="1178651"/>
          </a:xfrm>
          <a:prstGeom prst="pieWedg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42" name="Straight Arrow Connector 98">
            <a:extLst>
              <a:ext uri="{FF2B5EF4-FFF2-40B4-BE49-F238E27FC236}">
                <a16:creationId xmlns:a16="http://schemas.microsoft.com/office/drawing/2014/main" id="{EFABF5AF-6C07-42B5-85C4-3C084140DFC7}"/>
              </a:ext>
            </a:extLst>
          </p:cNvPr>
          <p:cNvCxnSpPr/>
          <p:nvPr/>
        </p:nvCxnSpPr>
        <p:spPr>
          <a:xfrm>
            <a:off x="1253310" y="1746113"/>
            <a:ext cx="2090740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5248BE0A-C41B-408D-B3F3-EEF7488DAB28}"/>
              </a:ext>
            </a:extLst>
          </p:cNvPr>
          <p:cNvSpPr txBox="1"/>
          <p:nvPr/>
        </p:nvSpPr>
        <p:spPr>
          <a:xfrm>
            <a:off x="1160632" y="1798064"/>
            <a:ext cx="213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</a:rPr>
              <a:t>在这里输入您的文字内容，或者将您的文字内容复制在这里，在这里输入您的文字内容，或者将您的文字内容复制在这里</a:t>
            </a:r>
            <a:endParaRPr lang="zh-CN" altLang="en-US" sz="90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B9318E0-7FB9-49CA-999C-234AD680DB00}"/>
              </a:ext>
            </a:extLst>
          </p:cNvPr>
          <p:cNvSpPr txBox="1"/>
          <p:nvPr/>
        </p:nvSpPr>
        <p:spPr>
          <a:xfrm>
            <a:off x="1160633" y="1393561"/>
            <a:ext cx="1485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添加您的标题</a:t>
            </a:r>
          </a:p>
        </p:txBody>
      </p:sp>
      <p:cxnSp>
        <p:nvCxnSpPr>
          <p:cNvPr id="45" name="Straight Arrow Connector 98">
            <a:extLst>
              <a:ext uri="{FF2B5EF4-FFF2-40B4-BE49-F238E27FC236}">
                <a16:creationId xmlns:a16="http://schemas.microsoft.com/office/drawing/2014/main" id="{22EA3CCA-9550-48BF-BA4C-D05E56D585AE}"/>
              </a:ext>
            </a:extLst>
          </p:cNvPr>
          <p:cNvCxnSpPr/>
          <p:nvPr/>
        </p:nvCxnSpPr>
        <p:spPr>
          <a:xfrm>
            <a:off x="1253310" y="3324264"/>
            <a:ext cx="2090740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135D89F0-3314-43E6-8557-F122A524CBAD}"/>
              </a:ext>
            </a:extLst>
          </p:cNvPr>
          <p:cNvSpPr txBox="1"/>
          <p:nvPr/>
        </p:nvSpPr>
        <p:spPr>
          <a:xfrm>
            <a:off x="1160632" y="3376216"/>
            <a:ext cx="213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</a:rPr>
              <a:t>在这里输入您的文字内容，或者将您的文字内容复制在这里，在这里输入您的文字内容，或者将您的文字内容复制在这里</a:t>
            </a:r>
            <a:endParaRPr lang="zh-CN" altLang="en-US" sz="900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51D48D8-FB9E-449A-B04F-B8FEF3BE9355}"/>
              </a:ext>
            </a:extLst>
          </p:cNvPr>
          <p:cNvSpPr txBox="1"/>
          <p:nvPr/>
        </p:nvSpPr>
        <p:spPr>
          <a:xfrm>
            <a:off x="1160633" y="2971713"/>
            <a:ext cx="1485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添加您的标题</a:t>
            </a:r>
          </a:p>
        </p:txBody>
      </p:sp>
      <p:cxnSp>
        <p:nvCxnSpPr>
          <p:cNvPr id="48" name="Straight Arrow Connector 98">
            <a:extLst>
              <a:ext uri="{FF2B5EF4-FFF2-40B4-BE49-F238E27FC236}">
                <a16:creationId xmlns:a16="http://schemas.microsoft.com/office/drawing/2014/main" id="{9161CC1E-16EE-4BD6-AE18-46736EDB42FD}"/>
              </a:ext>
            </a:extLst>
          </p:cNvPr>
          <p:cNvCxnSpPr/>
          <p:nvPr/>
        </p:nvCxnSpPr>
        <p:spPr>
          <a:xfrm flipH="1">
            <a:off x="5801292" y="1746113"/>
            <a:ext cx="2090740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F64DD9D8-CDF6-4F91-B782-A84CE416F078}"/>
              </a:ext>
            </a:extLst>
          </p:cNvPr>
          <p:cNvSpPr txBox="1"/>
          <p:nvPr/>
        </p:nvSpPr>
        <p:spPr>
          <a:xfrm flipH="1">
            <a:off x="5854144" y="1798064"/>
            <a:ext cx="213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</a:rPr>
              <a:t>在这里输入您的文字内容，或者将您的文字内容复制在这里，在这里输入您的文字内容，或者将您的文字内容复制在这里</a:t>
            </a:r>
            <a:endParaRPr lang="zh-CN" altLang="en-US" sz="900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A0A4B796-ACEF-4F1C-AE3B-FF68E15FF0F1}"/>
              </a:ext>
            </a:extLst>
          </p:cNvPr>
          <p:cNvSpPr txBox="1"/>
          <p:nvPr/>
        </p:nvSpPr>
        <p:spPr>
          <a:xfrm flipH="1">
            <a:off x="6499709" y="1393561"/>
            <a:ext cx="1485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添加您的标题</a:t>
            </a:r>
          </a:p>
        </p:txBody>
      </p:sp>
      <p:cxnSp>
        <p:nvCxnSpPr>
          <p:cNvPr id="51" name="Straight Arrow Connector 98">
            <a:extLst>
              <a:ext uri="{FF2B5EF4-FFF2-40B4-BE49-F238E27FC236}">
                <a16:creationId xmlns:a16="http://schemas.microsoft.com/office/drawing/2014/main" id="{63A89C53-9C2B-4879-864F-703AFE3133FA}"/>
              </a:ext>
            </a:extLst>
          </p:cNvPr>
          <p:cNvCxnSpPr/>
          <p:nvPr/>
        </p:nvCxnSpPr>
        <p:spPr>
          <a:xfrm flipH="1">
            <a:off x="5801292" y="3324264"/>
            <a:ext cx="2090740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50F10CBA-C909-4D1A-AE91-43E6D8C3D022}"/>
              </a:ext>
            </a:extLst>
          </p:cNvPr>
          <p:cNvSpPr txBox="1"/>
          <p:nvPr/>
        </p:nvSpPr>
        <p:spPr>
          <a:xfrm flipH="1">
            <a:off x="5854144" y="3376216"/>
            <a:ext cx="213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</a:rPr>
              <a:t>在这里输入您的文字内容，或者将您的文字内容复制在这里，在这里输入您的文字内容，或者将您的文字内容复制在这里</a:t>
            </a:r>
            <a:endParaRPr lang="zh-CN" altLang="en-US" sz="900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81FC791-86C9-4734-A3C9-6FE83CCE48F9}"/>
              </a:ext>
            </a:extLst>
          </p:cNvPr>
          <p:cNvSpPr txBox="1"/>
          <p:nvPr/>
        </p:nvSpPr>
        <p:spPr>
          <a:xfrm flipH="1">
            <a:off x="6499709" y="2971713"/>
            <a:ext cx="1485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</a:rPr>
              <a:t>添加您的标题</a:t>
            </a: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1B55F2D0-A0B1-4F7D-B086-8F0173FA0449}"/>
              </a:ext>
            </a:extLst>
          </p:cNvPr>
          <p:cNvGrpSpPr/>
          <p:nvPr/>
        </p:nvGrpSpPr>
        <p:grpSpPr>
          <a:xfrm>
            <a:off x="577760" y="3164882"/>
            <a:ext cx="573645" cy="573795"/>
            <a:chOff x="769746" y="4058478"/>
            <a:chExt cx="764860" cy="765060"/>
          </a:xfrm>
        </p:grpSpPr>
        <p:sp>
          <p:nvSpPr>
            <p:cNvPr id="55" name="Oval 76">
              <a:extLst>
                <a:ext uri="{FF2B5EF4-FFF2-40B4-BE49-F238E27FC236}">
                  <a16:creationId xmlns:a16="http://schemas.microsoft.com/office/drawing/2014/main" id="{2EE5B443-90AF-439C-99A3-CC333310E0A2}"/>
                </a:ext>
              </a:extLst>
            </p:cNvPr>
            <p:cNvSpPr/>
            <p:nvPr/>
          </p:nvSpPr>
          <p:spPr bwMode="auto">
            <a:xfrm>
              <a:off x="769746" y="4058478"/>
              <a:ext cx="764860" cy="765060"/>
            </a:xfrm>
            <a:prstGeom prst="ellipse">
              <a:avLst/>
            </a:prstGeom>
            <a:solidFill>
              <a:srgbClr val="00DAD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724">
                <a:defRPr/>
              </a:pPr>
              <a:endParaRPr lang="en-US" sz="675" dirty="0">
                <a:solidFill>
                  <a:schemeClr val="tx1"/>
                </a:solidFill>
                <a:latin typeface="微软雅黑" panose="020B0503020204020204" charset="-122"/>
              </a:endParaRPr>
            </a:p>
          </p:txBody>
        </p:sp>
        <p:sp>
          <p:nvSpPr>
            <p:cNvPr id="56" name="Freeform 184">
              <a:extLst>
                <a:ext uri="{FF2B5EF4-FFF2-40B4-BE49-F238E27FC236}">
                  <a16:creationId xmlns:a16="http://schemas.microsoft.com/office/drawing/2014/main" id="{EA5A07C4-E471-4BE6-8478-86668644F4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6176" y="4254342"/>
              <a:ext cx="432000" cy="373333"/>
            </a:xfrm>
            <a:custGeom>
              <a:avLst/>
              <a:gdLst>
                <a:gd name="T0" fmla="*/ 368 w 1590"/>
                <a:gd name="T1" fmla="*/ 1376 h 1376"/>
                <a:gd name="T2" fmla="*/ 43 w 1590"/>
                <a:gd name="T3" fmla="*/ 843 h 1376"/>
                <a:gd name="T4" fmla="*/ 206 w 1590"/>
                <a:gd name="T5" fmla="*/ 401 h 1376"/>
                <a:gd name="T6" fmla="*/ 262 w 1590"/>
                <a:gd name="T7" fmla="*/ 630 h 1376"/>
                <a:gd name="T8" fmla="*/ 523 w 1590"/>
                <a:gd name="T9" fmla="*/ 0 h 1376"/>
                <a:gd name="T10" fmla="*/ 908 w 1590"/>
                <a:gd name="T11" fmla="*/ 592 h 1376"/>
                <a:gd name="T12" fmla="*/ 951 w 1590"/>
                <a:gd name="T13" fmla="*/ 214 h 1376"/>
                <a:gd name="T14" fmla="*/ 847 w 1590"/>
                <a:gd name="T15" fmla="*/ 1376 h 1376"/>
                <a:gd name="T16" fmla="*/ 641 w 1590"/>
                <a:gd name="T17" fmla="*/ 568 h 1376"/>
                <a:gd name="T18" fmla="*/ 530 w 1590"/>
                <a:gd name="T19" fmla="*/ 951 h 1376"/>
                <a:gd name="T20" fmla="*/ 493 w 1590"/>
                <a:gd name="T21" fmla="*/ 705 h 1376"/>
                <a:gd name="T22" fmla="*/ 396 w 1590"/>
                <a:gd name="T23" fmla="*/ 973 h 1376"/>
                <a:gd name="T24" fmla="*/ 368 w 1590"/>
                <a:gd name="T25" fmla="*/ 137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0" h="1376">
                  <a:moveTo>
                    <a:pt x="368" y="1376"/>
                  </a:moveTo>
                  <a:cubicBezTo>
                    <a:pt x="76" y="1212"/>
                    <a:pt x="0" y="1056"/>
                    <a:pt x="43" y="843"/>
                  </a:cubicBezTo>
                  <a:cubicBezTo>
                    <a:pt x="76" y="686"/>
                    <a:pt x="196" y="558"/>
                    <a:pt x="206" y="401"/>
                  </a:cubicBezTo>
                  <a:cubicBezTo>
                    <a:pt x="251" y="484"/>
                    <a:pt x="257" y="544"/>
                    <a:pt x="262" y="630"/>
                  </a:cubicBezTo>
                  <a:cubicBezTo>
                    <a:pt x="406" y="453"/>
                    <a:pt x="556" y="216"/>
                    <a:pt x="523" y="0"/>
                  </a:cubicBezTo>
                  <a:cubicBezTo>
                    <a:pt x="523" y="0"/>
                    <a:pt x="883" y="258"/>
                    <a:pt x="908" y="592"/>
                  </a:cubicBezTo>
                  <a:cubicBezTo>
                    <a:pt x="940" y="523"/>
                    <a:pt x="983" y="285"/>
                    <a:pt x="951" y="214"/>
                  </a:cubicBezTo>
                  <a:cubicBezTo>
                    <a:pt x="1048" y="285"/>
                    <a:pt x="1590" y="956"/>
                    <a:pt x="847" y="1376"/>
                  </a:cubicBezTo>
                  <a:cubicBezTo>
                    <a:pt x="987" y="1104"/>
                    <a:pt x="883" y="738"/>
                    <a:pt x="641" y="568"/>
                  </a:cubicBezTo>
                  <a:cubicBezTo>
                    <a:pt x="657" y="641"/>
                    <a:pt x="637" y="831"/>
                    <a:pt x="530" y="951"/>
                  </a:cubicBezTo>
                  <a:cubicBezTo>
                    <a:pt x="554" y="827"/>
                    <a:pt x="493" y="705"/>
                    <a:pt x="493" y="705"/>
                  </a:cubicBezTo>
                  <a:cubicBezTo>
                    <a:pt x="493" y="705"/>
                    <a:pt x="473" y="860"/>
                    <a:pt x="396" y="973"/>
                  </a:cubicBezTo>
                  <a:cubicBezTo>
                    <a:pt x="326" y="1076"/>
                    <a:pt x="277" y="1185"/>
                    <a:pt x="368" y="13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50"/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84040731-D810-46FD-8C50-74BB2C17D7F7}"/>
              </a:ext>
            </a:extLst>
          </p:cNvPr>
          <p:cNvGrpSpPr/>
          <p:nvPr/>
        </p:nvGrpSpPr>
        <p:grpSpPr>
          <a:xfrm>
            <a:off x="7993937" y="3164882"/>
            <a:ext cx="573645" cy="573795"/>
            <a:chOff x="10657983" y="4058478"/>
            <a:chExt cx="764860" cy="765060"/>
          </a:xfrm>
        </p:grpSpPr>
        <p:sp>
          <p:nvSpPr>
            <p:cNvPr id="58" name="Oval 76">
              <a:extLst>
                <a:ext uri="{FF2B5EF4-FFF2-40B4-BE49-F238E27FC236}">
                  <a16:creationId xmlns:a16="http://schemas.microsoft.com/office/drawing/2014/main" id="{F96A6ECD-379A-44B5-A1C0-F955F375444B}"/>
                </a:ext>
              </a:extLst>
            </p:cNvPr>
            <p:cNvSpPr/>
            <p:nvPr/>
          </p:nvSpPr>
          <p:spPr bwMode="auto">
            <a:xfrm flipH="1">
              <a:off x="10657983" y="4058478"/>
              <a:ext cx="764860" cy="765060"/>
            </a:xfrm>
            <a:prstGeom prst="ellipse">
              <a:avLst/>
            </a:prstGeom>
            <a:solidFill>
              <a:srgbClr val="00DAD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724">
                <a:defRPr/>
              </a:pPr>
              <a:endParaRPr lang="en-US" sz="675" dirty="0">
                <a:solidFill>
                  <a:schemeClr val="tx1"/>
                </a:solidFill>
                <a:latin typeface="微软雅黑" panose="020B0503020204020204" charset="-122"/>
              </a:endParaRPr>
            </a:p>
          </p:txBody>
        </p:sp>
        <p:sp>
          <p:nvSpPr>
            <p:cNvPr id="59" name="Freeform 185">
              <a:extLst>
                <a:ext uri="{FF2B5EF4-FFF2-40B4-BE49-F238E27FC236}">
                  <a16:creationId xmlns:a16="http://schemas.microsoft.com/office/drawing/2014/main" id="{CFB5BCCE-9887-472D-8B5C-2D0A447B60C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879484" y="4244618"/>
              <a:ext cx="396000" cy="392780"/>
            </a:xfrm>
            <a:custGeom>
              <a:avLst/>
              <a:gdLst>
                <a:gd name="T0" fmla="*/ 0 w 1200"/>
                <a:gd name="T1" fmla="*/ 0 h 1200"/>
                <a:gd name="T2" fmla="*/ 150 w 1200"/>
                <a:gd name="T3" fmla="*/ 0 h 1200"/>
                <a:gd name="T4" fmla="*/ 150 w 1200"/>
                <a:gd name="T5" fmla="*/ 1200 h 1200"/>
                <a:gd name="T6" fmla="*/ 0 w 1200"/>
                <a:gd name="T7" fmla="*/ 1200 h 1200"/>
                <a:gd name="T8" fmla="*/ 0 w 1200"/>
                <a:gd name="T9" fmla="*/ 0 h 1200"/>
                <a:gd name="T10" fmla="*/ 596 w 1200"/>
                <a:gd name="T11" fmla="*/ 143 h 1200"/>
                <a:gd name="T12" fmla="*/ 225 w 1200"/>
                <a:gd name="T13" fmla="*/ 0 h 1200"/>
                <a:gd name="T14" fmla="*/ 225 w 1200"/>
                <a:gd name="T15" fmla="*/ 600 h 1200"/>
                <a:gd name="T16" fmla="*/ 749 w 1200"/>
                <a:gd name="T17" fmla="*/ 602 h 1200"/>
                <a:gd name="T18" fmla="*/ 1200 w 1200"/>
                <a:gd name="T19" fmla="*/ 300 h 1200"/>
                <a:gd name="T20" fmla="*/ 596 w 1200"/>
                <a:gd name="T21" fmla="*/ 143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200">
                  <a:moveTo>
                    <a:pt x="0" y="0"/>
                  </a:moveTo>
                  <a:lnTo>
                    <a:pt x="150" y="0"/>
                  </a:lnTo>
                  <a:lnTo>
                    <a:pt x="150" y="1200"/>
                  </a:lnTo>
                  <a:lnTo>
                    <a:pt x="0" y="1200"/>
                  </a:lnTo>
                  <a:lnTo>
                    <a:pt x="0" y="0"/>
                  </a:lnTo>
                  <a:close/>
                  <a:moveTo>
                    <a:pt x="596" y="143"/>
                  </a:moveTo>
                  <a:cubicBezTo>
                    <a:pt x="483" y="9"/>
                    <a:pt x="397" y="0"/>
                    <a:pt x="225" y="0"/>
                  </a:cubicBezTo>
                  <a:lnTo>
                    <a:pt x="225" y="600"/>
                  </a:lnTo>
                  <a:cubicBezTo>
                    <a:pt x="526" y="450"/>
                    <a:pt x="560" y="620"/>
                    <a:pt x="749" y="602"/>
                  </a:cubicBezTo>
                  <a:cubicBezTo>
                    <a:pt x="936" y="586"/>
                    <a:pt x="1095" y="442"/>
                    <a:pt x="1200" y="300"/>
                  </a:cubicBezTo>
                  <a:cubicBezTo>
                    <a:pt x="902" y="369"/>
                    <a:pt x="752" y="328"/>
                    <a:pt x="596" y="1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50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EB85FAEB-1548-4F66-93E7-E091CDD46EFE}"/>
              </a:ext>
            </a:extLst>
          </p:cNvPr>
          <p:cNvGrpSpPr/>
          <p:nvPr/>
        </p:nvGrpSpPr>
        <p:grpSpPr>
          <a:xfrm>
            <a:off x="7993937" y="1586730"/>
            <a:ext cx="573645" cy="573795"/>
            <a:chOff x="10657983" y="1954276"/>
            <a:chExt cx="764860" cy="765060"/>
          </a:xfrm>
        </p:grpSpPr>
        <p:sp>
          <p:nvSpPr>
            <p:cNvPr id="61" name="Oval 76">
              <a:extLst>
                <a:ext uri="{FF2B5EF4-FFF2-40B4-BE49-F238E27FC236}">
                  <a16:creationId xmlns:a16="http://schemas.microsoft.com/office/drawing/2014/main" id="{3FBDC30E-23F1-4975-BBAE-30617C6E850E}"/>
                </a:ext>
              </a:extLst>
            </p:cNvPr>
            <p:cNvSpPr/>
            <p:nvPr/>
          </p:nvSpPr>
          <p:spPr bwMode="auto">
            <a:xfrm flipH="1">
              <a:off x="10657983" y="1954276"/>
              <a:ext cx="764860" cy="765060"/>
            </a:xfrm>
            <a:prstGeom prst="ellipse">
              <a:avLst/>
            </a:prstGeom>
            <a:solidFill>
              <a:srgbClr val="00DAD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724">
                <a:defRPr/>
              </a:pPr>
              <a:endParaRPr lang="en-US" sz="675" dirty="0">
                <a:solidFill>
                  <a:schemeClr val="tx1"/>
                </a:solidFill>
                <a:latin typeface="微软雅黑" panose="020B0503020204020204" charset="-122"/>
              </a:endParaRPr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B87548EA-3395-4ED8-95E6-859A8CB353C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842413" y="2141893"/>
              <a:ext cx="396000" cy="389827"/>
            </a:xfrm>
            <a:custGeom>
              <a:avLst/>
              <a:gdLst>
                <a:gd name="T0" fmla="*/ 188097 w 792"/>
                <a:gd name="T1" fmla="*/ 307152 h 779"/>
                <a:gd name="T2" fmla="*/ 249296 w 792"/>
                <a:gd name="T3" fmla="*/ 200865 h 779"/>
                <a:gd name="T4" fmla="*/ 350994 w 792"/>
                <a:gd name="T5" fmla="*/ 290938 h 779"/>
                <a:gd name="T6" fmla="*/ 264596 w 792"/>
                <a:gd name="T7" fmla="*/ 182850 h 779"/>
                <a:gd name="T8" fmla="*/ 350994 w 792"/>
                <a:gd name="T9" fmla="*/ 290938 h 779"/>
                <a:gd name="T10" fmla="*/ 350994 w 792"/>
                <a:gd name="T11" fmla="*/ 290938 h 779"/>
                <a:gd name="T12" fmla="*/ 420293 w 792"/>
                <a:gd name="T13" fmla="*/ 174743 h 779"/>
                <a:gd name="T14" fmla="*/ 442793 w 792"/>
                <a:gd name="T15" fmla="*/ 163034 h 779"/>
                <a:gd name="T16" fmla="*/ 445493 w 792"/>
                <a:gd name="T17" fmla="*/ 182850 h 779"/>
                <a:gd name="T18" fmla="*/ 439193 w 792"/>
                <a:gd name="T19" fmla="*/ 215276 h 779"/>
                <a:gd name="T20" fmla="*/ 418493 w 792"/>
                <a:gd name="T21" fmla="*/ 207170 h 779"/>
                <a:gd name="T22" fmla="*/ 393293 w 792"/>
                <a:gd name="T23" fmla="*/ 185552 h 779"/>
                <a:gd name="T24" fmla="*/ 410393 w 792"/>
                <a:gd name="T25" fmla="*/ 172942 h 779"/>
                <a:gd name="T26" fmla="*/ 442793 w 792"/>
                <a:gd name="T27" fmla="*/ 163034 h 779"/>
                <a:gd name="T28" fmla="*/ 337494 w 792"/>
                <a:gd name="T29" fmla="*/ 308953 h 779"/>
                <a:gd name="T30" fmla="*/ 325795 w 792"/>
                <a:gd name="T31" fmla="*/ 440461 h 779"/>
                <a:gd name="T32" fmla="*/ 371694 w 792"/>
                <a:gd name="T33" fmla="*/ 320663 h 779"/>
                <a:gd name="T34" fmla="*/ 280795 w 792"/>
                <a:gd name="T35" fmla="*/ 268420 h 779"/>
                <a:gd name="T36" fmla="*/ 246596 w 792"/>
                <a:gd name="T37" fmla="*/ 280130 h 779"/>
                <a:gd name="T38" fmla="*/ 292495 w 792"/>
                <a:gd name="T39" fmla="*/ 440461 h 779"/>
                <a:gd name="T40" fmla="*/ 280795 w 792"/>
                <a:gd name="T41" fmla="*/ 268420 h 779"/>
                <a:gd name="T42" fmla="*/ 416693 w 792"/>
                <a:gd name="T43" fmla="*/ 240497 h 779"/>
                <a:gd name="T44" fmla="*/ 404993 w 792"/>
                <a:gd name="T45" fmla="*/ 440461 h 779"/>
                <a:gd name="T46" fmla="*/ 450892 w 792"/>
                <a:gd name="T47" fmla="*/ 253107 h 779"/>
                <a:gd name="T48" fmla="*/ 201597 w 792"/>
                <a:gd name="T49" fmla="*/ 351288 h 779"/>
                <a:gd name="T50" fmla="*/ 167397 w 792"/>
                <a:gd name="T51" fmla="*/ 362997 h 779"/>
                <a:gd name="T52" fmla="*/ 213296 w 792"/>
                <a:gd name="T53" fmla="*/ 440461 h 779"/>
                <a:gd name="T54" fmla="*/ 201597 w 792"/>
                <a:gd name="T55" fmla="*/ 351288 h 779"/>
                <a:gd name="T56" fmla="*/ 122398 w 792"/>
                <a:gd name="T57" fmla="*/ 440461 h 779"/>
                <a:gd name="T58" fmla="*/ 110698 w 792"/>
                <a:gd name="T59" fmla="*/ 170240 h 779"/>
                <a:gd name="T60" fmla="*/ 134098 w 792"/>
                <a:gd name="T61" fmla="*/ 170240 h 779"/>
                <a:gd name="T62" fmla="*/ 477892 w 792"/>
                <a:gd name="T63" fmla="*/ 417042 h 779"/>
                <a:gd name="T64" fmla="*/ 477892 w 792"/>
                <a:gd name="T65" fmla="*/ 440461 h 779"/>
                <a:gd name="T66" fmla="*/ 110698 w 792"/>
                <a:gd name="T67" fmla="*/ 428751 h 779"/>
                <a:gd name="T68" fmla="*/ 477892 w 792"/>
                <a:gd name="T69" fmla="*/ 417042 h 779"/>
                <a:gd name="T70" fmla="*/ 611990 w 792"/>
                <a:gd name="T71" fmla="*/ 701675 h 779"/>
                <a:gd name="T72" fmla="*/ 436493 w 792"/>
                <a:gd name="T73" fmla="*/ 566564 h 779"/>
                <a:gd name="T74" fmla="*/ 0 w 792"/>
                <a:gd name="T75" fmla="*/ 299045 h 779"/>
                <a:gd name="T76" fmla="*/ 599390 w 792"/>
                <a:gd name="T77" fmla="*/ 299045 h 779"/>
                <a:gd name="T78" fmla="*/ 677689 w 792"/>
                <a:gd name="T79" fmla="*/ 544947 h 779"/>
                <a:gd name="T80" fmla="*/ 300595 w 792"/>
                <a:gd name="T81" fmla="*/ 561160 h 779"/>
                <a:gd name="T82" fmla="*/ 561591 w 792"/>
                <a:gd name="T83" fmla="*/ 299045 h 779"/>
                <a:gd name="T84" fmla="*/ 38699 w 792"/>
                <a:gd name="T85" fmla="*/ 299045 h 77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92" h="779">
                  <a:moveTo>
                    <a:pt x="297" y="240"/>
                  </a:moveTo>
                  <a:lnTo>
                    <a:pt x="209" y="341"/>
                  </a:lnTo>
                  <a:lnTo>
                    <a:pt x="188" y="323"/>
                  </a:lnTo>
                  <a:lnTo>
                    <a:pt x="277" y="223"/>
                  </a:lnTo>
                  <a:lnTo>
                    <a:pt x="297" y="240"/>
                  </a:lnTo>
                  <a:close/>
                  <a:moveTo>
                    <a:pt x="390" y="323"/>
                  </a:moveTo>
                  <a:lnTo>
                    <a:pt x="276" y="224"/>
                  </a:lnTo>
                  <a:lnTo>
                    <a:pt x="294" y="203"/>
                  </a:lnTo>
                  <a:lnTo>
                    <a:pt x="408" y="303"/>
                  </a:lnTo>
                  <a:lnTo>
                    <a:pt x="390" y="323"/>
                  </a:lnTo>
                  <a:close/>
                  <a:moveTo>
                    <a:pt x="487" y="212"/>
                  </a:moveTo>
                  <a:lnTo>
                    <a:pt x="390" y="323"/>
                  </a:lnTo>
                  <a:lnTo>
                    <a:pt x="369" y="305"/>
                  </a:lnTo>
                  <a:lnTo>
                    <a:pt x="467" y="194"/>
                  </a:lnTo>
                  <a:lnTo>
                    <a:pt x="487" y="212"/>
                  </a:lnTo>
                  <a:close/>
                  <a:moveTo>
                    <a:pt x="492" y="181"/>
                  </a:moveTo>
                  <a:cubicBezTo>
                    <a:pt x="497" y="179"/>
                    <a:pt x="500" y="182"/>
                    <a:pt x="499" y="187"/>
                  </a:cubicBezTo>
                  <a:lnTo>
                    <a:pt x="495" y="203"/>
                  </a:lnTo>
                  <a:cubicBezTo>
                    <a:pt x="494" y="209"/>
                    <a:pt x="492" y="217"/>
                    <a:pt x="491" y="222"/>
                  </a:cubicBezTo>
                  <a:lnTo>
                    <a:pt x="488" y="239"/>
                  </a:lnTo>
                  <a:cubicBezTo>
                    <a:pt x="487" y="244"/>
                    <a:pt x="483" y="245"/>
                    <a:pt x="479" y="242"/>
                  </a:cubicBezTo>
                  <a:lnTo>
                    <a:pt x="465" y="230"/>
                  </a:lnTo>
                  <a:cubicBezTo>
                    <a:pt x="461" y="227"/>
                    <a:pt x="455" y="221"/>
                    <a:pt x="451" y="217"/>
                  </a:cubicBezTo>
                  <a:lnTo>
                    <a:pt x="437" y="206"/>
                  </a:lnTo>
                  <a:cubicBezTo>
                    <a:pt x="433" y="202"/>
                    <a:pt x="434" y="198"/>
                    <a:pt x="439" y="197"/>
                  </a:cubicBezTo>
                  <a:lnTo>
                    <a:pt x="456" y="192"/>
                  </a:lnTo>
                  <a:cubicBezTo>
                    <a:pt x="461" y="190"/>
                    <a:pt x="470" y="187"/>
                    <a:pt x="475" y="186"/>
                  </a:cubicBezTo>
                  <a:lnTo>
                    <a:pt x="492" y="181"/>
                  </a:lnTo>
                  <a:close/>
                  <a:moveTo>
                    <a:pt x="400" y="343"/>
                  </a:moveTo>
                  <a:lnTo>
                    <a:pt x="375" y="343"/>
                  </a:lnTo>
                  <a:cubicBezTo>
                    <a:pt x="368" y="343"/>
                    <a:pt x="362" y="349"/>
                    <a:pt x="362" y="356"/>
                  </a:cubicBezTo>
                  <a:lnTo>
                    <a:pt x="362" y="489"/>
                  </a:lnTo>
                  <a:lnTo>
                    <a:pt x="413" y="489"/>
                  </a:lnTo>
                  <a:lnTo>
                    <a:pt x="413" y="356"/>
                  </a:lnTo>
                  <a:cubicBezTo>
                    <a:pt x="413" y="349"/>
                    <a:pt x="407" y="343"/>
                    <a:pt x="400" y="343"/>
                  </a:cubicBezTo>
                  <a:close/>
                  <a:moveTo>
                    <a:pt x="312" y="298"/>
                  </a:moveTo>
                  <a:lnTo>
                    <a:pt x="287" y="298"/>
                  </a:lnTo>
                  <a:cubicBezTo>
                    <a:pt x="280" y="298"/>
                    <a:pt x="274" y="304"/>
                    <a:pt x="274" y="311"/>
                  </a:cubicBezTo>
                  <a:lnTo>
                    <a:pt x="274" y="489"/>
                  </a:lnTo>
                  <a:lnTo>
                    <a:pt x="325" y="489"/>
                  </a:lnTo>
                  <a:lnTo>
                    <a:pt x="325" y="311"/>
                  </a:lnTo>
                  <a:cubicBezTo>
                    <a:pt x="325" y="304"/>
                    <a:pt x="319" y="298"/>
                    <a:pt x="312" y="298"/>
                  </a:cubicBezTo>
                  <a:close/>
                  <a:moveTo>
                    <a:pt x="488" y="267"/>
                  </a:moveTo>
                  <a:lnTo>
                    <a:pt x="463" y="267"/>
                  </a:lnTo>
                  <a:cubicBezTo>
                    <a:pt x="456" y="267"/>
                    <a:pt x="450" y="273"/>
                    <a:pt x="450" y="281"/>
                  </a:cubicBezTo>
                  <a:lnTo>
                    <a:pt x="450" y="489"/>
                  </a:lnTo>
                  <a:lnTo>
                    <a:pt x="501" y="489"/>
                  </a:lnTo>
                  <a:lnTo>
                    <a:pt x="501" y="281"/>
                  </a:lnTo>
                  <a:cubicBezTo>
                    <a:pt x="501" y="273"/>
                    <a:pt x="495" y="267"/>
                    <a:pt x="488" y="267"/>
                  </a:cubicBezTo>
                  <a:close/>
                  <a:moveTo>
                    <a:pt x="224" y="390"/>
                  </a:moveTo>
                  <a:lnTo>
                    <a:pt x="200" y="390"/>
                  </a:lnTo>
                  <a:cubicBezTo>
                    <a:pt x="192" y="390"/>
                    <a:pt x="186" y="396"/>
                    <a:pt x="186" y="403"/>
                  </a:cubicBezTo>
                  <a:lnTo>
                    <a:pt x="186" y="489"/>
                  </a:lnTo>
                  <a:lnTo>
                    <a:pt x="237" y="489"/>
                  </a:lnTo>
                  <a:lnTo>
                    <a:pt x="237" y="403"/>
                  </a:lnTo>
                  <a:cubicBezTo>
                    <a:pt x="237" y="396"/>
                    <a:pt x="231" y="390"/>
                    <a:pt x="224" y="390"/>
                  </a:cubicBezTo>
                  <a:close/>
                  <a:moveTo>
                    <a:pt x="149" y="476"/>
                  </a:moveTo>
                  <a:cubicBezTo>
                    <a:pt x="149" y="483"/>
                    <a:pt x="144" y="489"/>
                    <a:pt x="136" y="489"/>
                  </a:cubicBezTo>
                  <a:cubicBezTo>
                    <a:pt x="129" y="489"/>
                    <a:pt x="123" y="483"/>
                    <a:pt x="123" y="476"/>
                  </a:cubicBezTo>
                  <a:lnTo>
                    <a:pt x="123" y="189"/>
                  </a:lnTo>
                  <a:cubicBezTo>
                    <a:pt x="123" y="182"/>
                    <a:pt x="129" y="176"/>
                    <a:pt x="136" y="176"/>
                  </a:cubicBezTo>
                  <a:cubicBezTo>
                    <a:pt x="143" y="176"/>
                    <a:pt x="149" y="182"/>
                    <a:pt x="149" y="189"/>
                  </a:cubicBezTo>
                  <a:lnTo>
                    <a:pt x="149" y="476"/>
                  </a:lnTo>
                  <a:close/>
                  <a:moveTo>
                    <a:pt x="531" y="463"/>
                  </a:moveTo>
                  <a:cubicBezTo>
                    <a:pt x="538" y="463"/>
                    <a:pt x="544" y="469"/>
                    <a:pt x="544" y="476"/>
                  </a:cubicBezTo>
                  <a:cubicBezTo>
                    <a:pt x="544" y="483"/>
                    <a:pt x="538" y="489"/>
                    <a:pt x="531" y="489"/>
                  </a:cubicBezTo>
                  <a:lnTo>
                    <a:pt x="136" y="489"/>
                  </a:lnTo>
                  <a:cubicBezTo>
                    <a:pt x="129" y="489"/>
                    <a:pt x="123" y="483"/>
                    <a:pt x="123" y="476"/>
                  </a:cubicBezTo>
                  <a:cubicBezTo>
                    <a:pt x="123" y="469"/>
                    <a:pt x="129" y="463"/>
                    <a:pt x="136" y="463"/>
                  </a:cubicBezTo>
                  <a:lnTo>
                    <a:pt x="531" y="463"/>
                  </a:lnTo>
                  <a:close/>
                  <a:moveTo>
                    <a:pt x="753" y="750"/>
                  </a:moveTo>
                  <a:cubicBezTo>
                    <a:pt x="732" y="770"/>
                    <a:pt x="706" y="779"/>
                    <a:pt x="680" y="779"/>
                  </a:cubicBezTo>
                  <a:cubicBezTo>
                    <a:pt x="654" y="779"/>
                    <a:pt x="628" y="770"/>
                    <a:pt x="608" y="750"/>
                  </a:cubicBezTo>
                  <a:lnTo>
                    <a:pt x="485" y="629"/>
                  </a:lnTo>
                  <a:cubicBezTo>
                    <a:pt x="440" y="653"/>
                    <a:pt x="388" y="666"/>
                    <a:pt x="334" y="666"/>
                  </a:cubicBezTo>
                  <a:cubicBezTo>
                    <a:pt x="149" y="666"/>
                    <a:pt x="0" y="517"/>
                    <a:pt x="0" y="332"/>
                  </a:cubicBezTo>
                  <a:cubicBezTo>
                    <a:pt x="0" y="149"/>
                    <a:pt x="149" y="0"/>
                    <a:pt x="334" y="0"/>
                  </a:cubicBezTo>
                  <a:cubicBezTo>
                    <a:pt x="517" y="0"/>
                    <a:pt x="666" y="149"/>
                    <a:pt x="666" y="332"/>
                  </a:cubicBezTo>
                  <a:cubicBezTo>
                    <a:pt x="666" y="387"/>
                    <a:pt x="653" y="439"/>
                    <a:pt x="630" y="484"/>
                  </a:cubicBezTo>
                  <a:lnTo>
                    <a:pt x="753" y="605"/>
                  </a:lnTo>
                  <a:cubicBezTo>
                    <a:pt x="792" y="645"/>
                    <a:pt x="792" y="709"/>
                    <a:pt x="753" y="750"/>
                  </a:cubicBezTo>
                  <a:close/>
                  <a:moveTo>
                    <a:pt x="334" y="623"/>
                  </a:moveTo>
                  <a:lnTo>
                    <a:pt x="334" y="623"/>
                  </a:lnTo>
                  <a:cubicBezTo>
                    <a:pt x="494" y="623"/>
                    <a:pt x="624" y="493"/>
                    <a:pt x="624" y="332"/>
                  </a:cubicBezTo>
                  <a:cubicBezTo>
                    <a:pt x="624" y="172"/>
                    <a:pt x="494" y="42"/>
                    <a:pt x="334" y="42"/>
                  </a:cubicBezTo>
                  <a:cubicBezTo>
                    <a:pt x="173" y="42"/>
                    <a:pt x="43" y="172"/>
                    <a:pt x="43" y="332"/>
                  </a:cubicBezTo>
                  <a:cubicBezTo>
                    <a:pt x="43" y="493"/>
                    <a:pt x="173" y="623"/>
                    <a:pt x="334" y="6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885"/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FAA2D64F-BDD9-4104-B72B-74F958879644}"/>
              </a:ext>
            </a:extLst>
          </p:cNvPr>
          <p:cNvGrpSpPr/>
          <p:nvPr/>
        </p:nvGrpSpPr>
        <p:grpSpPr>
          <a:xfrm>
            <a:off x="577760" y="1586730"/>
            <a:ext cx="573645" cy="573795"/>
            <a:chOff x="769746" y="1954276"/>
            <a:chExt cx="764860" cy="765060"/>
          </a:xfrm>
        </p:grpSpPr>
        <p:sp>
          <p:nvSpPr>
            <p:cNvPr id="64" name="Oval 76">
              <a:extLst>
                <a:ext uri="{FF2B5EF4-FFF2-40B4-BE49-F238E27FC236}">
                  <a16:creationId xmlns:a16="http://schemas.microsoft.com/office/drawing/2014/main" id="{1833CCFB-FEF4-4A0C-A509-FDCEAA4CD3A7}"/>
                </a:ext>
              </a:extLst>
            </p:cNvPr>
            <p:cNvSpPr/>
            <p:nvPr/>
          </p:nvSpPr>
          <p:spPr bwMode="auto">
            <a:xfrm>
              <a:off x="769746" y="1954276"/>
              <a:ext cx="764860" cy="765060"/>
            </a:xfrm>
            <a:prstGeom prst="ellipse">
              <a:avLst/>
            </a:prstGeom>
            <a:solidFill>
              <a:srgbClr val="00DAD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724">
                <a:defRPr/>
              </a:pPr>
              <a:endParaRPr lang="en-US" sz="675" dirty="0">
                <a:solidFill>
                  <a:schemeClr val="tx1"/>
                </a:solidFill>
                <a:latin typeface="微软雅黑" panose="020B0503020204020204" charset="-122"/>
              </a:endParaRPr>
            </a:p>
          </p:txBody>
        </p: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66753F28-B9BA-4EC4-B4EB-5C694B4DFA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2176" y="2094174"/>
              <a:ext cx="360000" cy="485264"/>
              <a:chOff x="3722033" y="3714538"/>
              <a:chExt cx="500321" cy="674410"/>
            </a:xfrm>
            <a:solidFill>
              <a:schemeClr val="bg1"/>
            </a:solidFill>
          </p:grpSpPr>
          <p:sp>
            <p:nvSpPr>
              <p:cNvPr id="66" name="Freeform 27">
                <a:extLst>
                  <a:ext uri="{FF2B5EF4-FFF2-40B4-BE49-F238E27FC236}">
                    <a16:creationId xmlns:a16="http://schemas.microsoft.com/office/drawing/2014/main" id="{3C257BAE-021A-4837-8340-ABBDBADDA8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8586" y="4203888"/>
                <a:ext cx="306118" cy="185060"/>
              </a:xfrm>
              <a:custGeom>
                <a:avLst/>
                <a:gdLst>
                  <a:gd name="T0" fmla="*/ 317 w 354"/>
                  <a:gd name="T1" fmla="*/ 5 h 214"/>
                  <a:gd name="T2" fmla="*/ 354 w 354"/>
                  <a:gd name="T3" fmla="*/ 186 h 214"/>
                  <a:gd name="T4" fmla="*/ 294 w 354"/>
                  <a:gd name="T5" fmla="*/ 171 h 214"/>
                  <a:gd name="T6" fmla="*/ 250 w 354"/>
                  <a:gd name="T7" fmla="*/ 214 h 214"/>
                  <a:gd name="T8" fmla="*/ 215 w 354"/>
                  <a:gd name="T9" fmla="*/ 44 h 214"/>
                  <a:gd name="T10" fmla="*/ 230 w 354"/>
                  <a:gd name="T11" fmla="*/ 46 h 214"/>
                  <a:gd name="T12" fmla="*/ 241 w 354"/>
                  <a:gd name="T13" fmla="*/ 45 h 214"/>
                  <a:gd name="T14" fmla="*/ 287 w 354"/>
                  <a:gd name="T15" fmla="*/ 7 h 214"/>
                  <a:gd name="T16" fmla="*/ 292 w 354"/>
                  <a:gd name="T17" fmla="*/ 0 h 214"/>
                  <a:gd name="T18" fmla="*/ 300 w 354"/>
                  <a:gd name="T19" fmla="*/ 2 h 214"/>
                  <a:gd name="T20" fmla="*/ 317 w 354"/>
                  <a:gd name="T21" fmla="*/ 5 h 214"/>
                  <a:gd name="T22" fmla="*/ 140 w 354"/>
                  <a:gd name="T23" fmla="*/ 44 h 214"/>
                  <a:gd name="T24" fmla="*/ 105 w 354"/>
                  <a:gd name="T25" fmla="*/ 214 h 214"/>
                  <a:gd name="T26" fmla="*/ 60 w 354"/>
                  <a:gd name="T27" fmla="*/ 171 h 214"/>
                  <a:gd name="T28" fmla="*/ 0 w 354"/>
                  <a:gd name="T29" fmla="*/ 186 h 214"/>
                  <a:gd name="T30" fmla="*/ 38 w 354"/>
                  <a:gd name="T31" fmla="*/ 5 h 214"/>
                  <a:gd name="T32" fmla="*/ 55 w 354"/>
                  <a:gd name="T33" fmla="*/ 2 h 214"/>
                  <a:gd name="T34" fmla="*/ 63 w 354"/>
                  <a:gd name="T35" fmla="*/ 0 h 214"/>
                  <a:gd name="T36" fmla="*/ 67 w 354"/>
                  <a:gd name="T37" fmla="*/ 7 h 214"/>
                  <a:gd name="T38" fmla="*/ 103 w 354"/>
                  <a:gd name="T39" fmla="*/ 42 h 214"/>
                  <a:gd name="T40" fmla="*/ 114 w 354"/>
                  <a:gd name="T41" fmla="*/ 45 h 214"/>
                  <a:gd name="T42" fmla="*/ 140 w 354"/>
                  <a:gd name="T43" fmla="*/ 4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4" h="214">
                    <a:moveTo>
                      <a:pt x="317" y="5"/>
                    </a:moveTo>
                    <a:cubicBezTo>
                      <a:pt x="354" y="186"/>
                      <a:pt x="354" y="186"/>
                      <a:pt x="354" y="186"/>
                    </a:cubicBezTo>
                    <a:cubicBezTo>
                      <a:pt x="294" y="171"/>
                      <a:pt x="294" y="171"/>
                      <a:pt x="294" y="171"/>
                    </a:cubicBezTo>
                    <a:cubicBezTo>
                      <a:pt x="250" y="214"/>
                      <a:pt x="250" y="214"/>
                      <a:pt x="250" y="214"/>
                    </a:cubicBezTo>
                    <a:cubicBezTo>
                      <a:pt x="215" y="44"/>
                      <a:pt x="215" y="44"/>
                      <a:pt x="215" y="44"/>
                    </a:cubicBezTo>
                    <a:cubicBezTo>
                      <a:pt x="220" y="45"/>
                      <a:pt x="225" y="46"/>
                      <a:pt x="230" y="46"/>
                    </a:cubicBezTo>
                    <a:cubicBezTo>
                      <a:pt x="234" y="46"/>
                      <a:pt x="238" y="46"/>
                      <a:pt x="241" y="45"/>
                    </a:cubicBezTo>
                    <a:cubicBezTo>
                      <a:pt x="264" y="40"/>
                      <a:pt x="276" y="25"/>
                      <a:pt x="287" y="7"/>
                    </a:cubicBezTo>
                    <a:cubicBezTo>
                      <a:pt x="289" y="5"/>
                      <a:pt x="290" y="2"/>
                      <a:pt x="292" y="0"/>
                    </a:cubicBezTo>
                    <a:cubicBezTo>
                      <a:pt x="295" y="0"/>
                      <a:pt x="298" y="1"/>
                      <a:pt x="300" y="2"/>
                    </a:cubicBezTo>
                    <a:cubicBezTo>
                      <a:pt x="306" y="3"/>
                      <a:pt x="311" y="4"/>
                      <a:pt x="317" y="5"/>
                    </a:cubicBezTo>
                    <a:close/>
                    <a:moveTo>
                      <a:pt x="140" y="44"/>
                    </a:moveTo>
                    <a:cubicBezTo>
                      <a:pt x="105" y="214"/>
                      <a:pt x="105" y="214"/>
                      <a:pt x="105" y="214"/>
                    </a:cubicBezTo>
                    <a:cubicBezTo>
                      <a:pt x="60" y="171"/>
                      <a:pt x="60" y="171"/>
                      <a:pt x="60" y="171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3" y="4"/>
                      <a:pt x="49" y="3"/>
                      <a:pt x="55" y="2"/>
                    </a:cubicBezTo>
                    <a:cubicBezTo>
                      <a:pt x="57" y="1"/>
                      <a:pt x="60" y="1"/>
                      <a:pt x="63" y="0"/>
                    </a:cubicBezTo>
                    <a:cubicBezTo>
                      <a:pt x="65" y="2"/>
                      <a:pt x="66" y="5"/>
                      <a:pt x="67" y="7"/>
                    </a:cubicBezTo>
                    <a:cubicBezTo>
                      <a:pt x="77" y="21"/>
                      <a:pt x="86" y="35"/>
                      <a:pt x="103" y="42"/>
                    </a:cubicBezTo>
                    <a:cubicBezTo>
                      <a:pt x="106" y="43"/>
                      <a:pt x="110" y="44"/>
                      <a:pt x="114" y="45"/>
                    </a:cubicBezTo>
                    <a:cubicBezTo>
                      <a:pt x="123" y="47"/>
                      <a:pt x="131" y="46"/>
                      <a:pt x="140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endParaRPr lang="zh-CN" altLang="en-US" sz="761">
                  <a:latin typeface="+mj-ea"/>
                  <a:ea typeface="+mj-ea"/>
                </a:endParaRPr>
              </a:p>
            </p:txBody>
          </p:sp>
          <p:sp>
            <p:nvSpPr>
              <p:cNvPr id="67" name="Freeform 28">
                <a:extLst>
                  <a:ext uri="{FF2B5EF4-FFF2-40B4-BE49-F238E27FC236}">
                    <a16:creationId xmlns:a16="http://schemas.microsoft.com/office/drawing/2014/main" id="{F657AFBC-FA4B-462B-9696-936A7826E1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22033" y="3714538"/>
                <a:ext cx="500321" cy="500687"/>
              </a:xfrm>
              <a:custGeom>
                <a:avLst/>
                <a:gdLst>
                  <a:gd name="T0" fmla="*/ 289 w 579"/>
                  <a:gd name="T1" fmla="*/ 28 h 579"/>
                  <a:gd name="T2" fmla="*/ 346 w 579"/>
                  <a:gd name="T3" fmla="*/ 4 h 579"/>
                  <a:gd name="T4" fmla="*/ 390 w 579"/>
                  <a:gd name="T5" fmla="*/ 48 h 579"/>
                  <a:gd name="T6" fmla="*/ 451 w 579"/>
                  <a:gd name="T7" fmla="*/ 48 h 579"/>
                  <a:gd name="T8" fmla="*/ 475 w 579"/>
                  <a:gd name="T9" fmla="*/ 105 h 579"/>
                  <a:gd name="T10" fmla="*/ 532 w 579"/>
                  <a:gd name="T11" fmla="*/ 128 h 579"/>
                  <a:gd name="T12" fmla="*/ 531 w 579"/>
                  <a:gd name="T13" fmla="*/ 190 h 579"/>
                  <a:gd name="T14" fmla="*/ 575 w 579"/>
                  <a:gd name="T15" fmla="*/ 233 h 579"/>
                  <a:gd name="T16" fmla="*/ 551 w 579"/>
                  <a:gd name="T17" fmla="*/ 290 h 579"/>
                  <a:gd name="T18" fmla="*/ 575 w 579"/>
                  <a:gd name="T19" fmla="*/ 347 h 579"/>
                  <a:gd name="T20" fmla="*/ 531 w 579"/>
                  <a:gd name="T21" fmla="*/ 390 h 579"/>
                  <a:gd name="T22" fmla="*/ 532 w 579"/>
                  <a:gd name="T23" fmla="*/ 452 h 579"/>
                  <a:gd name="T24" fmla="*/ 475 w 579"/>
                  <a:gd name="T25" fmla="*/ 475 h 579"/>
                  <a:gd name="T26" fmla="*/ 451 w 579"/>
                  <a:gd name="T27" fmla="*/ 532 h 579"/>
                  <a:gd name="T28" fmla="*/ 390 w 579"/>
                  <a:gd name="T29" fmla="*/ 532 h 579"/>
                  <a:gd name="T30" fmla="*/ 346 w 579"/>
                  <a:gd name="T31" fmla="*/ 575 h 579"/>
                  <a:gd name="T32" fmla="*/ 289 w 579"/>
                  <a:gd name="T33" fmla="*/ 552 h 579"/>
                  <a:gd name="T34" fmla="*/ 233 w 579"/>
                  <a:gd name="T35" fmla="*/ 575 h 579"/>
                  <a:gd name="T36" fmla="*/ 189 w 579"/>
                  <a:gd name="T37" fmla="*/ 532 h 579"/>
                  <a:gd name="T38" fmla="*/ 128 w 579"/>
                  <a:gd name="T39" fmla="*/ 532 h 579"/>
                  <a:gd name="T40" fmla="*/ 104 w 579"/>
                  <a:gd name="T41" fmla="*/ 475 h 579"/>
                  <a:gd name="T42" fmla="*/ 47 w 579"/>
                  <a:gd name="T43" fmla="*/ 452 h 579"/>
                  <a:gd name="T44" fmla="*/ 47 w 579"/>
                  <a:gd name="T45" fmla="*/ 390 h 579"/>
                  <a:gd name="T46" fmla="*/ 4 w 579"/>
                  <a:gd name="T47" fmla="*/ 347 h 579"/>
                  <a:gd name="T48" fmla="*/ 27 w 579"/>
                  <a:gd name="T49" fmla="*/ 290 h 579"/>
                  <a:gd name="T50" fmla="*/ 4 w 579"/>
                  <a:gd name="T51" fmla="*/ 233 h 579"/>
                  <a:gd name="T52" fmla="*/ 47 w 579"/>
                  <a:gd name="T53" fmla="*/ 190 h 579"/>
                  <a:gd name="T54" fmla="*/ 47 w 579"/>
                  <a:gd name="T55" fmla="*/ 128 h 579"/>
                  <a:gd name="T56" fmla="*/ 104 w 579"/>
                  <a:gd name="T57" fmla="*/ 105 h 579"/>
                  <a:gd name="T58" fmla="*/ 128 w 579"/>
                  <a:gd name="T59" fmla="*/ 48 h 579"/>
                  <a:gd name="T60" fmla="*/ 189 w 579"/>
                  <a:gd name="T61" fmla="*/ 48 h 579"/>
                  <a:gd name="T62" fmla="*/ 233 w 579"/>
                  <a:gd name="T63" fmla="*/ 4 h 579"/>
                  <a:gd name="T64" fmla="*/ 289 w 579"/>
                  <a:gd name="T65" fmla="*/ 28 h 579"/>
                  <a:gd name="T66" fmla="*/ 367 w 579"/>
                  <a:gd name="T67" fmla="*/ 103 h 579"/>
                  <a:gd name="T68" fmla="*/ 87 w 579"/>
                  <a:gd name="T69" fmla="*/ 288 h 579"/>
                  <a:gd name="T70" fmla="*/ 367 w 579"/>
                  <a:gd name="T71" fmla="*/ 477 h 579"/>
                  <a:gd name="T72" fmla="*/ 431 w 579"/>
                  <a:gd name="T73" fmla="*/ 146 h 579"/>
                  <a:gd name="T74" fmla="*/ 367 w 579"/>
                  <a:gd name="T75" fmla="*/ 103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79" h="579">
                    <a:moveTo>
                      <a:pt x="289" y="28"/>
                    </a:moveTo>
                    <a:cubicBezTo>
                      <a:pt x="308" y="29"/>
                      <a:pt x="327" y="0"/>
                      <a:pt x="346" y="4"/>
                    </a:cubicBezTo>
                    <a:cubicBezTo>
                      <a:pt x="365" y="8"/>
                      <a:pt x="371" y="42"/>
                      <a:pt x="390" y="48"/>
                    </a:cubicBezTo>
                    <a:cubicBezTo>
                      <a:pt x="407" y="56"/>
                      <a:pt x="435" y="37"/>
                      <a:pt x="451" y="48"/>
                    </a:cubicBezTo>
                    <a:cubicBezTo>
                      <a:pt x="467" y="58"/>
                      <a:pt x="460" y="92"/>
                      <a:pt x="475" y="105"/>
                    </a:cubicBezTo>
                    <a:cubicBezTo>
                      <a:pt x="487" y="119"/>
                      <a:pt x="521" y="112"/>
                      <a:pt x="532" y="128"/>
                    </a:cubicBezTo>
                    <a:cubicBezTo>
                      <a:pt x="542" y="144"/>
                      <a:pt x="523" y="172"/>
                      <a:pt x="531" y="190"/>
                    </a:cubicBezTo>
                    <a:cubicBezTo>
                      <a:pt x="537" y="208"/>
                      <a:pt x="571" y="214"/>
                      <a:pt x="575" y="233"/>
                    </a:cubicBezTo>
                    <a:cubicBezTo>
                      <a:pt x="579" y="252"/>
                      <a:pt x="550" y="271"/>
                      <a:pt x="551" y="290"/>
                    </a:cubicBezTo>
                    <a:cubicBezTo>
                      <a:pt x="550" y="309"/>
                      <a:pt x="579" y="328"/>
                      <a:pt x="575" y="347"/>
                    </a:cubicBezTo>
                    <a:cubicBezTo>
                      <a:pt x="571" y="366"/>
                      <a:pt x="538" y="372"/>
                      <a:pt x="531" y="390"/>
                    </a:cubicBezTo>
                    <a:cubicBezTo>
                      <a:pt x="523" y="407"/>
                      <a:pt x="542" y="436"/>
                      <a:pt x="532" y="452"/>
                    </a:cubicBezTo>
                    <a:cubicBezTo>
                      <a:pt x="521" y="468"/>
                      <a:pt x="487" y="461"/>
                      <a:pt x="475" y="475"/>
                    </a:cubicBezTo>
                    <a:cubicBezTo>
                      <a:pt x="460" y="488"/>
                      <a:pt x="467" y="521"/>
                      <a:pt x="451" y="532"/>
                    </a:cubicBezTo>
                    <a:cubicBezTo>
                      <a:pt x="435" y="543"/>
                      <a:pt x="407" y="523"/>
                      <a:pt x="390" y="532"/>
                    </a:cubicBezTo>
                    <a:cubicBezTo>
                      <a:pt x="372" y="538"/>
                      <a:pt x="365" y="572"/>
                      <a:pt x="346" y="575"/>
                    </a:cubicBezTo>
                    <a:cubicBezTo>
                      <a:pt x="327" y="579"/>
                      <a:pt x="309" y="550"/>
                      <a:pt x="289" y="552"/>
                    </a:cubicBezTo>
                    <a:cubicBezTo>
                      <a:pt x="270" y="550"/>
                      <a:pt x="252" y="579"/>
                      <a:pt x="233" y="575"/>
                    </a:cubicBezTo>
                    <a:cubicBezTo>
                      <a:pt x="214" y="572"/>
                      <a:pt x="207" y="538"/>
                      <a:pt x="189" y="532"/>
                    </a:cubicBezTo>
                    <a:cubicBezTo>
                      <a:pt x="172" y="523"/>
                      <a:pt x="144" y="543"/>
                      <a:pt x="128" y="532"/>
                    </a:cubicBezTo>
                    <a:cubicBezTo>
                      <a:pt x="112" y="521"/>
                      <a:pt x="119" y="488"/>
                      <a:pt x="104" y="475"/>
                    </a:cubicBezTo>
                    <a:cubicBezTo>
                      <a:pt x="92" y="461"/>
                      <a:pt x="58" y="468"/>
                      <a:pt x="47" y="452"/>
                    </a:cubicBezTo>
                    <a:cubicBezTo>
                      <a:pt x="36" y="436"/>
                      <a:pt x="56" y="407"/>
                      <a:pt x="47" y="390"/>
                    </a:cubicBezTo>
                    <a:cubicBezTo>
                      <a:pt x="41" y="372"/>
                      <a:pt x="8" y="366"/>
                      <a:pt x="4" y="347"/>
                    </a:cubicBezTo>
                    <a:cubicBezTo>
                      <a:pt x="0" y="328"/>
                      <a:pt x="29" y="309"/>
                      <a:pt x="27" y="290"/>
                    </a:cubicBezTo>
                    <a:cubicBezTo>
                      <a:pt x="29" y="271"/>
                      <a:pt x="0" y="252"/>
                      <a:pt x="4" y="233"/>
                    </a:cubicBezTo>
                    <a:cubicBezTo>
                      <a:pt x="8" y="214"/>
                      <a:pt x="41" y="208"/>
                      <a:pt x="47" y="190"/>
                    </a:cubicBezTo>
                    <a:cubicBezTo>
                      <a:pt x="56" y="172"/>
                      <a:pt x="36" y="144"/>
                      <a:pt x="47" y="128"/>
                    </a:cubicBezTo>
                    <a:cubicBezTo>
                      <a:pt x="58" y="112"/>
                      <a:pt x="92" y="119"/>
                      <a:pt x="104" y="105"/>
                    </a:cubicBezTo>
                    <a:cubicBezTo>
                      <a:pt x="119" y="92"/>
                      <a:pt x="112" y="58"/>
                      <a:pt x="128" y="48"/>
                    </a:cubicBezTo>
                    <a:cubicBezTo>
                      <a:pt x="144" y="37"/>
                      <a:pt x="172" y="56"/>
                      <a:pt x="189" y="48"/>
                    </a:cubicBezTo>
                    <a:cubicBezTo>
                      <a:pt x="207" y="42"/>
                      <a:pt x="214" y="8"/>
                      <a:pt x="233" y="4"/>
                    </a:cubicBezTo>
                    <a:cubicBezTo>
                      <a:pt x="252" y="0"/>
                      <a:pt x="270" y="29"/>
                      <a:pt x="289" y="28"/>
                    </a:cubicBezTo>
                    <a:close/>
                    <a:moveTo>
                      <a:pt x="367" y="103"/>
                    </a:moveTo>
                    <a:cubicBezTo>
                      <a:pt x="234" y="48"/>
                      <a:pt x="88" y="145"/>
                      <a:pt x="87" y="288"/>
                    </a:cubicBezTo>
                    <a:cubicBezTo>
                      <a:pt x="86" y="433"/>
                      <a:pt x="233" y="532"/>
                      <a:pt x="367" y="477"/>
                    </a:cubicBezTo>
                    <a:cubicBezTo>
                      <a:pt x="501" y="421"/>
                      <a:pt x="534" y="247"/>
                      <a:pt x="431" y="146"/>
                    </a:cubicBezTo>
                    <a:cubicBezTo>
                      <a:pt x="413" y="127"/>
                      <a:pt x="391" y="113"/>
                      <a:pt x="367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endParaRPr lang="zh-CN" altLang="en-US" sz="761">
                  <a:latin typeface="+mj-ea"/>
                  <a:ea typeface="+mj-ea"/>
                </a:endParaRPr>
              </a:p>
            </p:txBody>
          </p:sp>
          <p:sp>
            <p:nvSpPr>
              <p:cNvPr id="68" name="Freeform 29">
                <a:extLst>
                  <a:ext uri="{FF2B5EF4-FFF2-40B4-BE49-F238E27FC236}">
                    <a16:creationId xmlns:a16="http://schemas.microsoft.com/office/drawing/2014/main" id="{F2AD2958-90B2-4AEE-9272-A959D83818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9192" y="3821698"/>
                <a:ext cx="286002" cy="287100"/>
              </a:xfrm>
              <a:custGeom>
                <a:avLst/>
                <a:gdLst>
                  <a:gd name="T0" fmla="*/ 165 w 331"/>
                  <a:gd name="T1" fmla="*/ 0 h 332"/>
                  <a:gd name="T2" fmla="*/ 331 w 331"/>
                  <a:gd name="T3" fmla="*/ 166 h 332"/>
                  <a:gd name="T4" fmla="*/ 165 w 331"/>
                  <a:gd name="T5" fmla="*/ 332 h 332"/>
                  <a:gd name="T6" fmla="*/ 0 w 331"/>
                  <a:gd name="T7" fmla="*/ 166 h 332"/>
                  <a:gd name="T8" fmla="*/ 165 w 331"/>
                  <a:gd name="T9" fmla="*/ 0 h 332"/>
                  <a:gd name="T10" fmla="*/ 176 w 331"/>
                  <a:gd name="T11" fmla="*/ 50 h 332"/>
                  <a:gd name="T12" fmla="*/ 205 w 331"/>
                  <a:gd name="T13" fmla="*/ 111 h 332"/>
                  <a:gd name="T14" fmla="*/ 272 w 331"/>
                  <a:gd name="T15" fmla="*/ 119 h 332"/>
                  <a:gd name="T16" fmla="*/ 282 w 331"/>
                  <a:gd name="T17" fmla="*/ 127 h 332"/>
                  <a:gd name="T18" fmla="*/ 279 w 331"/>
                  <a:gd name="T19" fmla="*/ 140 h 332"/>
                  <a:gd name="T20" fmla="*/ 229 w 331"/>
                  <a:gd name="T21" fmla="*/ 186 h 332"/>
                  <a:gd name="T22" fmla="*/ 242 w 331"/>
                  <a:gd name="T23" fmla="*/ 252 h 332"/>
                  <a:gd name="T24" fmla="*/ 237 w 331"/>
                  <a:gd name="T25" fmla="*/ 265 h 332"/>
                  <a:gd name="T26" fmla="*/ 224 w 331"/>
                  <a:gd name="T27" fmla="*/ 265 h 332"/>
                  <a:gd name="T28" fmla="*/ 165 w 331"/>
                  <a:gd name="T29" fmla="*/ 232 h 332"/>
                  <a:gd name="T30" fmla="*/ 106 w 331"/>
                  <a:gd name="T31" fmla="*/ 265 h 332"/>
                  <a:gd name="T32" fmla="*/ 93 w 331"/>
                  <a:gd name="T33" fmla="*/ 265 h 332"/>
                  <a:gd name="T34" fmla="*/ 89 w 331"/>
                  <a:gd name="T35" fmla="*/ 252 h 332"/>
                  <a:gd name="T36" fmla="*/ 102 w 331"/>
                  <a:gd name="T37" fmla="*/ 186 h 332"/>
                  <a:gd name="T38" fmla="*/ 52 w 331"/>
                  <a:gd name="T39" fmla="*/ 140 h 332"/>
                  <a:gd name="T40" fmla="*/ 49 w 331"/>
                  <a:gd name="T41" fmla="*/ 127 h 332"/>
                  <a:gd name="T42" fmla="*/ 59 w 331"/>
                  <a:gd name="T43" fmla="*/ 119 h 332"/>
                  <a:gd name="T44" fmla="*/ 126 w 331"/>
                  <a:gd name="T45" fmla="*/ 111 h 332"/>
                  <a:gd name="T46" fmla="*/ 154 w 331"/>
                  <a:gd name="T47" fmla="*/ 50 h 332"/>
                  <a:gd name="T48" fmla="*/ 165 w 331"/>
                  <a:gd name="T49" fmla="*/ 43 h 332"/>
                  <a:gd name="T50" fmla="*/ 176 w 331"/>
                  <a:gd name="T51" fmla="*/ 5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1" h="332">
                    <a:moveTo>
                      <a:pt x="165" y="0"/>
                    </a:moveTo>
                    <a:cubicBezTo>
                      <a:pt x="257" y="0"/>
                      <a:pt x="331" y="74"/>
                      <a:pt x="331" y="166"/>
                    </a:cubicBezTo>
                    <a:cubicBezTo>
                      <a:pt x="331" y="257"/>
                      <a:pt x="257" y="332"/>
                      <a:pt x="165" y="332"/>
                    </a:cubicBezTo>
                    <a:cubicBezTo>
                      <a:pt x="74" y="332"/>
                      <a:pt x="0" y="257"/>
                      <a:pt x="0" y="166"/>
                    </a:cubicBezTo>
                    <a:cubicBezTo>
                      <a:pt x="0" y="74"/>
                      <a:pt x="74" y="0"/>
                      <a:pt x="165" y="0"/>
                    </a:cubicBezTo>
                    <a:close/>
                    <a:moveTo>
                      <a:pt x="176" y="50"/>
                    </a:moveTo>
                    <a:cubicBezTo>
                      <a:pt x="205" y="111"/>
                      <a:pt x="205" y="111"/>
                      <a:pt x="205" y="111"/>
                    </a:cubicBezTo>
                    <a:cubicBezTo>
                      <a:pt x="272" y="119"/>
                      <a:pt x="272" y="119"/>
                      <a:pt x="272" y="119"/>
                    </a:cubicBezTo>
                    <a:cubicBezTo>
                      <a:pt x="277" y="120"/>
                      <a:pt x="281" y="123"/>
                      <a:pt x="282" y="127"/>
                    </a:cubicBezTo>
                    <a:cubicBezTo>
                      <a:pt x="284" y="132"/>
                      <a:pt x="282" y="137"/>
                      <a:pt x="279" y="140"/>
                    </a:cubicBezTo>
                    <a:cubicBezTo>
                      <a:pt x="229" y="186"/>
                      <a:pt x="229" y="186"/>
                      <a:pt x="229" y="186"/>
                    </a:cubicBezTo>
                    <a:cubicBezTo>
                      <a:pt x="242" y="252"/>
                      <a:pt x="242" y="252"/>
                      <a:pt x="242" y="252"/>
                    </a:cubicBezTo>
                    <a:cubicBezTo>
                      <a:pt x="243" y="257"/>
                      <a:pt x="241" y="262"/>
                      <a:pt x="237" y="265"/>
                    </a:cubicBezTo>
                    <a:cubicBezTo>
                      <a:pt x="234" y="267"/>
                      <a:pt x="229" y="268"/>
                      <a:pt x="224" y="265"/>
                    </a:cubicBezTo>
                    <a:cubicBezTo>
                      <a:pt x="165" y="232"/>
                      <a:pt x="165" y="232"/>
                      <a:pt x="165" y="232"/>
                    </a:cubicBezTo>
                    <a:cubicBezTo>
                      <a:pt x="106" y="265"/>
                      <a:pt x="106" y="265"/>
                      <a:pt x="106" y="265"/>
                    </a:cubicBezTo>
                    <a:cubicBezTo>
                      <a:pt x="102" y="268"/>
                      <a:pt x="97" y="267"/>
                      <a:pt x="93" y="265"/>
                    </a:cubicBezTo>
                    <a:cubicBezTo>
                      <a:pt x="89" y="262"/>
                      <a:pt x="88" y="257"/>
                      <a:pt x="89" y="252"/>
                    </a:cubicBezTo>
                    <a:cubicBezTo>
                      <a:pt x="102" y="186"/>
                      <a:pt x="102" y="186"/>
                      <a:pt x="102" y="186"/>
                    </a:cubicBezTo>
                    <a:cubicBezTo>
                      <a:pt x="52" y="140"/>
                      <a:pt x="52" y="140"/>
                      <a:pt x="52" y="140"/>
                    </a:cubicBezTo>
                    <a:cubicBezTo>
                      <a:pt x="48" y="137"/>
                      <a:pt x="47" y="132"/>
                      <a:pt x="49" y="127"/>
                    </a:cubicBezTo>
                    <a:cubicBezTo>
                      <a:pt x="50" y="123"/>
                      <a:pt x="54" y="120"/>
                      <a:pt x="59" y="119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54" y="50"/>
                      <a:pt x="154" y="50"/>
                      <a:pt x="154" y="50"/>
                    </a:cubicBezTo>
                    <a:cubicBezTo>
                      <a:pt x="156" y="45"/>
                      <a:pt x="161" y="43"/>
                      <a:pt x="165" y="43"/>
                    </a:cubicBezTo>
                    <a:cubicBezTo>
                      <a:pt x="170" y="43"/>
                      <a:pt x="174" y="45"/>
                      <a:pt x="176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1435" tIns="25718" rIns="51435" bIns="25718" numCol="1" anchor="t" anchorCtr="0" compatLnSpc="1"/>
              <a:lstStyle/>
              <a:p>
                <a:endParaRPr lang="zh-CN" altLang="en-US" sz="761">
                  <a:latin typeface="+mj-ea"/>
                  <a:ea typeface="+mj-ea"/>
                </a:endParaRPr>
              </a:p>
            </p:txBody>
          </p:sp>
        </p:grpSp>
      </p:grpSp>
      <p:sp>
        <p:nvSpPr>
          <p:cNvPr id="69" name="文本框 10">
            <a:extLst>
              <a:ext uri="{FF2B5EF4-FFF2-40B4-BE49-F238E27FC236}">
                <a16:creationId xmlns:a16="http://schemas.microsoft.com/office/drawing/2014/main" id="{D54E6245-D236-4C9C-891E-6191A0764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49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5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5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8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5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3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85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1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350"/>
                            </p:stCondLst>
                            <p:childTnLst>
                              <p:par>
                                <p:cTn id="10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6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6" grpId="0"/>
      <p:bldP spid="47" grpId="0"/>
      <p:bldP spid="49" grpId="0"/>
      <p:bldP spid="50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i$ļídè">
            <a:extLst>
              <a:ext uri="{FF2B5EF4-FFF2-40B4-BE49-F238E27FC236}">
                <a16:creationId xmlns:a16="http://schemas.microsoft.com/office/drawing/2014/main" id="{24F4FA16-DF80-4907-8674-22E8AE7B84D6}"/>
              </a:ext>
            </a:extLst>
          </p:cNvPr>
          <p:cNvGrpSpPr/>
          <p:nvPr/>
        </p:nvGrpSpPr>
        <p:grpSpPr>
          <a:xfrm>
            <a:off x="2978822" y="1122843"/>
            <a:ext cx="3186354" cy="3827543"/>
            <a:chOff x="3971764" y="1196752"/>
            <a:chExt cx="4248472" cy="5103390"/>
          </a:xfrm>
        </p:grpSpPr>
        <p:sp>
          <p:nvSpPr>
            <p:cNvPr id="117" name="iṩlîḓe">
              <a:extLst>
                <a:ext uri="{FF2B5EF4-FFF2-40B4-BE49-F238E27FC236}">
                  <a16:creationId xmlns:a16="http://schemas.microsoft.com/office/drawing/2014/main" id="{E7D6430A-AD1A-405E-A976-85C11F24D08D}"/>
                </a:ext>
              </a:extLst>
            </p:cNvPr>
            <p:cNvSpPr/>
            <p:nvPr/>
          </p:nvSpPr>
          <p:spPr bwMode="auto">
            <a:xfrm>
              <a:off x="5765989" y="1196752"/>
              <a:ext cx="660024" cy="6600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10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8" name="íSḷiḍè">
              <a:extLst>
                <a:ext uri="{FF2B5EF4-FFF2-40B4-BE49-F238E27FC236}">
                  <a16:creationId xmlns:a16="http://schemas.microsoft.com/office/drawing/2014/main" id="{6D8BA1D3-ECC7-473F-BAAE-FFE5B2B384A0}"/>
                </a:ext>
              </a:extLst>
            </p:cNvPr>
            <p:cNvSpPr/>
            <p:nvPr/>
          </p:nvSpPr>
          <p:spPr bwMode="auto">
            <a:xfrm>
              <a:off x="5765989" y="4828415"/>
              <a:ext cx="660024" cy="6600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10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9" name="ïślîďé">
              <a:extLst>
                <a:ext uri="{FF2B5EF4-FFF2-40B4-BE49-F238E27FC236}">
                  <a16:creationId xmlns:a16="http://schemas.microsoft.com/office/drawing/2014/main" id="{32B3D0A5-1B4A-4E62-BA40-40F6CA7013F1}"/>
                </a:ext>
              </a:extLst>
            </p:cNvPr>
            <p:cNvSpPr/>
            <p:nvPr/>
          </p:nvSpPr>
          <p:spPr bwMode="auto">
            <a:xfrm>
              <a:off x="7065254" y="1691711"/>
              <a:ext cx="660024" cy="660023"/>
            </a:xfrm>
            <a:prstGeom prst="ellipse">
              <a:avLst/>
            </a:prstGeom>
            <a:solidFill>
              <a:srgbClr val="00DAD0"/>
            </a:solidFill>
            <a:ln w="19050">
              <a:solidFill>
                <a:srgbClr val="00DAD0"/>
              </a:solidFill>
              <a:round/>
              <a:headEnd/>
              <a:tailEnd/>
            </a:ln>
          </p:spPr>
          <p:txBody>
            <a:bodyPr vert="horz" wrap="square" lIns="68580" tIns="34290" rIns="68580" bIns="34290" anchor="ctr" anchorCtr="1" compatLnSpc="1">
              <a:prstTxWarp prst="textNoShape">
                <a:avLst/>
              </a:prstTxWarp>
              <a:normAutofit fontScale="925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04</a:t>
              </a:r>
            </a:p>
          </p:txBody>
        </p:sp>
        <p:sp>
          <p:nvSpPr>
            <p:cNvPr id="120" name="îS1îdé">
              <a:extLst>
                <a:ext uri="{FF2B5EF4-FFF2-40B4-BE49-F238E27FC236}">
                  <a16:creationId xmlns:a16="http://schemas.microsoft.com/office/drawing/2014/main" id="{A4AF2020-B778-41F5-9733-2B54291703D5}"/>
                </a:ext>
              </a:extLst>
            </p:cNvPr>
            <p:cNvSpPr/>
            <p:nvPr/>
          </p:nvSpPr>
          <p:spPr bwMode="auto">
            <a:xfrm>
              <a:off x="4466723" y="1691711"/>
              <a:ext cx="660024" cy="660023"/>
            </a:xfrm>
            <a:prstGeom prst="ellipse">
              <a:avLst/>
            </a:prstGeom>
            <a:solidFill>
              <a:srgbClr val="00DAD0"/>
            </a:solidFill>
            <a:ln w="19050">
              <a:solidFill>
                <a:srgbClr val="00DAD0"/>
              </a:solidFill>
              <a:round/>
              <a:headEnd/>
              <a:tailEnd/>
            </a:ln>
          </p:spPr>
          <p:txBody>
            <a:bodyPr vert="horz" wrap="square" lIns="68580" tIns="34290" rIns="68580" bIns="34290" anchor="ctr" anchorCtr="1" compatLnSpc="1">
              <a:prstTxWarp prst="textNoShape">
                <a:avLst/>
              </a:prstTxWarp>
              <a:normAutofit fontScale="925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03</a:t>
              </a:r>
            </a:p>
          </p:txBody>
        </p:sp>
        <p:sp>
          <p:nvSpPr>
            <p:cNvPr id="121" name="íṡḻïḍè">
              <a:extLst>
                <a:ext uri="{FF2B5EF4-FFF2-40B4-BE49-F238E27FC236}">
                  <a16:creationId xmlns:a16="http://schemas.microsoft.com/office/drawing/2014/main" id="{5F504D93-FD0A-4DE5-B4C5-A005A4580BA9}"/>
                </a:ext>
              </a:extLst>
            </p:cNvPr>
            <p:cNvSpPr/>
            <p:nvPr/>
          </p:nvSpPr>
          <p:spPr bwMode="auto">
            <a:xfrm>
              <a:off x="7065254" y="4336744"/>
              <a:ext cx="660024" cy="660023"/>
            </a:xfrm>
            <a:prstGeom prst="ellipse">
              <a:avLst/>
            </a:prstGeom>
            <a:solidFill>
              <a:srgbClr val="00DAD0"/>
            </a:solidFill>
            <a:ln w="19050">
              <a:solidFill>
                <a:srgbClr val="00DAD0"/>
              </a:solidFill>
              <a:round/>
              <a:headEnd/>
              <a:tailEnd/>
            </a:ln>
          </p:spPr>
          <p:txBody>
            <a:bodyPr vert="horz" wrap="square" lIns="68580" tIns="34290" rIns="68580" bIns="34290" anchor="ctr" anchorCtr="1" compatLnSpc="1">
              <a:prstTxWarp prst="textNoShape">
                <a:avLst/>
              </a:prstTxWarp>
              <a:normAutofit fontScale="925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06</a:t>
              </a:r>
            </a:p>
          </p:txBody>
        </p:sp>
        <p:sp>
          <p:nvSpPr>
            <p:cNvPr id="122" name="îṥḻiďe">
              <a:extLst>
                <a:ext uri="{FF2B5EF4-FFF2-40B4-BE49-F238E27FC236}">
                  <a16:creationId xmlns:a16="http://schemas.microsoft.com/office/drawing/2014/main" id="{BD820005-7972-4358-9BE7-4EC0C91EA5E3}"/>
                </a:ext>
              </a:extLst>
            </p:cNvPr>
            <p:cNvSpPr/>
            <p:nvPr/>
          </p:nvSpPr>
          <p:spPr bwMode="auto">
            <a:xfrm>
              <a:off x="4466723" y="4336744"/>
              <a:ext cx="660024" cy="660023"/>
            </a:xfrm>
            <a:prstGeom prst="ellipse">
              <a:avLst/>
            </a:prstGeom>
            <a:solidFill>
              <a:srgbClr val="00DAD0"/>
            </a:solidFill>
            <a:ln w="19050">
              <a:solidFill>
                <a:srgbClr val="00DAD0"/>
              </a:solidFill>
              <a:round/>
              <a:headEnd/>
              <a:tailEnd/>
            </a:ln>
          </p:spPr>
          <p:txBody>
            <a:bodyPr vert="horz" wrap="square" lIns="68580" tIns="34290" rIns="68580" bIns="34290" anchor="ctr" anchorCtr="1" compatLnSpc="1">
              <a:prstTxWarp prst="textNoShape">
                <a:avLst/>
              </a:prstTxWarp>
              <a:normAutofit fontScale="925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01</a:t>
              </a:r>
            </a:p>
          </p:txBody>
        </p:sp>
        <p:sp>
          <p:nvSpPr>
            <p:cNvPr id="123" name="íṣlídé">
              <a:extLst>
                <a:ext uri="{FF2B5EF4-FFF2-40B4-BE49-F238E27FC236}">
                  <a16:creationId xmlns:a16="http://schemas.microsoft.com/office/drawing/2014/main" id="{3CE9427B-C79D-43FE-8BF0-081B825CDC69}"/>
                </a:ext>
              </a:extLst>
            </p:cNvPr>
            <p:cNvSpPr/>
            <p:nvPr/>
          </p:nvSpPr>
          <p:spPr bwMode="auto">
            <a:xfrm>
              <a:off x="7560212" y="2998861"/>
              <a:ext cx="660024" cy="660023"/>
            </a:xfrm>
            <a:prstGeom prst="ellipse">
              <a:avLst/>
            </a:prstGeom>
            <a:solidFill>
              <a:srgbClr val="00DAD0"/>
            </a:solidFill>
            <a:ln w="19050">
              <a:solidFill>
                <a:srgbClr val="00DAD0"/>
              </a:solidFill>
              <a:round/>
              <a:headEnd/>
              <a:tailEnd/>
            </a:ln>
          </p:spPr>
          <p:txBody>
            <a:bodyPr vert="horz" wrap="square" lIns="68580" tIns="34290" rIns="68580" bIns="34290" anchor="ctr" anchorCtr="1" compatLnSpc="1">
              <a:prstTxWarp prst="textNoShape">
                <a:avLst/>
              </a:prstTxWarp>
              <a:normAutofit fontScale="925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05</a:t>
              </a:r>
            </a:p>
          </p:txBody>
        </p:sp>
        <p:sp>
          <p:nvSpPr>
            <p:cNvPr id="124" name="iṡ1iḓê">
              <a:extLst>
                <a:ext uri="{FF2B5EF4-FFF2-40B4-BE49-F238E27FC236}">
                  <a16:creationId xmlns:a16="http://schemas.microsoft.com/office/drawing/2014/main" id="{6E3B3F13-F314-4963-BD8B-E3E03572FEC0}"/>
                </a:ext>
              </a:extLst>
            </p:cNvPr>
            <p:cNvSpPr/>
            <p:nvPr/>
          </p:nvSpPr>
          <p:spPr bwMode="auto">
            <a:xfrm>
              <a:off x="3971764" y="2998861"/>
              <a:ext cx="660024" cy="660023"/>
            </a:xfrm>
            <a:prstGeom prst="ellipse">
              <a:avLst/>
            </a:prstGeom>
            <a:solidFill>
              <a:srgbClr val="00DAD0"/>
            </a:solidFill>
            <a:ln w="19050">
              <a:solidFill>
                <a:srgbClr val="00DAD0"/>
              </a:solidFill>
              <a:round/>
              <a:headEnd/>
              <a:tailEnd/>
            </a:ln>
          </p:spPr>
          <p:txBody>
            <a:bodyPr vert="horz" wrap="square" lIns="68580" tIns="34290" rIns="68580" bIns="34290" anchor="ctr" anchorCtr="1" compatLnSpc="1">
              <a:prstTxWarp prst="textNoShape">
                <a:avLst/>
              </a:prstTxWarp>
              <a:normAutofit fontScale="925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02</a:t>
              </a:r>
            </a:p>
          </p:txBody>
        </p:sp>
        <p:cxnSp>
          <p:nvCxnSpPr>
            <p:cNvPr id="125" name="直接连接符 124">
              <a:extLst>
                <a:ext uri="{FF2B5EF4-FFF2-40B4-BE49-F238E27FC236}">
                  <a16:creationId xmlns:a16="http://schemas.microsoft.com/office/drawing/2014/main" id="{9984AE28-29F7-474B-9DE6-C101F4D36BF9}"/>
                </a:ext>
              </a:extLst>
            </p:cNvPr>
            <p:cNvCxnSpPr>
              <a:stCxn id="117" idx="4"/>
              <a:endCxn id="118" idx="0"/>
            </p:cNvCxnSpPr>
            <p:nvPr/>
          </p:nvCxnSpPr>
          <p:spPr>
            <a:xfrm>
              <a:off x="6096000" y="1856775"/>
              <a:ext cx="0" cy="2971639"/>
            </a:xfrm>
            <a:prstGeom prst="line">
              <a:avLst/>
            </a:prstGeom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>
              <a:extLst>
                <a:ext uri="{FF2B5EF4-FFF2-40B4-BE49-F238E27FC236}">
                  <a16:creationId xmlns:a16="http://schemas.microsoft.com/office/drawing/2014/main" id="{50595944-3BE2-467B-84FA-7F16550E5F7D}"/>
                </a:ext>
              </a:extLst>
            </p:cNvPr>
            <p:cNvCxnSpPr>
              <a:stCxn id="124" idx="6"/>
              <a:endCxn id="123" idx="2"/>
            </p:cNvCxnSpPr>
            <p:nvPr/>
          </p:nvCxnSpPr>
          <p:spPr>
            <a:xfrm>
              <a:off x="4631788" y="3328873"/>
              <a:ext cx="2928425" cy="0"/>
            </a:xfrm>
            <a:prstGeom prst="line">
              <a:avLst/>
            </a:prstGeom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>
              <a:extLst>
                <a:ext uri="{FF2B5EF4-FFF2-40B4-BE49-F238E27FC236}">
                  <a16:creationId xmlns:a16="http://schemas.microsoft.com/office/drawing/2014/main" id="{ECBABB04-AC57-4EB0-A862-7957CC39C27B}"/>
                </a:ext>
              </a:extLst>
            </p:cNvPr>
            <p:cNvCxnSpPr>
              <a:stCxn id="120" idx="5"/>
              <a:endCxn id="121" idx="1"/>
            </p:cNvCxnSpPr>
            <p:nvPr/>
          </p:nvCxnSpPr>
          <p:spPr>
            <a:xfrm>
              <a:off x="5030088" y="2255076"/>
              <a:ext cx="2131823" cy="2178326"/>
            </a:xfrm>
            <a:prstGeom prst="line">
              <a:avLst/>
            </a:prstGeom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>
              <a:extLst>
                <a:ext uri="{FF2B5EF4-FFF2-40B4-BE49-F238E27FC236}">
                  <a16:creationId xmlns:a16="http://schemas.microsoft.com/office/drawing/2014/main" id="{A748076F-C193-408D-A4B1-2C0C88802C08}"/>
                </a:ext>
              </a:extLst>
            </p:cNvPr>
            <p:cNvCxnSpPr>
              <a:stCxn id="119" idx="3"/>
              <a:endCxn id="122" idx="7"/>
            </p:cNvCxnSpPr>
            <p:nvPr/>
          </p:nvCxnSpPr>
          <p:spPr>
            <a:xfrm flipH="1">
              <a:off x="5030088" y="2255076"/>
              <a:ext cx="2131823" cy="2178326"/>
            </a:xfrm>
            <a:prstGeom prst="line">
              <a:avLst/>
            </a:prstGeom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ïsľîdê">
              <a:extLst>
                <a:ext uri="{FF2B5EF4-FFF2-40B4-BE49-F238E27FC236}">
                  <a16:creationId xmlns:a16="http://schemas.microsoft.com/office/drawing/2014/main" id="{91E6CB31-135D-4330-9AEE-18D25263D148}"/>
                </a:ext>
              </a:extLst>
            </p:cNvPr>
            <p:cNvSpPr/>
            <p:nvPr/>
          </p:nvSpPr>
          <p:spPr bwMode="auto">
            <a:xfrm>
              <a:off x="4783580" y="2016453"/>
              <a:ext cx="2624841" cy="2624840"/>
            </a:xfrm>
            <a:prstGeom prst="donut">
              <a:avLst>
                <a:gd name="adj" fmla="val 8775"/>
              </a:avLst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10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0" name="îṣlîdè">
              <a:extLst>
                <a:ext uri="{FF2B5EF4-FFF2-40B4-BE49-F238E27FC236}">
                  <a16:creationId xmlns:a16="http://schemas.microsoft.com/office/drawing/2014/main" id="{3125E37A-89CE-40AD-9D25-6BC450E52131}"/>
                </a:ext>
              </a:extLst>
            </p:cNvPr>
            <p:cNvSpPr/>
            <p:nvPr/>
          </p:nvSpPr>
          <p:spPr bwMode="auto">
            <a:xfrm>
              <a:off x="5175104" y="2405497"/>
              <a:ext cx="1841789" cy="1841789"/>
            </a:xfrm>
            <a:prstGeom prst="donut">
              <a:avLst>
                <a:gd name="adj" fmla="val 7268"/>
              </a:avLst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10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1" name="iṣļíḑê">
              <a:extLst>
                <a:ext uri="{FF2B5EF4-FFF2-40B4-BE49-F238E27FC236}">
                  <a16:creationId xmlns:a16="http://schemas.microsoft.com/office/drawing/2014/main" id="{41E56F15-2969-4ED4-A022-E6FB675EF947}"/>
                </a:ext>
              </a:extLst>
            </p:cNvPr>
            <p:cNvSpPr/>
            <p:nvPr/>
          </p:nvSpPr>
          <p:spPr bwMode="auto">
            <a:xfrm>
              <a:off x="4301776" y="5886450"/>
              <a:ext cx="3588448" cy="413692"/>
            </a:xfrm>
            <a:prstGeom prst="rect">
              <a:avLst/>
            </a:prstGeom>
            <a:solidFill>
              <a:srgbClr val="00DAD0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10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32" name="直接连接符 131">
              <a:extLst>
                <a:ext uri="{FF2B5EF4-FFF2-40B4-BE49-F238E27FC236}">
                  <a16:creationId xmlns:a16="http://schemas.microsoft.com/office/drawing/2014/main" id="{0EA507B2-9E82-4BA1-979D-0C0D21012050}"/>
                </a:ext>
              </a:extLst>
            </p:cNvPr>
            <p:cNvCxnSpPr/>
            <p:nvPr/>
          </p:nvCxnSpPr>
          <p:spPr>
            <a:xfrm flipH="1">
              <a:off x="5175104" y="3328873"/>
              <a:ext cx="920896" cy="2656411"/>
            </a:xfrm>
            <a:prstGeom prst="line">
              <a:avLst/>
            </a:prstGeom>
            <a:solidFill>
              <a:srgbClr val="00DAD0"/>
            </a:solidFill>
            <a:ln w="76200">
              <a:solidFill>
                <a:srgbClr val="00D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>
              <a:extLst>
                <a:ext uri="{FF2B5EF4-FFF2-40B4-BE49-F238E27FC236}">
                  <a16:creationId xmlns:a16="http://schemas.microsoft.com/office/drawing/2014/main" id="{755F8666-74BD-4D4F-80D3-18E285E71355}"/>
                </a:ext>
              </a:extLst>
            </p:cNvPr>
            <p:cNvCxnSpPr>
              <a:cxnSpLocks/>
            </p:cNvCxnSpPr>
            <p:nvPr/>
          </p:nvCxnSpPr>
          <p:spPr>
            <a:xfrm>
              <a:off x="6088820" y="3328873"/>
              <a:ext cx="920896" cy="2656411"/>
            </a:xfrm>
            <a:prstGeom prst="line">
              <a:avLst/>
            </a:prstGeom>
            <a:solidFill>
              <a:srgbClr val="00DAD0"/>
            </a:solidFill>
            <a:ln w="76200">
              <a:solidFill>
                <a:srgbClr val="00D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îŝlidè">
              <a:extLst>
                <a:ext uri="{FF2B5EF4-FFF2-40B4-BE49-F238E27FC236}">
                  <a16:creationId xmlns:a16="http://schemas.microsoft.com/office/drawing/2014/main" id="{70183B7D-FC53-4082-B613-ADEBB2172B90}"/>
                </a:ext>
              </a:extLst>
            </p:cNvPr>
            <p:cNvSpPr/>
            <p:nvPr/>
          </p:nvSpPr>
          <p:spPr bwMode="auto">
            <a:xfrm>
              <a:off x="5915978" y="3162573"/>
              <a:ext cx="360044" cy="360044"/>
            </a:xfrm>
            <a:prstGeom prst="ellipse">
              <a:avLst/>
            </a:prstGeom>
            <a:solidFill>
              <a:srgbClr val="00DAD0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10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5" name="îṧ1íḓè">
            <a:extLst>
              <a:ext uri="{FF2B5EF4-FFF2-40B4-BE49-F238E27FC236}">
                <a16:creationId xmlns:a16="http://schemas.microsoft.com/office/drawing/2014/main" id="{AC633C7A-CDF6-4515-8B02-38ADBE8BE642}"/>
              </a:ext>
            </a:extLst>
          </p:cNvPr>
          <p:cNvGrpSpPr/>
          <p:nvPr/>
        </p:nvGrpSpPr>
        <p:grpSpPr>
          <a:xfrm>
            <a:off x="1113536" y="1473195"/>
            <a:ext cx="1836789" cy="628922"/>
            <a:chOff x="719665" y="2006853"/>
            <a:chExt cx="3288102" cy="838562"/>
          </a:xfrm>
        </p:grpSpPr>
        <p:sp>
          <p:nvSpPr>
            <p:cNvPr id="136" name="î$ḻîḍé">
              <a:extLst>
                <a:ext uri="{FF2B5EF4-FFF2-40B4-BE49-F238E27FC236}">
                  <a16:creationId xmlns:a16="http://schemas.microsoft.com/office/drawing/2014/main" id="{B8BD489F-A4E4-47F4-BB0A-0C12841C7857}"/>
                </a:ext>
              </a:extLst>
            </p:cNvPr>
            <p:cNvSpPr txBox="1"/>
            <p:nvPr/>
          </p:nvSpPr>
          <p:spPr>
            <a:xfrm>
              <a:off x="719666" y="2367784"/>
              <a:ext cx="3288101" cy="477631"/>
            </a:xfrm>
            <a:prstGeom prst="rect">
              <a:avLst/>
            </a:prstGeom>
            <a:noFill/>
          </p:spPr>
          <p:txBody>
            <a:bodyPr wrap="square" lIns="54000" tIns="0" rIns="54000" bIns="0">
              <a:noAutofit/>
            </a:bodyPr>
            <a:lstStyle/>
            <a:p>
              <a:pPr lv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您的内容打在这里，或者通过复您的文本后，在此框中选择粘贴并选</a:t>
              </a:r>
            </a:p>
          </p:txBody>
        </p:sp>
        <p:sp>
          <p:nvSpPr>
            <p:cNvPr id="137" name="í$ḷiďè">
              <a:extLst>
                <a:ext uri="{FF2B5EF4-FFF2-40B4-BE49-F238E27FC236}">
                  <a16:creationId xmlns:a16="http://schemas.microsoft.com/office/drawing/2014/main" id="{D5811C41-CCC9-45C9-9ABB-F44EC35DD7F2}"/>
                </a:ext>
              </a:extLst>
            </p:cNvPr>
            <p:cNvSpPr/>
            <p:nvPr/>
          </p:nvSpPr>
          <p:spPr>
            <a:xfrm>
              <a:off x="719665" y="2006853"/>
              <a:ext cx="3288101" cy="246221"/>
            </a:xfrm>
            <a:prstGeom prst="rect">
              <a:avLst/>
            </a:prstGeom>
          </p:spPr>
          <p:txBody>
            <a:bodyPr wrap="none" lIns="54000" tIns="0" rIns="54000" bIns="0">
              <a:no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点击输入标题</a:t>
              </a:r>
            </a:p>
          </p:txBody>
        </p:sp>
      </p:grpSp>
      <p:grpSp>
        <p:nvGrpSpPr>
          <p:cNvPr id="138" name="ïṣľîḋè">
            <a:extLst>
              <a:ext uri="{FF2B5EF4-FFF2-40B4-BE49-F238E27FC236}">
                <a16:creationId xmlns:a16="http://schemas.microsoft.com/office/drawing/2014/main" id="{58E95528-3316-4615-B38F-0ABB6885AE38}"/>
              </a:ext>
            </a:extLst>
          </p:cNvPr>
          <p:cNvGrpSpPr/>
          <p:nvPr/>
        </p:nvGrpSpPr>
        <p:grpSpPr>
          <a:xfrm>
            <a:off x="1071765" y="3445410"/>
            <a:ext cx="1878560" cy="636437"/>
            <a:chOff x="644888" y="1996832"/>
            <a:chExt cx="3362879" cy="848583"/>
          </a:xfrm>
        </p:grpSpPr>
        <p:sp>
          <p:nvSpPr>
            <p:cNvPr id="139" name="ïSľiḑè">
              <a:extLst>
                <a:ext uri="{FF2B5EF4-FFF2-40B4-BE49-F238E27FC236}">
                  <a16:creationId xmlns:a16="http://schemas.microsoft.com/office/drawing/2014/main" id="{F050AE96-ED8B-4B88-8538-5BBB8CC3A755}"/>
                </a:ext>
              </a:extLst>
            </p:cNvPr>
            <p:cNvSpPr txBox="1"/>
            <p:nvPr/>
          </p:nvSpPr>
          <p:spPr>
            <a:xfrm>
              <a:off x="719666" y="2367784"/>
              <a:ext cx="3288101" cy="477631"/>
            </a:xfrm>
            <a:prstGeom prst="rect">
              <a:avLst/>
            </a:prstGeom>
            <a:noFill/>
          </p:spPr>
          <p:txBody>
            <a:bodyPr wrap="square" lIns="54000" tIns="0" rIns="54000" bIns="0">
              <a:noAutofit/>
            </a:bodyPr>
            <a:lstStyle/>
            <a:p>
              <a:pPr lv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您的内容打在这里，或者通过复您的文本后，在此框中选择粘贴并选</a:t>
              </a:r>
            </a:p>
          </p:txBody>
        </p:sp>
        <p:sp>
          <p:nvSpPr>
            <p:cNvPr id="140" name="ïŝľïḍè">
              <a:extLst>
                <a:ext uri="{FF2B5EF4-FFF2-40B4-BE49-F238E27FC236}">
                  <a16:creationId xmlns:a16="http://schemas.microsoft.com/office/drawing/2014/main" id="{8C69EF50-33D5-41C1-8845-FBB07948F38F}"/>
                </a:ext>
              </a:extLst>
            </p:cNvPr>
            <p:cNvSpPr/>
            <p:nvPr/>
          </p:nvSpPr>
          <p:spPr>
            <a:xfrm>
              <a:off x="644888" y="1996832"/>
              <a:ext cx="3288101" cy="246221"/>
            </a:xfrm>
            <a:prstGeom prst="rect">
              <a:avLst/>
            </a:prstGeom>
          </p:spPr>
          <p:txBody>
            <a:bodyPr wrap="none" lIns="54000" tIns="0" rIns="54000" bIns="0">
              <a:no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点击输入标题</a:t>
              </a:r>
            </a:p>
          </p:txBody>
        </p:sp>
      </p:grpSp>
      <p:grpSp>
        <p:nvGrpSpPr>
          <p:cNvPr id="141" name="ïṩľîḓê">
            <a:extLst>
              <a:ext uri="{FF2B5EF4-FFF2-40B4-BE49-F238E27FC236}">
                <a16:creationId xmlns:a16="http://schemas.microsoft.com/office/drawing/2014/main" id="{437D0FDA-2713-4BFF-9021-7CDE8F58A621}"/>
              </a:ext>
            </a:extLst>
          </p:cNvPr>
          <p:cNvGrpSpPr/>
          <p:nvPr/>
        </p:nvGrpSpPr>
        <p:grpSpPr>
          <a:xfrm>
            <a:off x="801891" y="2436404"/>
            <a:ext cx="1853480" cy="621506"/>
            <a:chOff x="689786" y="2016740"/>
            <a:chExt cx="3317981" cy="828675"/>
          </a:xfrm>
        </p:grpSpPr>
        <p:sp>
          <p:nvSpPr>
            <p:cNvPr id="142" name="ïŝḻiḓê">
              <a:extLst>
                <a:ext uri="{FF2B5EF4-FFF2-40B4-BE49-F238E27FC236}">
                  <a16:creationId xmlns:a16="http://schemas.microsoft.com/office/drawing/2014/main" id="{C10A5107-9031-4721-B83B-40A7CED163FE}"/>
                </a:ext>
              </a:extLst>
            </p:cNvPr>
            <p:cNvSpPr txBox="1"/>
            <p:nvPr/>
          </p:nvSpPr>
          <p:spPr>
            <a:xfrm>
              <a:off x="719666" y="2367784"/>
              <a:ext cx="3288101" cy="477631"/>
            </a:xfrm>
            <a:prstGeom prst="rect">
              <a:avLst/>
            </a:prstGeom>
            <a:noFill/>
          </p:spPr>
          <p:txBody>
            <a:bodyPr wrap="square" lIns="54000" tIns="0" rIns="54000" bIns="0">
              <a:noAutofit/>
            </a:bodyPr>
            <a:lstStyle/>
            <a:p>
              <a:pPr lv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您的内容打在这里，或者通过复您的文本后，在此框中选择粘贴并选</a:t>
              </a:r>
            </a:p>
          </p:txBody>
        </p:sp>
        <p:sp>
          <p:nvSpPr>
            <p:cNvPr id="143" name="îŝḻidê">
              <a:extLst>
                <a:ext uri="{FF2B5EF4-FFF2-40B4-BE49-F238E27FC236}">
                  <a16:creationId xmlns:a16="http://schemas.microsoft.com/office/drawing/2014/main" id="{EFA0668B-57E1-43F1-A11B-FE99335D2FC4}"/>
                </a:ext>
              </a:extLst>
            </p:cNvPr>
            <p:cNvSpPr/>
            <p:nvPr/>
          </p:nvSpPr>
          <p:spPr>
            <a:xfrm>
              <a:off x="689786" y="2016740"/>
              <a:ext cx="3288101" cy="246221"/>
            </a:xfrm>
            <a:prstGeom prst="rect">
              <a:avLst/>
            </a:prstGeom>
          </p:spPr>
          <p:txBody>
            <a:bodyPr wrap="none" lIns="54000" tIns="0" rIns="54000" bIns="0">
              <a:no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点击输入标题</a:t>
              </a:r>
            </a:p>
          </p:txBody>
        </p:sp>
      </p:grpSp>
      <p:grpSp>
        <p:nvGrpSpPr>
          <p:cNvPr id="144" name="íşľîḓê">
            <a:extLst>
              <a:ext uri="{FF2B5EF4-FFF2-40B4-BE49-F238E27FC236}">
                <a16:creationId xmlns:a16="http://schemas.microsoft.com/office/drawing/2014/main" id="{C10DF1E5-D815-44B6-836C-0B1919D0A5E4}"/>
              </a:ext>
            </a:extLst>
          </p:cNvPr>
          <p:cNvGrpSpPr/>
          <p:nvPr/>
        </p:nvGrpSpPr>
        <p:grpSpPr>
          <a:xfrm>
            <a:off x="6165176" y="1465407"/>
            <a:ext cx="1836788" cy="636710"/>
            <a:chOff x="719666" y="1996468"/>
            <a:chExt cx="3288101" cy="848947"/>
          </a:xfrm>
        </p:grpSpPr>
        <p:sp>
          <p:nvSpPr>
            <p:cNvPr id="145" name="ïSlîḋê">
              <a:extLst>
                <a:ext uri="{FF2B5EF4-FFF2-40B4-BE49-F238E27FC236}">
                  <a16:creationId xmlns:a16="http://schemas.microsoft.com/office/drawing/2014/main" id="{165E5A4D-A07F-4D21-A35C-E096E9E1D35B}"/>
                </a:ext>
              </a:extLst>
            </p:cNvPr>
            <p:cNvSpPr txBox="1"/>
            <p:nvPr/>
          </p:nvSpPr>
          <p:spPr>
            <a:xfrm>
              <a:off x="719666" y="2367784"/>
              <a:ext cx="3288101" cy="477631"/>
            </a:xfrm>
            <a:prstGeom prst="rect">
              <a:avLst/>
            </a:prstGeom>
            <a:noFill/>
          </p:spPr>
          <p:txBody>
            <a:bodyPr wrap="square" lIns="54000" tIns="0" rIns="54000" bIns="0">
              <a:noAutofit/>
            </a:bodyPr>
            <a:lstStyle/>
            <a:p>
              <a:pPr lv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您的内容打在这里，或者通过复您的文本后，在此框中选择粘贴并</a:t>
              </a:r>
            </a:p>
          </p:txBody>
        </p:sp>
        <p:sp>
          <p:nvSpPr>
            <p:cNvPr id="146" name="îşḷiḑè">
              <a:extLst>
                <a:ext uri="{FF2B5EF4-FFF2-40B4-BE49-F238E27FC236}">
                  <a16:creationId xmlns:a16="http://schemas.microsoft.com/office/drawing/2014/main" id="{549B8577-3E99-49DF-AB18-D36F60AE2804}"/>
                </a:ext>
              </a:extLst>
            </p:cNvPr>
            <p:cNvSpPr/>
            <p:nvPr/>
          </p:nvSpPr>
          <p:spPr>
            <a:xfrm>
              <a:off x="719666" y="1996468"/>
              <a:ext cx="3288101" cy="246221"/>
            </a:xfrm>
            <a:prstGeom prst="rect">
              <a:avLst/>
            </a:prstGeom>
          </p:spPr>
          <p:txBody>
            <a:bodyPr wrap="none" lIns="54000" tIns="0" rIns="54000" bIns="0">
              <a:no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点击输入标题</a:t>
              </a:r>
            </a:p>
          </p:txBody>
        </p:sp>
      </p:grpSp>
      <p:grpSp>
        <p:nvGrpSpPr>
          <p:cNvPr id="147" name="íš1íďe">
            <a:extLst>
              <a:ext uri="{FF2B5EF4-FFF2-40B4-BE49-F238E27FC236}">
                <a16:creationId xmlns:a16="http://schemas.microsoft.com/office/drawing/2014/main" id="{39DD52CF-74FF-4F2A-BB25-FC6941D73FD5}"/>
              </a:ext>
            </a:extLst>
          </p:cNvPr>
          <p:cNvGrpSpPr/>
          <p:nvPr/>
        </p:nvGrpSpPr>
        <p:grpSpPr>
          <a:xfrm>
            <a:off x="6165177" y="3445409"/>
            <a:ext cx="1842478" cy="636438"/>
            <a:chOff x="719666" y="1996831"/>
            <a:chExt cx="3298287" cy="848584"/>
          </a:xfrm>
        </p:grpSpPr>
        <p:sp>
          <p:nvSpPr>
            <p:cNvPr id="148" name="íṡ1ïḍè">
              <a:extLst>
                <a:ext uri="{FF2B5EF4-FFF2-40B4-BE49-F238E27FC236}">
                  <a16:creationId xmlns:a16="http://schemas.microsoft.com/office/drawing/2014/main" id="{8A0D67E3-D830-4072-87E9-BF50F07F4FC3}"/>
                </a:ext>
              </a:extLst>
            </p:cNvPr>
            <p:cNvSpPr txBox="1"/>
            <p:nvPr/>
          </p:nvSpPr>
          <p:spPr>
            <a:xfrm>
              <a:off x="719666" y="2367784"/>
              <a:ext cx="3288101" cy="477631"/>
            </a:xfrm>
            <a:prstGeom prst="rect">
              <a:avLst/>
            </a:prstGeom>
            <a:noFill/>
          </p:spPr>
          <p:txBody>
            <a:bodyPr wrap="square" lIns="54000" tIns="0" rIns="54000" bIns="0">
              <a:noAutofit/>
            </a:bodyPr>
            <a:lstStyle/>
            <a:p>
              <a:pPr lv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您的内容打在这里，或者通过复您的文本后，在此框中选择粘贴并选</a:t>
              </a:r>
            </a:p>
          </p:txBody>
        </p:sp>
        <p:sp>
          <p:nvSpPr>
            <p:cNvPr id="149" name="ïŝḻíḑé">
              <a:extLst>
                <a:ext uri="{FF2B5EF4-FFF2-40B4-BE49-F238E27FC236}">
                  <a16:creationId xmlns:a16="http://schemas.microsoft.com/office/drawing/2014/main" id="{1FBEB5C3-B4F9-4E07-82BF-488B8F83D9C0}"/>
                </a:ext>
              </a:extLst>
            </p:cNvPr>
            <p:cNvSpPr/>
            <p:nvPr/>
          </p:nvSpPr>
          <p:spPr>
            <a:xfrm>
              <a:off x="729852" y="1996831"/>
              <a:ext cx="3288101" cy="246221"/>
            </a:xfrm>
            <a:prstGeom prst="rect">
              <a:avLst/>
            </a:prstGeom>
          </p:spPr>
          <p:txBody>
            <a:bodyPr wrap="none" lIns="54000" tIns="0" rIns="54000" bIns="0">
              <a:no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点击输入标题</a:t>
              </a:r>
            </a:p>
          </p:txBody>
        </p:sp>
      </p:grpSp>
      <p:grpSp>
        <p:nvGrpSpPr>
          <p:cNvPr id="150" name="ïṡļîḓê">
            <a:extLst>
              <a:ext uri="{FF2B5EF4-FFF2-40B4-BE49-F238E27FC236}">
                <a16:creationId xmlns:a16="http://schemas.microsoft.com/office/drawing/2014/main" id="{0903DD29-8032-4FE9-BA90-BE7797FD9D3C}"/>
              </a:ext>
            </a:extLst>
          </p:cNvPr>
          <p:cNvGrpSpPr/>
          <p:nvPr/>
        </p:nvGrpSpPr>
        <p:grpSpPr>
          <a:xfrm>
            <a:off x="6488629" y="2428081"/>
            <a:ext cx="1836788" cy="629829"/>
            <a:chOff x="719666" y="2005643"/>
            <a:chExt cx="3288101" cy="839772"/>
          </a:xfrm>
        </p:grpSpPr>
        <p:sp>
          <p:nvSpPr>
            <p:cNvPr id="151" name="ïśļîḑe">
              <a:extLst>
                <a:ext uri="{FF2B5EF4-FFF2-40B4-BE49-F238E27FC236}">
                  <a16:creationId xmlns:a16="http://schemas.microsoft.com/office/drawing/2014/main" id="{BEC98BB3-D7C5-4B27-B786-AA89114EFFC0}"/>
                </a:ext>
              </a:extLst>
            </p:cNvPr>
            <p:cNvSpPr txBox="1"/>
            <p:nvPr/>
          </p:nvSpPr>
          <p:spPr>
            <a:xfrm>
              <a:off x="719666" y="2367784"/>
              <a:ext cx="3288101" cy="477631"/>
            </a:xfrm>
            <a:prstGeom prst="rect">
              <a:avLst/>
            </a:prstGeom>
            <a:noFill/>
          </p:spPr>
          <p:txBody>
            <a:bodyPr wrap="square" lIns="54000" tIns="0" rIns="54000" bIns="0">
              <a:noAutofit/>
            </a:bodyPr>
            <a:lstStyle/>
            <a:p>
              <a:pPr lvl="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您的内容打在这里，或者通过复您的文本后，在此框中选择粘贴并选</a:t>
              </a:r>
            </a:p>
          </p:txBody>
        </p:sp>
        <p:sp>
          <p:nvSpPr>
            <p:cNvPr id="152" name="íŝ1îḋé">
              <a:extLst>
                <a:ext uri="{FF2B5EF4-FFF2-40B4-BE49-F238E27FC236}">
                  <a16:creationId xmlns:a16="http://schemas.microsoft.com/office/drawing/2014/main" id="{0CC66669-571C-49E0-B406-F8F89CDA9DCC}"/>
                </a:ext>
              </a:extLst>
            </p:cNvPr>
            <p:cNvSpPr/>
            <p:nvPr/>
          </p:nvSpPr>
          <p:spPr>
            <a:xfrm>
              <a:off x="719666" y="2005643"/>
              <a:ext cx="3288101" cy="246221"/>
            </a:xfrm>
            <a:prstGeom prst="rect">
              <a:avLst/>
            </a:prstGeom>
          </p:spPr>
          <p:txBody>
            <a:bodyPr wrap="none" lIns="54000" tIns="0" rIns="54000" bIns="0">
              <a:noAutofit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点击输入标题</a:t>
              </a:r>
            </a:p>
          </p:txBody>
        </p:sp>
      </p:grpSp>
      <p:sp>
        <p:nvSpPr>
          <p:cNvPr id="153" name="文本框 10">
            <a:extLst>
              <a:ext uri="{FF2B5EF4-FFF2-40B4-BE49-F238E27FC236}">
                <a16:creationId xmlns:a16="http://schemas.microsoft.com/office/drawing/2014/main" id="{9D5F13B3-6C06-46DA-846E-131EDB853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260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58C3150-061A-4777-A0C7-C90FC0E9C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449451"/>
            <a:ext cx="5143500" cy="5143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58B3AC2-C2BF-46E9-A39F-C3937F970537}"/>
              </a:ext>
            </a:extLst>
          </p:cNvPr>
          <p:cNvSpPr txBox="1"/>
          <p:nvPr/>
        </p:nvSpPr>
        <p:spPr>
          <a:xfrm>
            <a:off x="2941647" y="2571750"/>
            <a:ext cx="353664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添加标题</a:t>
            </a:r>
          </a:p>
        </p:txBody>
      </p:sp>
      <p:sp>
        <p:nvSpPr>
          <p:cNvPr id="14" name="_3">
            <a:extLst>
              <a:ext uri="{FF2B5EF4-FFF2-40B4-BE49-F238E27FC236}">
                <a16:creationId xmlns:a16="http://schemas.microsoft.com/office/drawing/2014/main" id="{977F33FC-301F-4744-9DFE-42FCDD268EA1}"/>
              </a:ext>
            </a:extLst>
          </p:cNvPr>
          <p:cNvSpPr/>
          <p:nvPr/>
        </p:nvSpPr>
        <p:spPr>
          <a:xfrm rot="53853">
            <a:off x="3817321" y="2037475"/>
            <a:ext cx="1785297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defTabSz="514350"/>
            <a:r>
              <a:rPr lang="en-US" altLang="zh-CN" sz="3200" kern="2200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Heiti GB18030PUA" panose="01010104010101010101" pitchFamily="2" charset="-122"/>
                <a:ea typeface=".Heiti GB18030PUA" panose="01010104010101010101" pitchFamily="2" charset="-122"/>
                <a:cs typeface=".Heiti GB18030PUA" panose="01010104010101010101" pitchFamily="2" charset="-122"/>
              </a:rPr>
              <a:t>PART 01</a:t>
            </a:r>
            <a:endParaRPr lang="zh-CN" altLang="en-US" sz="3200" kern="2200" dirty="0"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Heiti GB18030PUA" panose="01010104010101010101" pitchFamily="2" charset="-122"/>
              <a:ea typeface=".Heiti GB18030PUA" panose="01010104010101010101" pitchFamily="2" charset="-122"/>
              <a:cs typeface=".Heiti GB18030PUA" panose="01010104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606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bldLvl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MH_SubTitle_1">
            <a:extLst>
              <a:ext uri="{FF2B5EF4-FFF2-40B4-BE49-F238E27FC236}">
                <a16:creationId xmlns:a16="http://schemas.microsoft.com/office/drawing/2014/main" id="{EE192CF3-5A0F-4833-9E5C-C9EFD9CCCF4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06136" y="1209528"/>
            <a:ext cx="2430544" cy="2430228"/>
          </a:xfrm>
          <a:prstGeom prst="ellipse">
            <a:avLst/>
          </a:prstGeom>
          <a:solidFill>
            <a:srgbClr val="00DAD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>
              <a:defRPr/>
            </a:pPr>
            <a:r>
              <a:rPr lang="zh-CN" altLang="en-US" sz="1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关键文本</a:t>
            </a:r>
          </a:p>
        </p:txBody>
      </p:sp>
      <p:sp>
        <p:nvSpPr>
          <p:cNvPr id="69" name="MH_SubTitle_2">
            <a:extLst>
              <a:ext uri="{FF2B5EF4-FFF2-40B4-BE49-F238E27FC236}">
                <a16:creationId xmlns:a16="http://schemas.microsoft.com/office/drawing/2014/main" id="{05643D8C-508E-483A-B8A8-01F221730B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42854" y="1609963"/>
            <a:ext cx="1242892" cy="1242731"/>
          </a:xfrm>
          <a:prstGeom prst="ellipse">
            <a:avLst/>
          </a:prstGeom>
          <a:solidFill>
            <a:srgbClr val="00DAD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关键文本</a:t>
            </a:r>
          </a:p>
        </p:txBody>
      </p:sp>
      <p:sp>
        <p:nvSpPr>
          <p:cNvPr id="70" name="MH_SubTitle_3">
            <a:extLst>
              <a:ext uri="{FF2B5EF4-FFF2-40B4-BE49-F238E27FC236}">
                <a16:creationId xmlns:a16="http://schemas.microsoft.com/office/drawing/2014/main" id="{779F5785-9085-47CF-A0BD-F67E9B73C6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828070" y="2507490"/>
            <a:ext cx="1795288" cy="1795055"/>
          </a:xfrm>
          <a:prstGeom prst="ellipse">
            <a:avLst/>
          </a:prstGeom>
          <a:solidFill>
            <a:srgbClr val="00DAD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sz="1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关键文本</a:t>
            </a:r>
          </a:p>
        </p:txBody>
      </p:sp>
      <p:sp>
        <p:nvSpPr>
          <p:cNvPr id="71" name="MH_Other_1">
            <a:extLst>
              <a:ext uri="{FF2B5EF4-FFF2-40B4-BE49-F238E27FC236}">
                <a16:creationId xmlns:a16="http://schemas.microsoft.com/office/drawing/2014/main" id="{302FBDF6-FC9D-4432-8A21-E343F4AA903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860032" y="1326897"/>
            <a:ext cx="124289" cy="2935951"/>
          </a:xfrm>
          <a:prstGeom prst="rect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2" name="MH_Desc_1">
            <a:extLst>
              <a:ext uri="{FF2B5EF4-FFF2-40B4-BE49-F238E27FC236}">
                <a16:creationId xmlns:a16="http://schemas.microsoft.com/office/drawing/2014/main" id="{DA2F2D8C-67BD-497B-95D8-98C1AC25F3DA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92080" y="1305050"/>
            <a:ext cx="2962226" cy="131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defTabSz="914378">
              <a:lnSpc>
                <a:spcPct val="150000"/>
              </a:lnSpc>
              <a:defRPr/>
            </a:pPr>
            <a:r>
              <a:rPr lang="zh-CN" altLang="en-US" sz="11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您的内容打在这里，或者通过复制您的文本后，在此框中选择只保留文字粘贴。您的内容打在这里，或者通过复制您的文本后，在此框中选择只保留文字粘贴。</a:t>
            </a:r>
          </a:p>
        </p:txBody>
      </p:sp>
      <p:sp>
        <p:nvSpPr>
          <p:cNvPr id="73" name="MH_Desc_1">
            <a:extLst>
              <a:ext uri="{FF2B5EF4-FFF2-40B4-BE49-F238E27FC236}">
                <a16:creationId xmlns:a16="http://schemas.microsoft.com/office/drawing/2014/main" id="{CE6FB6A6-5443-478C-9873-9EBE25D23A14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92080" y="2950665"/>
            <a:ext cx="2962226" cy="131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defTabSz="914378">
              <a:lnSpc>
                <a:spcPct val="150000"/>
              </a:lnSpc>
              <a:defRPr/>
            </a:pPr>
            <a:r>
              <a:rPr lang="zh-CN" altLang="en-US" sz="11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您的内容打在这里，或者通过复制您的文本后，在此框中选择只保留文字粘贴。您的内容打在这里，或者通过复制您的文本后，在此框中选择只保留文字粘贴。</a:t>
            </a:r>
          </a:p>
        </p:txBody>
      </p:sp>
      <p:sp>
        <p:nvSpPr>
          <p:cNvPr id="74" name="文本框 10">
            <a:extLst>
              <a:ext uri="{FF2B5EF4-FFF2-40B4-BE49-F238E27FC236}">
                <a16:creationId xmlns:a16="http://schemas.microsoft.com/office/drawing/2014/main" id="{55FEFC1B-5031-49B6-AE6F-37F9D9ED9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834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/>
      <p:bldP spid="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EC88DEA1-048A-4F0C-BAFD-13F86876234E}"/>
              </a:ext>
            </a:extLst>
          </p:cNvPr>
          <p:cNvSpPr/>
          <p:nvPr/>
        </p:nvSpPr>
        <p:spPr>
          <a:xfrm>
            <a:off x="1805553" y="865849"/>
            <a:ext cx="3025743" cy="1269576"/>
          </a:xfrm>
          <a:prstGeom prst="rect">
            <a:avLst/>
          </a:prstGeom>
          <a:solidFill>
            <a:srgbClr val="00DAD0"/>
          </a:solidFill>
          <a:ln>
            <a:solidFill>
              <a:schemeClr val="bg1"/>
            </a:solidFill>
          </a:ln>
          <a:effectLst/>
        </p:spPr>
        <p:txBody>
          <a:bodyPr wrap="square" lIns="68579" tIns="34289" rIns="68579" bIns="34289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000"/>
                    </a:srgbClr>
                  </a:outerShdw>
                </a:effectLst>
                <a:latin typeface="+mn-ea"/>
              </a:rPr>
              <a:t>图片是在幻灯片上单独存在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000"/>
                    </a:srgbClr>
                  </a:outerShdw>
                </a:effectLst>
                <a:latin typeface="+mn-ea"/>
              </a:rPr>
              <a:t>（即直接插入的图片）：</a:t>
            </a:r>
            <a:endParaRPr lang="en-US" altLang="zh-CN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9000"/>
                  </a:srgbClr>
                </a:outerShdw>
              </a:effectLst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000"/>
                    </a:srgbClr>
                  </a:outerShdw>
                </a:effectLst>
                <a:latin typeface="+mn-ea"/>
              </a:rPr>
              <a:t>只需右击图片→选择“更改图片”→在弹出的对话框窗口中 重新选择你需要插入的图片即可。    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9D32614-AB89-4842-9C88-7EE1D1C158CB}"/>
              </a:ext>
            </a:extLst>
          </p:cNvPr>
          <p:cNvSpPr/>
          <p:nvPr/>
        </p:nvSpPr>
        <p:spPr>
          <a:xfrm>
            <a:off x="1805107" y="2571751"/>
            <a:ext cx="3025743" cy="1509642"/>
          </a:xfrm>
          <a:prstGeom prst="rect">
            <a:avLst/>
          </a:prstGeom>
          <a:solidFill>
            <a:srgbClr val="00DAD0"/>
          </a:solidFill>
          <a:ln>
            <a:solidFill>
              <a:schemeClr val="bg1"/>
            </a:solidFill>
          </a:ln>
          <a:effectLst/>
        </p:spPr>
        <p:txBody>
          <a:bodyPr wrap="square" lIns="68579" tIns="34289" rIns="68579" bIns="34289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000"/>
                    </a:srgbClr>
                  </a:outerShdw>
                </a:effectLst>
                <a:latin typeface="+mn-ea"/>
              </a:rPr>
              <a:t>填充在图形中的图片（多因排版的需要，将图片填充在图形中）：选中图片→在窗口上方功能区位置单击→“绘图工具”</a:t>
            </a: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000"/>
                    </a:srgbClr>
                  </a:outerShdw>
                </a:effectLst>
                <a:latin typeface="+mn-ea"/>
              </a:rPr>
              <a:t>/“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000"/>
                    </a:srgbClr>
                  </a:outerShdw>
                </a:effectLst>
                <a:latin typeface="+mn-ea"/>
              </a:rPr>
              <a:t>格式”→单击“形状填充”展开下拉菜单→选择“图片”→字弹出的“插入图片”的对话框窗口中选择需要的图片即可。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FB2AECC-936D-4825-BF6D-A24DD6B620EF}"/>
              </a:ext>
            </a:extLst>
          </p:cNvPr>
          <p:cNvSpPr/>
          <p:nvPr/>
        </p:nvSpPr>
        <p:spPr>
          <a:xfrm>
            <a:off x="5100640" y="2571750"/>
            <a:ext cx="2376849" cy="1553597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9" tIns="34289" rIns="68579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1" dirty="0">
              <a:ln w="12700">
                <a:noFill/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E4778BBE-5A9B-4464-997C-32C98EBFA0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40" y="865849"/>
            <a:ext cx="2376849" cy="1329593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28" name="文本框 10">
            <a:extLst>
              <a:ext uri="{FF2B5EF4-FFF2-40B4-BE49-F238E27FC236}">
                <a16:creationId xmlns:a16="http://schemas.microsoft.com/office/drawing/2014/main" id="{FC7B4C7D-5DDD-46D6-8925-14576634D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646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249DAEF1-016B-49CE-8F0D-929EB70D7077}"/>
              </a:ext>
            </a:extLst>
          </p:cNvPr>
          <p:cNvSpPr/>
          <p:nvPr/>
        </p:nvSpPr>
        <p:spPr>
          <a:xfrm>
            <a:off x="851089" y="2340676"/>
            <a:ext cx="7613190" cy="162018"/>
          </a:xfrm>
          <a:prstGeom prst="rect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581406BE-99D1-4C7A-8BE8-D63F699BB330}"/>
              </a:ext>
            </a:extLst>
          </p:cNvPr>
          <p:cNvGrpSpPr/>
          <p:nvPr/>
        </p:nvGrpSpPr>
        <p:grpSpPr>
          <a:xfrm>
            <a:off x="851090" y="1098538"/>
            <a:ext cx="971794" cy="1026114"/>
            <a:chOff x="1054647" y="2060848"/>
            <a:chExt cx="1295557" cy="1368152"/>
          </a:xfrm>
        </p:grpSpPr>
        <p:sp>
          <p:nvSpPr>
            <p:cNvPr id="39" name="矩形标注 3">
              <a:extLst>
                <a:ext uri="{FF2B5EF4-FFF2-40B4-BE49-F238E27FC236}">
                  <a16:creationId xmlns:a16="http://schemas.microsoft.com/office/drawing/2014/main" id="{306AFD2C-5633-48BF-A8CE-018FB7DBEEAF}"/>
                </a:ext>
              </a:extLst>
            </p:cNvPr>
            <p:cNvSpPr/>
            <p:nvPr/>
          </p:nvSpPr>
          <p:spPr>
            <a:xfrm>
              <a:off x="1054647" y="2060848"/>
              <a:ext cx="1295557" cy="1368152"/>
            </a:xfrm>
            <a:prstGeom prst="wedgeRectCallout">
              <a:avLst/>
            </a:prstGeom>
            <a:solidFill>
              <a:srgbClr val="00DA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TextBox 4">
              <a:extLst>
                <a:ext uri="{FF2B5EF4-FFF2-40B4-BE49-F238E27FC236}">
                  <a16:creationId xmlns:a16="http://schemas.microsoft.com/office/drawing/2014/main" id="{785712A5-526D-4BFF-B3C4-C167F0AD6FEB}"/>
                </a:ext>
              </a:extLst>
            </p:cNvPr>
            <p:cNvSpPr txBox="1"/>
            <p:nvPr/>
          </p:nvSpPr>
          <p:spPr>
            <a:xfrm>
              <a:off x="1251019" y="2267871"/>
              <a:ext cx="964241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</a:t>
              </a:r>
              <a:endPara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CE344D78-12BF-4F40-B852-B4494CD8E667}"/>
              </a:ext>
            </a:extLst>
          </p:cNvPr>
          <p:cNvGrpSpPr/>
          <p:nvPr/>
        </p:nvGrpSpPr>
        <p:grpSpPr>
          <a:xfrm>
            <a:off x="4361937" y="1098538"/>
            <a:ext cx="971794" cy="1026114"/>
            <a:chOff x="5735167" y="2060848"/>
            <a:chExt cx="1295557" cy="1368152"/>
          </a:xfrm>
        </p:grpSpPr>
        <p:sp>
          <p:nvSpPr>
            <p:cNvPr id="42" name="矩形标注 6">
              <a:extLst>
                <a:ext uri="{FF2B5EF4-FFF2-40B4-BE49-F238E27FC236}">
                  <a16:creationId xmlns:a16="http://schemas.microsoft.com/office/drawing/2014/main" id="{5A986698-87B9-4B61-8DC8-3C6CFF6AA288}"/>
                </a:ext>
              </a:extLst>
            </p:cNvPr>
            <p:cNvSpPr/>
            <p:nvPr/>
          </p:nvSpPr>
          <p:spPr>
            <a:xfrm>
              <a:off x="5735167" y="2060848"/>
              <a:ext cx="1295557" cy="1368152"/>
            </a:xfrm>
            <a:prstGeom prst="wedgeRectCallout">
              <a:avLst/>
            </a:prstGeom>
            <a:solidFill>
              <a:srgbClr val="00DA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TextBox 7">
              <a:extLst>
                <a:ext uri="{FF2B5EF4-FFF2-40B4-BE49-F238E27FC236}">
                  <a16:creationId xmlns:a16="http://schemas.microsoft.com/office/drawing/2014/main" id="{14A88916-BA6B-49C7-BF96-B7472E48B918}"/>
                </a:ext>
              </a:extLst>
            </p:cNvPr>
            <p:cNvSpPr txBox="1"/>
            <p:nvPr/>
          </p:nvSpPr>
          <p:spPr>
            <a:xfrm>
              <a:off x="5931539" y="2267871"/>
              <a:ext cx="964241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</a:t>
              </a:r>
              <a:endPara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ACAB548-DD39-4BB9-BA7F-C6E030FFC141}"/>
              </a:ext>
            </a:extLst>
          </p:cNvPr>
          <p:cNvGrpSpPr/>
          <p:nvPr/>
        </p:nvGrpSpPr>
        <p:grpSpPr>
          <a:xfrm>
            <a:off x="5355704" y="2826730"/>
            <a:ext cx="971794" cy="1026114"/>
            <a:chOff x="7060018" y="4365104"/>
            <a:chExt cx="1295557" cy="1368152"/>
          </a:xfrm>
        </p:grpSpPr>
        <p:sp>
          <p:nvSpPr>
            <p:cNvPr id="45" name="矩形标注 9">
              <a:extLst>
                <a:ext uri="{FF2B5EF4-FFF2-40B4-BE49-F238E27FC236}">
                  <a16:creationId xmlns:a16="http://schemas.microsoft.com/office/drawing/2014/main" id="{3172047F-E32B-44FA-B129-F726FAA9F7BC}"/>
                </a:ext>
              </a:extLst>
            </p:cNvPr>
            <p:cNvSpPr/>
            <p:nvPr/>
          </p:nvSpPr>
          <p:spPr>
            <a:xfrm flipV="1">
              <a:off x="7060018" y="4365104"/>
              <a:ext cx="1295557" cy="1368152"/>
            </a:xfrm>
            <a:prstGeom prst="wedgeRectCallout">
              <a:avLst/>
            </a:prstGeom>
            <a:solidFill>
              <a:srgbClr val="00DAD0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TextBox 10">
              <a:extLst>
                <a:ext uri="{FF2B5EF4-FFF2-40B4-BE49-F238E27FC236}">
                  <a16:creationId xmlns:a16="http://schemas.microsoft.com/office/drawing/2014/main" id="{741C5D68-B205-47CD-A47D-CAB9A22F61D0}"/>
                </a:ext>
              </a:extLst>
            </p:cNvPr>
            <p:cNvSpPr txBox="1"/>
            <p:nvPr/>
          </p:nvSpPr>
          <p:spPr>
            <a:xfrm>
              <a:off x="7256390" y="4572127"/>
              <a:ext cx="964241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</a:t>
              </a:r>
              <a:endPara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DAAC84BA-0E16-4AD9-ADEB-E00B3DB343E0}"/>
              </a:ext>
            </a:extLst>
          </p:cNvPr>
          <p:cNvGrpSpPr/>
          <p:nvPr/>
        </p:nvGrpSpPr>
        <p:grpSpPr>
          <a:xfrm>
            <a:off x="1844857" y="2826730"/>
            <a:ext cx="971794" cy="1026114"/>
            <a:chOff x="2379498" y="4365104"/>
            <a:chExt cx="1295557" cy="1368152"/>
          </a:xfrm>
          <a:solidFill>
            <a:srgbClr val="00DAD0"/>
          </a:solidFill>
        </p:grpSpPr>
        <p:sp>
          <p:nvSpPr>
            <p:cNvPr id="48" name="矩形标注 12">
              <a:extLst>
                <a:ext uri="{FF2B5EF4-FFF2-40B4-BE49-F238E27FC236}">
                  <a16:creationId xmlns:a16="http://schemas.microsoft.com/office/drawing/2014/main" id="{6F425E3B-1FCC-4725-95BD-029C4672C825}"/>
                </a:ext>
              </a:extLst>
            </p:cNvPr>
            <p:cNvSpPr/>
            <p:nvPr/>
          </p:nvSpPr>
          <p:spPr>
            <a:xfrm flipV="1">
              <a:off x="2379498" y="4365104"/>
              <a:ext cx="1295557" cy="1368152"/>
            </a:xfrm>
            <a:prstGeom prst="wedgeRectCallou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TextBox 13">
              <a:extLst>
                <a:ext uri="{FF2B5EF4-FFF2-40B4-BE49-F238E27FC236}">
                  <a16:creationId xmlns:a16="http://schemas.microsoft.com/office/drawing/2014/main" id="{8A520BE0-FBA2-47E6-B9A5-F6C549A069F1}"/>
                </a:ext>
              </a:extLst>
            </p:cNvPr>
            <p:cNvSpPr txBox="1"/>
            <p:nvPr/>
          </p:nvSpPr>
          <p:spPr>
            <a:xfrm>
              <a:off x="2575870" y="4572127"/>
              <a:ext cx="964241" cy="98488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</a:t>
              </a:r>
              <a:endPara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BE597B1B-945F-4D65-B54C-3ABC8BFB15E3}"/>
              </a:ext>
            </a:extLst>
          </p:cNvPr>
          <p:cNvGrpSpPr/>
          <p:nvPr/>
        </p:nvGrpSpPr>
        <p:grpSpPr>
          <a:xfrm>
            <a:off x="1931350" y="1098538"/>
            <a:ext cx="2030962" cy="1026114"/>
            <a:chOff x="2494807" y="2060848"/>
            <a:chExt cx="2707597" cy="1368152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E307889A-C078-48CF-9886-1BA31F9A716F}"/>
                </a:ext>
              </a:extLst>
            </p:cNvPr>
            <p:cNvSpPr/>
            <p:nvPr/>
          </p:nvSpPr>
          <p:spPr>
            <a:xfrm>
              <a:off x="2494807" y="2060848"/>
              <a:ext cx="2707597" cy="13681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5A16314F-37EC-4D39-AFD5-73CED85F682D}"/>
                </a:ext>
              </a:extLst>
            </p:cNvPr>
            <p:cNvSpPr/>
            <p:nvPr/>
          </p:nvSpPr>
          <p:spPr>
            <a:xfrm>
              <a:off x="2610276" y="2111931"/>
              <a:ext cx="2547614" cy="1296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8EA8B35-0EEC-4B3A-8000-A58F41FB9A1F}"/>
              </a:ext>
            </a:extLst>
          </p:cNvPr>
          <p:cNvGrpSpPr/>
          <p:nvPr/>
        </p:nvGrpSpPr>
        <p:grpSpPr>
          <a:xfrm>
            <a:off x="5410157" y="1098538"/>
            <a:ext cx="2030962" cy="1026114"/>
            <a:chOff x="7132612" y="2060848"/>
            <a:chExt cx="2707597" cy="1368152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AA2A6C36-FAD3-4816-8CFA-6ABF09384041}"/>
                </a:ext>
              </a:extLst>
            </p:cNvPr>
            <p:cNvSpPr/>
            <p:nvPr/>
          </p:nvSpPr>
          <p:spPr>
            <a:xfrm>
              <a:off x="7132612" y="2060848"/>
              <a:ext cx="2707597" cy="13681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3CE89E3E-97F0-4E03-AAC7-87AB1813C8E3}"/>
                </a:ext>
              </a:extLst>
            </p:cNvPr>
            <p:cNvSpPr/>
            <p:nvPr/>
          </p:nvSpPr>
          <p:spPr>
            <a:xfrm>
              <a:off x="7212603" y="2132235"/>
              <a:ext cx="2547614" cy="1296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287ACA27-8C3E-4006-816B-FE9F382F53E3}"/>
              </a:ext>
            </a:extLst>
          </p:cNvPr>
          <p:cNvGrpSpPr/>
          <p:nvPr/>
        </p:nvGrpSpPr>
        <p:grpSpPr>
          <a:xfrm>
            <a:off x="2905034" y="2826732"/>
            <a:ext cx="2030962" cy="1029485"/>
            <a:chOff x="3792883" y="4365104"/>
            <a:chExt cx="2707597" cy="1372646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7484A97-C8D9-455C-A11E-855329282B89}"/>
                </a:ext>
              </a:extLst>
            </p:cNvPr>
            <p:cNvSpPr/>
            <p:nvPr/>
          </p:nvSpPr>
          <p:spPr>
            <a:xfrm>
              <a:off x="3792883" y="4365104"/>
              <a:ext cx="2707597" cy="13681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D9146595-573C-4E77-A982-C69C6C610085}"/>
                </a:ext>
              </a:extLst>
            </p:cNvPr>
            <p:cNvSpPr/>
            <p:nvPr/>
          </p:nvSpPr>
          <p:spPr>
            <a:xfrm>
              <a:off x="3835332" y="4440985"/>
              <a:ext cx="2547614" cy="1296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2AE7815A-C9F7-499D-87E8-A5446C0ABDB8}"/>
              </a:ext>
            </a:extLst>
          </p:cNvPr>
          <p:cNvGrpSpPr/>
          <p:nvPr/>
        </p:nvGrpSpPr>
        <p:grpSpPr>
          <a:xfrm>
            <a:off x="6433318" y="2803949"/>
            <a:ext cx="2030962" cy="1052270"/>
            <a:chOff x="8496649" y="4334726"/>
            <a:chExt cx="2707597" cy="1403026"/>
          </a:xfrm>
        </p:grpSpPr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3B2A91ED-D498-4CB8-ADE3-230722F72859}"/>
                </a:ext>
              </a:extLst>
            </p:cNvPr>
            <p:cNvSpPr/>
            <p:nvPr/>
          </p:nvSpPr>
          <p:spPr>
            <a:xfrm>
              <a:off x="8496649" y="4334726"/>
              <a:ext cx="2707597" cy="13681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 kern="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521DF342-5983-4DF0-8CD8-0476F77C7ABB}"/>
                </a:ext>
              </a:extLst>
            </p:cNvPr>
            <p:cNvSpPr/>
            <p:nvPr/>
          </p:nvSpPr>
          <p:spPr>
            <a:xfrm>
              <a:off x="8576640" y="4440987"/>
              <a:ext cx="2547614" cy="1296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2" name="椭圆 61">
            <a:extLst>
              <a:ext uri="{FF2B5EF4-FFF2-40B4-BE49-F238E27FC236}">
                <a16:creationId xmlns:a16="http://schemas.microsoft.com/office/drawing/2014/main" id="{3724E018-92BC-4B38-9600-0FC4D4907FFC}"/>
              </a:ext>
            </a:extLst>
          </p:cNvPr>
          <p:cNvSpPr/>
          <p:nvPr/>
        </p:nvSpPr>
        <p:spPr>
          <a:xfrm>
            <a:off x="1046968" y="2340457"/>
            <a:ext cx="162259" cy="16223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976C85A1-D5D0-4E0F-AB8D-53AABB689226}"/>
              </a:ext>
            </a:extLst>
          </p:cNvPr>
          <p:cNvSpPr/>
          <p:nvPr/>
        </p:nvSpPr>
        <p:spPr>
          <a:xfrm>
            <a:off x="2071405" y="2340457"/>
            <a:ext cx="162259" cy="16223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E758EB16-3D38-475C-8B1B-20375EDADE66}"/>
              </a:ext>
            </a:extLst>
          </p:cNvPr>
          <p:cNvSpPr/>
          <p:nvPr/>
        </p:nvSpPr>
        <p:spPr>
          <a:xfrm>
            <a:off x="4550276" y="2340457"/>
            <a:ext cx="162259" cy="16223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78251C04-0AD5-4F90-ADC0-6A76FA6B19CB}"/>
              </a:ext>
            </a:extLst>
          </p:cNvPr>
          <p:cNvSpPr/>
          <p:nvPr/>
        </p:nvSpPr>
        <p:spPr>
          <a:xfrm>
            <a:off x="5563889" y="2340457"/>
            <a:ext cx="162259" cy="16223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800" b="1" kern="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10">
            <a:extLst>
              <a:ext uri="{FF2B5EF4-FFF2-40B4-BE49-F238E27FC236}">
                <a16:creationId xmlns:a16="http://schemas.microsoft.com/office/drawing/2014/main" id="{162071BC-1F25-44D2-9A04-90AEA7F94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582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id="{E76A3F81-68B5-49B4-87CB-55BCE85575AB}"/>
              </a:ext>
            </a:extLst>
          </p:cNvPr>
          <p:cNvSpPr/>
          <p:nvPr/>
        </p:nvSpPr>
        <p:spPr>
          <a:xfrm>
            <a:off x="1279476" y="1321597"/>
            <a:ext cx="900449" cy="900449"/>
          </a:xfrm>
          <a:prstGeom prst="rect">
            <a:avLst/>
          </a:prstGeom>
          <a:solidFill>
            <a:srgbClr val="45A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253CE01-85B9-4F71-B04C-A51ACD94E3A5}"/>
              </a:ext>
            </a:extLst>
          </p:cNvPr>
          <p:cNvSpPr/>
          <p:nvPr/>
        </p:nvSpPr>
        <p:spPr>
          <a:xfrm>
            <a:off x="2258173" y="1321597"/>
            <a:ext cx="900449" cy="900449"/>
          </a:xfrm>
          <a:prstGeom prst="rect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5C9BFE8A-7FB7-448C-A82F-A05E449FE883}"/>
              </a:ext>
            </a:extLst>
          </p:cNvPr>
          <p:cNvSpPr/>
          <p:nvPr/>
        </p:nvSpPr>
        <p:spPr>
          <a:xfrm>
            <a:off x="3236870" y="1321597"/>
            <a:ext cx="900449" cy="900449"/>
          </a:xfrm>
          <a:prstGeom prst="rect">
            <a:avLst/>
          </a:prstGeom>
          <a:solidFill>
            <a:srgbClr val="45A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533F465-DBC0-4A3D-915A-7F385A6CD21E}"/>
              </a:ext>
            </a:extLst>
          </p:cNvPr>
          <p:cNvSpPr/>
          <p:nvPr/>
        </p:nvSpPr>
        <p:spPr>
          <a:xfrm>
            <a:off x="1279476" y="2292930"/>
            <a:ext cx="900449" cy="900449"/>
          </a:xfrm>
          <a:prstGeom prst="rect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065479D3-4FB7-487A-9DE6-DA18EA107E76}"/>
              </a:ext>
            </a:extLst>
          </p:cNvPr>
          <p:cNvSpPr/>
          <p:nvPr/>
        </p:nvSpPr>
        <p:spPr>
          <a:xfrm>
            <a:off x="2258173" y="2292930"/>
            <a:ext cx="900449" cy="900449"/>
          </a:xfrm>
          <a:prstGeom prst="rect">
            <a:avLst/>
          </a:prstGeom>
          <a:solidFill>
            <a:srgbClr val="004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FA53CBD-0E2C-4E97-A644-5F503164CCCD}"/>
              </a:ext>
            </a:extLst>
          </p:cNvPr>
          <p:cNvSpPr/>
          <p:nvPr/>
        </p:nvSpPr>
        <p:spPr>
          <a:xfrm>
            <a:off x="3236870" y="2292930"/>
            <a:ext cx="900449" cy="900449"/>
          </a:xfrm>
          <a:prstGeom prst="rect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C18D04D4-EAF0-4DCF-9B82-024D8BF56951}"/>
              </a:ext>
            </a:extLst>
          </p:cNvPr>
          <p:cNvSpPr/>
          <p:nvPr/>
        </p:nvSpPr>
        <p:spPr>
          <a:xfrm>
            <a:off x="1279476" y="3264262"/>
            <a:ext cx="900449" cy="900449"/>
          </a:xfrm>
          <a:prstGeom prst="rect">
            <a:avLst/>
          </a:prstGeom>
          <a:solidFill>
            <a:srgbClr val="004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1226079-22FF-4BC9-87DB-D08A91FCCD62}"/>
              </a:ext>
            </a:extLst>
          </p:cNvPr>
          <p:cNvSpPr/>
          <p:nvPr/>
        </p:nvSpPr>
        <p:spPr>
          <a:xfrm>
            <a:off x="2258173" y="3264262"/>
            <a:ext cx="900449" cy="900449"/>
          </a:xfrm>
          <a:prstGeom prst="rect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8FA4F96D-484E-4AB7-B573-F6E9FF95B04C}"/>
              </a:ext>
            </a:extLst>
          </p:cNvPr>
          <p:cNvSpPr/>
          <p:nvPr/>
        </p:nvSpPr>
        <p:spPr>
          <a:xfrm>
            <a:off x="3236870" y="3264262"/>
            <a:ext cx="900449" cy="900449"/>
          </a:xfrm>
          <a:prstGeom prst="rect">
            <a:avLst/>
          </a:prstGeom>
          <a:solidFill>
            <a:srgbClr val="45A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A2BC26F9-3134-4B06-A1D3-11D5C1BFA789}"/>
              </a:ext>
            </a:extLst>
          </p:cNvPr>
          <p:cNvSpPr/>
          <p:nvPr/>
        </p:nvSpPr>
        <p:spPr>
          <a:xfrm>
            <a:off x="1279476" y="1321597"/>
            <a:ext cx="900449" cy="90044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130B3A5-9157-4B90-8FDF-369E9FC72778}"/>
              </a:ext>
            </a:extLst>
          </p:cNvPr>
          <p:cNvSpPr/>
          <p:nvPr/>
        </p:nvSpPr>
        <p:spPr>
          <a:xfrm>
            <a:off x="2258173" y="2288820"/>
            <a:ext cx="900449" cy="90044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B8BC3334-4F3D-46F8-9375-AD748C163E18}"/>
              </a:ext>
            </a:extLst>
          </p:cNvPr>
          <p:cNvSpPr/>
          <p:nvPr/>
        </p:nvSpPr>
        <p:spPr>
          <a:xfrm>
            <a:off x="3236870" y="1321597"/>
            <a:ext cx="900449" cy="90044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63A85721-3843-464D-87EF-63F83B56C025}"/>
              </a:ext>
            </a:extLst>
          </p:cNvPr>
          <p:cNvSpPr/>
          <p:nvPr/>
        </p:nvSpPr>
        <p:spPr>
          <a:xfrm>
            <a:off x="3236870" y="3264262"/>
            <a:ext cx="900449" cy="90044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28C94CEA-B7B1-4AE3-B687-F3799AD62A9E}"/>
              </a:ext>
            </a:extLst>
          </p:cNvPr>
          <p:cNvSpPr/>
          <p:nvPr/>
        </p:nvSpPr>
        <p:spPr>
          <a:xfrm>
            <a:off x="1279476" y="3264262"/>
            <a:ext cx="900449" cy="90044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50" name="线形标注 2(带强调线) 2">
            <a:extLst>
              <a:ext uri="{FF2B5EF4-FFF2-40B4-BE49-F238E27FC236}">
                <a16:creationId xmlns:a16="http://schemas.microsoft.com/office/drawing/2014/main" id="{42FD002D-8BF2-456A-BDC7-80CA3168442A}"/>
              </a:ext>
            </a:extLst>
          </p:cNvPr>
          <p:cNvSpPr>
            <a:spLocks/>
          </p:cNvSpPr>
          <p:nvPr/>
        </p:nvSpPr>
        <p:spPr bwMode="auto">
          <a:xfrm>
            <a:off x="4889051" y="1366717"/>
            <a:ext cx="3258664" cy="428210"/>
          </a:xfrm>
          <a:prstGeom prst="accentCallout2">
            <a:avLst>
              <a:gd name="adj1" fmla="val 21366"/>
              <a:gd name="adj2" fmla="val -1991"/>
              <a:gd name="adj3" fmla="val 18745"/>
              <a:gd name="adj4" fmla="val -80296"/>
              <a:gd name="adj5" fmla="val 71150"/>
              <a:gd name="adj6" fmla="val -91293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6640" tIns="28320" rIns="56640" bIns="2832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在此录入上述图表的描述说明，在此录入上述图表的描述说明，在此录入上述图表的综合描述说明。</a:t>
            </a:r>
          </a:p>
        </p:txBody>
      </p:sp>
      <p:sp>
        <p:nvSpPr>
          <p:cNvPr id="51" name="线形标注 2(带强调线) 3">
            <a:extLst>
              <a:ext uri="{FF2B5EF4-FFF2-40B4-BE49-F238E27FC236}">
                <a16:creationId xmlns:a16="http://schemas.microsoft.com/office/drawing/2014/main" id="{B8F4F93A-BE1B-437B-A5B1-A732EE83CD85}"/>
              </a:ext>
            </a:extLst>
          </p:cNvPr>
          <p:cNvSpPr>
            <a:spLocks/>
          </p:cNvSpPr>
          <p:nvPr/>
        </p:nvSpPr>
        <p:spPr bwMode="auto">
          <a:xfrm>
            <a:off x="4889051" y="1936318"/>
            <a:ext cx="3258662" cy="429610"/>
          </a:xfrm>
          <a:prstGeom prst="accentCallout2">
            <a:avLst>
              <a:gd name="adj1" fmla="val 21366"/>
              <a:gd name="adj2" fmla="val -1991"/>
              <a:gd name="adj3" fmla="val 20681"/>
              <a:gd name="adj4" fmla="val -22926"/>
              <a:gd name="adj5" fmla="val -26193"/>
              <a:gd name="adj6" fmla="val -33071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6640" tIns="28320" rIns="56640" bIns="28320" anchor="ctr"/>
          <a:lstStyle/>
          <a:p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在此录入上述图表的描述说明，在此录入上述图表的描述说明，在此录入上述图表的综合描述说明。</a:t>
            </a:r>
          </a:p>
        </p:txBody>
      </p:sp>
      <p:sp>
        <p:nvSpPr>
          <p:cNvPr id="52" name="线形标注 2(带强调线) 4">
            <a:extLst>
              <a:ext uri="{FF2B5EF4-FFF2-40B4-BE49-F238E27FC236}">
                <a16:creationId xmlns:a16="http://schemas.microsoft.com/office/drawing/2014/main" id="{8916C725-7E3D-4803-BFA0-9A8D8233BC66}"/>
              </a:ext>
            </a:extLst>
          </p:cNvPr>
          <p:cNvSpPr>
            <a:spLocks/>
          </p:cNvSpPr>
          <p:nvPr/>
        </p:nvSpPr>
        <p:spPr bwMode="auto">
          <a:xfrm>
            <a:off x="4889051" y="2499440"/>
            <a:ext cx="3258662" cy="429610"/>
          </a:xfrm>
          <a:prstGeom prst="accentCallout2">
            <a:avLst>
              <a:gd name="adj1" fmla="val 21366"/>
              <a:gd name="adj2" fmla="val -1991"/>
              <a:gd name="adj3" fmla="val 22171"/>
              <a:gd name="adj4" fmla="val -43032"/>
              <a:gd name="adj5" fmla="val 22153"/>
              <a:gd name="adj6" fmla="val -59153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6640" tIns="28320" rIns="56640" bIns="2832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在此录入上述图表的描述说明，在此录入上述图表的描述说明，在此录入上述图表的综合描述说明。</a:t>
            </a:r>
          </a:p>
        </p:txBody>
      </p:sp>
      <p:sp>
        <p:nvSpPr>
          <p:cNvPr id="53" name="线形标注 2(带强调线) 5">
            <a:extLst>
              <a:ext uri="{FF2B5EF4-FFF2-40B4-BE49-F238E27FC236}">
                <a16:creationId xmlns:a16="http://schemas.microsoft.com/office/drawing/2014/main" id="{DE1CA898-BCC5-4681-9D3C-E2DEA347A678}"/>
              </a:ext>
            </a:extLst>
          </p:cNvPr>
          <p:cNvSpPr>
            <a:spLocks/>
          </p:cNvSpPr>
          <p:nvPr/>
        </p:nvSpPr>
        <p:spPr bwMode="auto">
          <a:xfrm>
            <a:off x="4889051" y="3070337"/>
            <a:ext cx="3258664" cy="428210"/>
          </a:xfrm>
          <a:prstGeom prst="accentCallout2">
            <a:avLst>
              <a:gd name="adj1" fmla="val 61112"/>
              <a:gd name="adj2" fmla="val -1968"/>
              <a:gd name="adj3" fmla="val 65431"/>
              <a:gd name="adj4" fmla="val -83939"/>
              <a:gd name="adj5" fmla="val 111780"/>
              <a:gd name="adj6" fmla="val -90238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6640" tIns="28320" rIns="56640" bIns="2832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在此录入上述图表的描述说明，在此录入上述图表的描述说明，在此录入上述图表的综合描述说明。</a:t>
            </a:r>
          </a:p>
        </p:txBody>
      </p:sp>
      <p:sp>
        <p:nvSpPr>
          <p:cNvPr id="54" name="线形标注 2(带强调线) 6">
            <a:extLst>
              <a:ext uri="{FF2B5EF4-FFF2-40B4-BE49-F238E27FC236}">
                <a16:creationId xmlns:a16="http://schemas.microsoft.com/office/drawing/2014/main" id="{CE975B2C-3972-494A-A1C0-4CB628A72D91}"/>
              </a:ext>
            </a:extLst>
          </p:cNvPr>
          <p:cNvSpPr>
            <a:spLocks/>
          </p:cNvSpPr>
          <p:nvPr/>
        </p:nvSpPr>
        <p:spPr bwMode="auto">
          <a:xfrm>
            <a:off x="4889053" y="3639939"/>
            <a:ext cx="3258662" cy="429610"/>
          </a:xfrm>
          <a:prstGeom prst="accentCallout2">
            <a:avLst>
              <a:gd name="adj1" fmla="val 21366"/>
              <a:gd name="adj2" fmla="val -1991"/>
              <a:gd name="adj3" fmla="val 22616"/>
              <a:gd name="adj4" fmla="val -23181"/>
              <a:gd name="adj5" fmla="val -39750"/>
              <a:gd name="adj6" fmla="val -31556"/>
            </a:avLst>
          </a:prstGeom>
          <a:noFill/>
          <a:ln w="15875" cmpd="sng">
            <a:solidFill>
              <a:schemeClr val="bg1">
                <a:lumMod val="50000"/>
              </a:schemeClr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6640" tIns="28320" rIns="56640" bIns="28320" anchor="ctr"/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在此录入上述图表的描述说明，在此录入上述图表的描述说明，在此录入上述图表的综合描述说明。</a:t>
            </a:r>
          </a:p>
        </p:txBody>
      </p:sp>
      <p:sp>
        <p:nvSpPr>
          <p:cNvPr id="55" name="文本框 10">
            <a:extLst>
              <a:ext uri="{FF2B5EF4-FFF2-40B4-BE49-F238E27FC236}">
                <a16:creationId xmlns:a16="http://schemas.microsoft.com/office/drawing/2014/main" id="{1608360F-3C23-4D40-8539-C233AA0F8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489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3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 rot="21325847">
            <a:off x="1508710" y="3236285"/>
            <a:ext cx="1210588" cy="40011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添加标题</a:t>
            </a:r>
          </a:p>
        </p:txBody>
      </p:sp>
      <p:sp>
        <p:nvSpPr>
          <p:cNvPr id="32" name="文本框 31"/>
          <p:cNvSpPr txBox="1"/>
          <p:nvPr/>
        </p:nvSpPr>
        <p:spPr>
          <a:xfrm rot="554273">
            <a:off x="3282318" y="2988646"/>
            <a:ext cx="1210588" cy="40011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添加标题</a:t>
            </a:r>
          </a:p>
        </p:txBody>
      </p:sp>
      <p:sp>
        <p:nvSpPr>
          <p:cNvPr id="33" name="文本框 32"/>
          <p:cNvSpPr txBox="1"/>
          <p:nvPr/>
        </p:nvSpPr>
        <p:spPr>
          <a:xfrm rot="21325847">
            <a:off x="4984833" y="3626748"/>
            <a:ext cx="1210588" cy="40011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添加标题</a:t>
            </a:r>
          </a:p>
        </p:txBody>
      </p:sp>
      <p:sp>
        <p:nvSpPr>
          <p:cNvPr id="34" name="文本框 33"/>
          <p:cNvSpPr txBox="1"/>
          <p:nvPr/>
        </p:nvSpPr>
        <p:spPr>
          <a:xfrm rot="554273">
            <a:off x="6556301" y="3006702"/>
            <a:ext cx="1210588" cy="40011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添加标题</a:t>
            </a:r>
          </a:p>
        </p:txBody>
      </p:sp>
      <p:sp>
        <p:nvSpPr>
          <p:cNvPr id="100" name="TextBox 12"/>
          <p:cNvSpPr txBox="1"/>
          <p:nvPr/>
        </p:nvSpPr>
        <p:spPr>
          <a:xfrm rot="21110857">
            <a:off x="1928493" y="-21151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目</a:t>
            </a:r>
            <a:endParaRPr lang="en-US" sz="8000" dirty="0"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爨宝子简" panose="03000909000000000000" pitchFamily="65" charset="-122"/>
              <a:ea typeface="苏新诗爨宝子简" panose="03000909000000000000" pitchFamily="65" charset="-122"/>
              <a:cs typeface="钻石甜心手机字体" panose="02000500000000000000" pitchFamily="2" charset="-122"/>
            </a:endParaRPr>
          </a:p>
        </p:txBody>
      </p:sp>
      <p:sp>
        <p:nvSpPr>
          <p:cNvPr id="101" name="TextBox 12"/>
          <p:cNvSpPr txBox="1"/>
          <p:nvPr/>
        </p:nvSpPr>
        <p:spPr>
          <a:xfrm rot="685582">
            <a:off x="2907560" y="329203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录</a:t>
            </a:r>
            <a:endParaRPr lang="en-US" sz="8000" dirty="0"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爨宝子简" panose="03000909000000000000" pitchFamily="65" charset="-122"/>
              <a:ea typeface="苏新诗爨宝子简" panose="03000909000000000000" pitchFamily="65" charset="-122"/>
              <a:cs typeface="钻石甜心手机字体" panose="02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8F03F60-5BCA-49BC-9000-59343D745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006">
            <a:off x="1485361" y="1759440"/>
            <a:ext cx="763618" cy="129992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049DD88E-3112-4E92-814D-410A28E925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6577">
            <a:off x="3663560" y="1677420"/>
            <a:ext cx="763618" cy="129992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F921ACCC-7E1F-4E4E-B2D2-714D67ED69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6577">
            <a:off x="6987948" y="1677420"/>
            <a:ext cx="763618" cy="129992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CD2D9A72-7A3E-4CF5-8E7A-BAFBF573B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3930">
            <a:off x="5112340" y="2262167"/>
            <a:ext cx="763618" cy="12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5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0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42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7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59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74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6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  <p:bldP spid="33" grpId="0"/>
          <p:bldP spid="34" grpId="0"/>
          <p:bldP spid="100" grpId="0"/>
          <p:bldP spid="10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5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0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42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7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59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74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76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  <p:bldP spid="33" grpId="0"/>
          <p:bldP spid="34" grpId="0"/>
          <p:bldP spid="100" grpId="0"/>
          <p:bldP spid="10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58C3150-061A-4777-A0C7-C90FC0E9C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449451"/>
            <a:ext cx="5143500" cy="5143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58B3AC2-C2BF-46E9-A39F-C3937F970537}"/>
              </a:ext>
            </a:extLst>
          </p:cNvPr>
          <p:cNvSpPr txBox="1"/>
          <p:nvPr/>
        </p:nvSpPr>
        <p:spPr>
          <a:xfrm>
            <a:off x="2941647" y="2571750"/>
            <a:ext cx="353664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添加标题</a:t>
            </a:r>
          </a:p>
        </p:txBody>
      </p:sp>
      <p:sp>
        <p:nvSpPr>
          <p:cNvPr id="14" name="_3">
            <a:extLst>
              <a:ext uri="{FF2B5EF4-FFF2-40B4-BE49-F238E27FC236}">
                <a16:creationId xmlns:a16="http://schemas.microsoft.com/office/drawing/2014/main" id="{977F33FC-301F-4744-9DFE-42FCDD268EA1}"/>
              </a:ext>
            </a:extLst>
          </p:cNvPr>
          <p:cNvSpPr/>
          <p:nvPr/>
        </p:nvSpPr>
        <p:spPr>
          <a:xfrm rot="53853">
            <a:off x="3817321" y="2037475"/>
            <a:ext cx="1785297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defTabSz="514350"/>
            <a:r>
              <a:rPr lang="en-US" altLang="zh-CN" sz="3200" kern="2200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Heiti GB18030PUA" panose="01010104010101010101" pitchFamily="2" charset="-122"/>
                <a:ea typeface=".Heiti GB18030PUA" panose="01010104010101010101" pitchFamily="2" charset="-122"/>
                <a:cs typeface=".Heiti GB18030PUA" panose="01010104010101010101" pitchFamily="2" charset="-122"/>
              </a:rPr>
              <a:t>PART 01</a:t>
            </a:r>
            <a:endParaRPr lang="zh-CN" altLang="en-US" sz="3200" kern="2200" dirty="0"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Heiti GB18030PUA" panose="01010104010101010101" pitchFamily="2" charset="-122"/>
              <a:ea typeface=".Heiti GB18030PUA" panose="01010104010101010101" pitchFamily="2" charset="-122"/>
              <a:cs typeface=".Heiti GB18030PUA" panose="01010104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460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bldLvl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íşḷiḋe">
            <a:extLst>
              <a:ext uri="{FF2B5EF4-FFF2-40B4-BE49-F238E27FC236}">
                <a16:creationId xmlns:a16="http://schemas.microsoft.com/office/drawing/2014/main" id="{55C91A60-11DA-4739-A5E1-7C95E9C4D3FA}"/>
              </a:ext>
            </a:extLst>
          </p:cNvPr>
          <p:cNvSpPr/>
          <p:nvPr/>
        </p:nvSpPr>
        <p:spPr>
          <a:xfrm>
            <a:off x="4451822" y="713863"/>
            <a:ext cx="1412748" cy="1219586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0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íşḷiḋe">
            <a:extLst>
              <a:ext uri="{FF2B5EF4-FFF2-40B4-BE49-F238E27FC236}">
                <a16:creationId xmlns:a16="http://schemas.microsoft.com/office/drawing/2014/main" id="{EE26652F-5DCF-4BFE-BA42-6850F1998A85}"/>
              </a:ext>
            </a:extLst>
          </p:cNvPr>
          <p:cNvSpPr/>
          <p:nvPr/>
        </p:nvSpPr>
        <p:spPr>
          <a:xfrm>
            <a:off x="2021909" y="2048987"/>
            <a:ext cx="1412748" cy="1219586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0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íşḷiḋe">
            <a:extLst>
              <a:ext uri="{FF2B5EF4-FFF2-40B4-BE49-F238E27FC236}">
                <a16:creationId xmlns:a16="http://schemas.microsoft.com/office/drawing/2014/main" id="{2E182AA5-F24C-4442-8479-3B45F16EEA8B}"/>
              </a:ext>
            </a:extLst>
          </p:cNvPr>
          <p:cNvSpPr/>
          <p:nvPr/>
        </p:nvSpPr>
        <p:spPr>
          <a:xfrm>
            <a:off x="5641341" y="2716236"/>
            <a:ext cx="1412748" cy="1219586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0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6F9A5CC-579B-4E77-A59E-1188448D1971}"/>
              </a:ext>
            </a:extLst>
          </p:cNvPr>
          <p:cNvCxnSpPr/>
          <p:nvPr/>
        </p:nvCxnSpPr>
        <p:spPr>
          <a:xfrm flipV="1">
            <a:off x="3158934" y="1291693"/>
            <a:ext cx="304715" cy="609429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B970436C-82D5-45E1-B3FC-71F49899D45F}"/>
              </a:ext>
            </a:extLst>
          </p:cNvPr>
          <p:cNvCxnSpPr/>
          <p:nvPr/>
        </p:nvCxnSpPr>
        <p:spPr>
          <a:xfrm>
            <a:off x="3463649" y="1291693"/>
            <a:ext cx="804274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ïšļîďê">
            <a:extLst>
              <a:ext uri="{FF2B5EF4-FFF2-40B4-BE49-F238E27FC236}">
                <a16:creationId xmlns:a16="http://schemas.microsoft.com/office/drawing/2014/main" id="{15ECF82C-5449-4A8C-BF7F-DCB4DA7041FD}"/>
              </a:ext>
            </a:extLst>
          </p:cNvPr>
          <p:cNvSpPr/>
          <p:nvPr/>
        </p:nvSpPr>
        <p:spPr>
          <a:xfrm>
            <a:off x="3420262" y="1253960"/>
            <a:ext cx="86774" cy="86774"/>
          </a:xfrm>
          <a:prstGeom prst="ellipse">
            <a:avLst/>
          </a:prstGeom>
          <a:solidFill>
            <a:schemeClr val="bg1"/>
          </a:solidFill>
          <a:ln w="28575">
            <a:solidFill>
              <a:srgbClr val="95A5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0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BA5610C-CC1A-4470-8AFD-F3739F063646}"/>
              </a:ext>
            </a:extLst>
          </p:cNvPr>
          <p:cNvCxnSpPr>
            <a:stCxn id="22" idx="1"/>
          </p:cNvCxnSpPr>
          <p:nvPr/>
        </p:nvCxnSpPr>
        <p:spPr>
          <a:xfrm flipH="1" flipV="1">
            <a:off x="3254136" y="1099299"/>
            <a:ext cx="178833" cy="167369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ïṡ1ïdê">
            <a:extLst>
              <a:ext uri="{FF2B5EF4-FFF2-40B4-BE49-F238E27FC236}">
                <a16:creationId xmlns:a16="http://schemas.microsoft.com/office/drawing/2014/main" id="{9F20BDE8-308C-4F38-85C1-E99543B359E2}"/>
              </a:ext>
            </a:extLst>
          </p:cNvPr>
          <p:cNvSpPr txBox="1"/>
          <p:nvPr/>
        </p:nvSpPr>
        <p:spPr>
          <a:xfrm>
            <a:off x="1218461" y="1062195"/>
            <a:ext cx="1897087" cy="866037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>
              <a:defRPr/>
            </a:pPr>
            <a:r>
              <a:rPr lang="zh-CN" altLang="en-US" sz="900" dirty="0">
                <a:latin typeface="Arial" panose="020B0604020202020204" pitchFamily="34" charset="0"/>
                <a:ea typeface="微软雅黑" panose="020B0503020204020204" pitchFamily="34" charset="-122"/>
                <a:cs typeface="Clear Sans Light" panose="020B0303030202020304" pitchFamily="34" charset="0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lang="en-US" altLang="zh-CN" sz="900" b="1" dirty="0">
              <a:latin typeface="Arial" panose="020B0604020202020204" pitchFamily="34" charset="0"/>
              <a:ea typeface="微软雅黑" panose="020B0503020204020204" pitchFamily="34" charset="-122"/>
              <a:cs typeface="Clear Sans Light" panose="020B0303030202020304" pitchFamily="34" charset="0"/>
              <a:sym typeface="Arial" panose="020B0604020202020204" pitchFamily="34" charset="0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6EAD2A45-8188-4DBE-9C37-CF26EA258C56}"/>
              </a:ext>
            </a:extLst>
          </p:cNvPr>
          <p:cNvCxnSpPr/>
          <p:nvPr/>
        </p:nvCxnSpPr>
        <p:spPr>
          <a:xfrm>
            <a:off x="5637832" y="2069005"/>
            <a:ext cx="304715" cy="609429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575B8DB3-6648-4556-B713-0CDC267BB0D2}"/>
              </a:ext>
            </a:extLst>
          </p:cNvPr>
          <p:cNvCxnSpPr/>
          <p:nvPr/>
        </p:nvCxnSpPr>
        <p:spPr>
          <a:xfrm>
            <a:off x="4738133" y="3361447"/>
            <a:ext cx="804274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5797903C-C5D2-42F9-AADC-5B1C9D7B72EB}"/>
              </a:ext>
            </a:extLst>
          </p:cNvPr>
          <p:cNvCxnSpPr/>
          <p:nvPr/>
        </p:nvCxnSpPr>
        <p:spPr>
          <a:xfrm flipH="1">
            <a:off x="4433688" y="3373334"/>
            <a:ext cx="304715" cy="609429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7B54D96-579E-439A-A998-AE87A0D6CB0A}"/>
              </a:ext>
            </a:extLst>
          </p:cNvPr>
          <p:cNvCxnSpPr/>
          <p:nvPr/>
        </p:nvCxnSpPr>
        <p:spPr>
          <a:xfrm>
            <a:off x="3117356" y="3357005"/>
            <a:ext cx="304715" cy="609429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íşļïḓe">
            <a:extLst>
              <a:ext uri="{FF2B5EF4-FFF2-40B4-BE49-F238E27FC236}">
                <a16:creationId xmlns:a16="http://schemas.microsoft.com/office/drawing/2014/main" id="{12F39F68-FA65-450E-B9FC-F64206391AD0}"/>
              </a:ext>
            </a:extLst>
          </p:cNvPr>
          <p:cNvGrpSpPr/>
          <p:nvPr/>
        </p:nvGrpSpPr>
        <p:grpSpPr>
          <a:xfrm>
            <a:off x="3239976" y="1380549"/>
            <a:ext cx="2619427" cy="2562302"/>
            <a:chOff x="4353907" y="2703164"/>
            <a:chExt cx="3492569" cy="3416402"/>
          </a:xfrm>
          <a:solidFill>
            <a:srgbClr val="00DAD0"/>
          </a:solidFill>
        </p:grpSpPr>
        <p:sp>
          <p:nvSpPr>
            <p:cNvPr id="30" name="iSlîḍè">
              <a:extLst>
                <a:ext uri="{FF2B5EF4-FFF2-40B4-BE49-F238E27FC236}">
                  <a16:creationId xmlns:a16="http://schemas.microsoft.com/office/drawing/2014/main" id="{F7BB11C0-53BC-4DD9-A7B4-6D9D259E1EB6}"/>
                </a:ext>
              </a:extLst>
            </p:cNvPr>
            <p:cNvSpPr/>
            <p:nvPr/>
          </p:nvSpPr>
          <p:spPr>
            <a:xfrm>
              <a:off x="4353907" y="2703164"/>
              <a:ext cx="1883664" cy="1626114"/>
            </a:xfrm>
            <a:prstGeom prst="hexag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0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iṩ1iďê">
              <a:extLst>
                <a:ext uri="{FF2B5EF4-FFF2-40B4-BE49-F238E27FC236}">
                  <a16:creationId xmlns:a16="http://schemas.microsoft.com/office/drawing/2014/main" id="{32CF8B62-4986-46F6-9EBA-BEEDDE70AC9F}"/>
                </a:ext>
              </a:extLst>
            </p:cNvPr>
            <p:cNvSpPr/>
            <p:nvPr/>
          </p:nvSpPr>
          <p:spPr>
            <a:xfrm>
              <a:off x="4363861" y="4493452"/>
              <a:ext cx="1883664" cy="1626114"/>
            </a:xfrm>
            <a:prstGeom prst="hexag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0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iṣḻïḓè">
              <a:extLst>
                <a:ext uri="{FF2B5EF4-FFF2-40B4-BE49-F238E27FC236}">
                  <a16:creationId xmlns:a16="http://schemas.microsoft.com/office/drawing/2014/main" id="{4E7675B7-D246-434F-AFA1-ADC9D8685D6F}"/>
                </a:ext>
              </a:extLst>
            </p:cNvPr>
            <p:cNvSpPr/>
            <p:nvPr/>
          </p:nvSpPr>
          <p:spPr>
            <a:xfrm>
              <a:off x="5962812" y="3598297"/>
              <a:ext cx="1883664" cy="1626114"/>
            </a:xfrm>
            <a:prstGeom prst="hexag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0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3" name="ïṡlíḍè">
            <a:extLst>
              <a:ext uri="{FF2B5EF4-FFF2-40B4-BE49-F238E27FC236}">
                <a16:creationId xmlns:a16="http://schemas.microsoft.com/office/drawing/2014/main" id="{E16B438B-20C9-4B74-90DD-DD52BE3BA289}"/>
              </a:ext>
            </a:extLst>
          </p:cNvPr>
          <p:cNvSpPr/>
          <p:nvPr/>
        </p:nvSpPr>
        <p:spPr>
          <a:xfrm>
            <a:off x="6087787" y="1162831"/>
            <a:ext cx="1674587" cy="49522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algn="ctr">
              <a:defRPr/>
            </a:pPr>
            <a:r>
              <a:rPr lang="zh-CN" altLang="en-US" sz="900" dirty="0">
                <a:latin typeface="Arial" panose="020B0604020202020204" pitchFamily="34" charset="0"/>
                <a:ea typeface="微软雅黑" panose="020B0503020204020204" pitchFamily="34" charset="-122"/>
                <a:cs typeface="Clear Sans Light" panose="020B0303030202020304" pitchFamily="34" charset="0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lang="en-US" altLang="zh-CN" sz="900" b="1" dirty="0">
              <a:latin typeface="Arial" panose="020B0604020202020204" pitchFamily="34" charset="0"/>
              <a:ea typeface="微软雅黑" panose="020B0503020204020204" pitchFamily="34" charset="-122"/>
              <a:cs typeface="Clear Sans Light" panose="020B0303030202020304" pitchFamily="34" charset="0"/>
              <a:sym typeface="Arial" panose="020B0604020202020204" pitchFamily="34" charset="0"/>
            </a:endParaRPr>
          </a:p>
        </p:txBody>
      </p:sp>
      <p:sp>
        <p:nvSpPr>
          <p:cNvPr id="34" name="îṡļíde">
            <a:extLst>
              <a:ext uri="{FF2B5EF4-FFF2-40B4-BE49-F238E27FC236}">
                <a16:creationId xmlns:a16="http://schemas.microsoft.com/office/drawing/2014/main" id="{3E0C1713-92DC-4B51-B3C7-96A1869AD67B}"/>
              </a:ext>
            </a:extLst>
          </p:cNvPr>
          <p:cNvSpPr/>
          <p:nvPr/>
        </p:nvSpPr>
        <p:spPr>
          <a:xfrm>
            <a:off x="6087787" y="905400"/>
            <a:ext cx="1411505" cy="193899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algn="ctr" defTabSz="914355">
              <a:defRPr/>
            </a:pPr>
            <a:r>
              <a:rPr lang="zh-CN" altLang="en-US" sz="105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添加标题内容</a:t>
            </a:r>
          </a:p>
        </p:txBody>
      </p:sp>
      <p:sp>
        <p:nvSpPr>
          <p:cNvPr id="35" name="iŝ1ïḑé">
            <a:extLst>
              <a:ext uri="{FF2B5EF4-FFF2-40B4-BE49-F238E27FC236}">
                <a16:creationId xmlns:a16="http://schemas.microsoft.com/office/drawing/2014/main" id="{2910E433-69B0-4EB1-8491-67A9234D0CCF}"/>
              </a:ext>
            </a:extLst>
          </p:cNvPr>
          <p:cNvSpPr/>
          <p:nvPr/>
        </p:nvSpPr>
        <p:spPr>
          <a:xfrm>
            <a:off x="7153023" y="3335016"/>
            <a:ext cx="1620375" cy="49522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algn="ctr">
              <a:defRPr/>
            </a:pPr>
            <a:r>
              <a:rPr lang="zh-CN" altLang="en-US" sz="900" dirty="0">
                <a:latin typeface="Arial" panose="020B0604020202020204" pitchFamily="34" charset="0"/>
                <a:ea typeface="微软雅黑" panose="020B0503020204020204" pitchFamily="34" charset="-122"/>
                <a:cs typeface="Clear Sans Light" panose="020B0303030202020304" pitchFamily="34" charset="0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lang="en-US" altLang="zh-CN" sz="900" b="1" dirty="0">
              <a:latin typeface="Arial" panose="020B0604020202020204" pitchFamily="34" charset="0"/>
              <a:ea typeface="微软雅黑" panose="020B0503020204020204" pitchFamily="34" charset="-122"/>
              <a:cs typeface="Clear Sans Light" panose="020B0303030202020304" pitchFamily="34" charset="0"/>
              <a:sym typeface="Arial" panose="020B0604020202020204" pitchFamily="34" charset="0"/>
            </a:endParaRPr>
          </a:p>
        </p:txBody>
      </p:sp>
      <p:sp>
        <p:nvSpPr>
          <p:cNvPr id="36" name="îṩḻíďê">
            <a:extLst>
              <a:ext uri="{FF2B5EF4-FFF2-40B4-BE49-F238E27FC236}">
                <a16:creationId xmlns:a16="http://schemas.microsoft.com/office/drawing/2014/main" id="{798EA50D-D072-449A-9024-B13FEF5CD62B}"/>
              </a:ext>
            </a:extLst>
          </p:cNvPr>
          <p:cNvSpPr/>
          <p:nvPr/>
        </p:nvSpPr>
        <p:spPr>
          <a:xfrm>
            <a:off x="7153023" y="3077585"/>
            <a:ext cx="1411505" cy="193899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algn="ctr" defTabSz="914355">
              <a:defRPr/>
            </a:pPr>
            <a:r>
              <a:rPr lang="zh-CN" altLang="en-US" sz="105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添加标题内容</a:t>
            </a:r>
          </a:p>
        </p:txBody>
      </p:sp>
      <p:sp>
        <p:nvSpPr>
          <p:cNvPr id="37" name="í$lïḍé">
            <a:extLst>
              <a:ext uri="{FF2B5EF4-FFF2-40B4-BE49-F238E27FC236}">
                <a16:creationId xmlns:a16="http://schemas.microsoft.com/office/drawing/2014/main" id="{16320E84-7099-4728-9D9A-679ACAD9D9FB}"/>
              </a:ext>
            </a:extLst>
          </p:cNvPr>
          <p:cNvSpPr/>
          <p:nvPr/>
        </p:nvSpPr>
        <p:spPr>
          <a:xfrm>
            <a:off x="381186" y="2741966"/>
            <a:ext cx="1533722" cy="49522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algn="ctr">
              <a:defRPr/>
            </a:pPr>
            <a:r>
              <a:rPr lang="zh-CN" altLang="en-US" sz="900" dirty="0">
                <a:latin typeface="Arial" panose="020B0604020202020204" pitchFamily="34" charset="0"/>
                <a:ea typeface="微软雅黑" panose="020B0503020204020204" pitchFamily="34" charset="-122"/>
                <a:cs typeface="Clear Sans Light" panose="020B0303030202020304" pitchFamily="34" charset="0"/>
                <a:sym typeface="Arial" panose="020B0604020202020204" pitchFamily="34" charset="0"/>
              </a:rPr>
              <a:t>请在此处添加详细描述文本，尽量与标题文本语言风格相符合，语言描述尽量简洁生动。</a:t>
            </a:r>
            <a:endParaRPr lang="en-US" altLang="zh-CN" sz="900" b="1" dirty="0">
              <a:latin typeface="Arial" panose="020B0604020202020204" pitchFamily="34" charset="0"/>
              <a:ea typeface="微软雅黑" panose="020B0503020204020204" pitchFamily="34" charset="-122"/>
              <a:cs typeface="Clear Sans Light" panose="020B0303030202020304" pitchFamily="34" charset="0"/>
              <a:sym typeface="Arial" panose="020B0604020202020204" pitchFamily="34" charset="0"/>
            </a:endParaRPr>
          </a:p>
        </p:txBody>
      </p:sp>
      <p:sp>
        <p:nvSpPr>
          <p:cNvPr id="38" name="íŝlïḋê">
            <a:extLst>
              <a:ext uri="{FF2B5EF4-FFF2-40B4-BE49-F238E27FC236}">
                <a16:creationId xmlns:a16="http://schemas.microsoft.com/office/drawing/2014/main" id="{5CAC03B6-5829-4108-8B8E-D6FDFCAC6D3F}"/>
              </a:ext>
            </a:extLst>
          </p:cNvPr>
          <p:cNvSpPr/>
          <p:nvPr/>
        </p:nvSpPr>
        <p:spPr>
          <a:xfrm>
            <a:off x="503403" y="2484535"/>
            <a:ext cx="1411505" cy="19389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ctr" defTabSz="914355">
              <a:defRPr/>
            </a:pPr>
            <a:r>
              <a:rPr lang="zh-CN" altLang="en-US" sz="105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添加标题内容</a:t>
            </a:r>
          </a:p>
        </p:txBody>
      </p:sp>
      <p:sp>
        <p:nvSpPr>
          <p:cNvPr id="39" name="ïṧ1ïḑè">
            <a:extLst>
              <a:ext uri="{FF2B5EF4-FFF2-40B4-BE49-F238E27FC236}">
                <a16:creationId xmlns:a16="http://schemas.microsoft.com/office/drawing/2014/main" id="{0A796180-C148-414A-B905-795B75053EB6}"/>
              </a:ext>
            </a:extLst>
          </p:cNvPr>
          <p:cNvSpPr txBox="1"/>
          <p:nvPr/>
        </p:nvSpPr>
        <p:spPr>
          <a:xfrm>
            <a:off x="1397261" y="783721"/>
            <a:ext cx="1718286" cy="243358"/>
          </a:xfrm>
          <a:prstGeom prst="rect">
            <a:avLst/>
          </a:prstGeom>
          <a:noFill/>
        </p:spPr>
        <p:txBody>
          <a:bodyPr wrap="none" lIns="0" tIns="0" rIns="0" bIns="0">
            <a:normAutofit/>
          </a:bodyPr>
          <a:lstStyle/>
          <a:p>
            <a:pPr algn="ctr" defTabSz="914355">
              <a:defRPr/>
            </a:pPr>
            <a:r>
              <a:rPr lang="zh-CN" altLang="en-US" sz="105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添加标题内容</a:t>
            </a:r>
          </a:p>
        </p:txBody>
      </p:sp>
      <p:sp>
        <p:nvSpPr>
          <p:cNvPr id="40" name="文本框 10">
            <a:extLst>
              <a:ext uri="{FF2B5EF4-FFF2-40B4-BE49-F238E27FC236}">
                <a16:creationId xmlns:a16="http://schemas.microsoft.com/office/drawing/2014/main" id="{A93B3154-1B5B-476B-8A61-F9FD1A693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186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4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3EB8B5C1-0A8C-4807-B6E9-B0457A9EB50E}"/>
              </a:ext>
            </a:extLst>
          </p:cNvPr>
          <p:cNvGrpSpPr/>
          <p:nvPr/>
        </p:nvGrpSpPr>
        <p:grpSpPr>
          <a:xfrm>
            <a:off x="7408241" y="2869245"/>
            <a:ext cx="830885" cy="840545"/>
            <a:chOff x="4027488" y="2070100"/>
            <a:chExt cx="546100" cy="552450"/>
          </a:xfrm>
          <a:solidFill>
            <a:srgbClr val="00DAD0"/>
          </a:solidFill>
        </p:grpSpPr>
        <p:sp>
          <p:nvSpPr>
            <p:cNvPr id="31" name="Freeform 172">
              <a:extLst>
                <a:ext uri="{FF2B5EF4-FFF2-40B4-BE49-F238E27FC236}">
                  <a16:creationId xmlns:a16="http://schemas.microsoft.com/office/drawing/2014/main" id="{917B46AB-DBDD-45C1-946B-E7E2E1D21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0" y="2070100"/>
              <a:ext cx="84138" cy="80963"/>
            </a:xfrm>
            <a:custGeom>
              <a:avLst/>
              <a:gdLst>
                <a:gd name="T0" fmla="*/ 5 w 29"/>
                <a:gd name="T1" fmla="*/ 28 h 28"/>
                <a:gd name="T2" fmla="*/ 8 w 29"/>
                <a:gd name="T3" fmla="*/ 27 h 28"/>
                <a:gd name="T4" fmla="*/ 28 w 29"/>
                <a:gd name="T5" fmla="*/ 7 h 28"/>
                <a:gd name="T6" fmla="*/ 28 w 29"/>
                <a:gd name="T7" fmla="*/ 1 h 28"/>
                <a:gd name="T8" fmla="*/ 22 w 29"/>
                <a:gd name="T9" fmla="*/ 1 h 28"/>
                <a:gd name="T10" fmla="*/ 2 w 29"/>
                <a:gd name="T11" fmla="*/ 21 h 28"/>
                <a:gd name="T12" fmla="*/ 2 w 29"/>
                <a:gd name="T13" fmla="*/ 27 h 28"/>
                <a:gd name="T14" fmla="*/ 5 w 29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8">
                  <a:moveTo>
                    <a:pt x="5" y="28"/>
                  </a:moveTo>
                  <a:cubicBezTo>
                    <a:pt x="6" y="28"/>
                    <a:pt x="7" y="28"/>
                    <a:pt x="8" y="2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9" y="5"/>
                    <a:pt x="29" y="3"/>
                    <a:pt x="28" y="1"/>
                  </a:cubicBezTo>
                  <a:cubicBezTo>
                    <a:pt x="26" y="0"/>
                    <a:pt x="24" y="0"/>
                    <a:pt x="22" y="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3"/>
                    <a:pt x="0" y="25"/>
                    <a:pt x="2" y="27"/>
                  </a:cubicBezTo>
                  <a:cubicBezTo>
                    <a:pt x="3" y="28"/>
                    <a:pt x="4" y="28"/>
                    <a:pt x="5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32" name="Freeform 173">
              <a:extLst>
                <a:ext uri="{FF2B5EF4-FFF2-40B4-BE49-F238E27FC236}">
                  <a16:creationId xmlns:a16="http://schemas.microsoft.com/office/drawing/2014/main" id="{62AB7159-765D-4B6A-ACCB-7138A1D5A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4213" y="2152650"/>
              <a:ext cx="79375" cy="80963"/>
            </a:xfrm>
            <a:custGeom>
              <a:avLst/>
              <a:gdLst>
                <a:gd name="T0" fmla="*/ 27 w 28"/>
                <a:gd name="T1" fmla="*/ 1 h 28"/>
                <a:gd name="T2" fmla="*/ 21 w 28"/>
                <a:gd name="T3" fmla="*/ 1 h 28"/>
                <a:gd name="T4" fmla="*/ 1 w 28"/>
                <a:gd name="T5" fmla="*/ 21 h 28"/>
                <a:gd name="T6" fmla="*/ 1 w 28"/>
                <a:gd name="T7" fmla="*/ 27 h 28"/>
                <a:gd name="T8" fmla="*/ 4 w 28"/>
                <a:gd name="T9" fmla="*/ 28 h 28"/>
                <a:gd name="T10" fmla="*/ 7 w 28"/>
                <a:gd name="T11" fmla="*/ 27 h 28"/>
                <a:gd name="T12" fmla="*/ 27 w 28"/>
                <a:gd name="T13" fmla="*/ 7 h 28"/>
                <a:gd name="T14" fmla="*/ 27 w 28"/>
                <a:gd name="T1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8">
                  <a:moveTo>
                    <a:pt x="27" y="1"/>
                  </a:moveTo>
                  <a:cubicBezTo>
                    <a:pt x="25" y="0"/>
                    <a:pt x="23" y="0"/>
                    <a:pt x="21" y="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3"/>
                    <a:pt x="0" y="26"/>
                    <a:pt x="1" y="27"/>
                  </a:cubicBezTo>
                  <a:cubicBezTo>
                    <a:pt x="2" y="28"/>
                    <a:pt x="3" y="28"/>
                    <a:pt x="4" y="28"/>
                  </a:cubicBezTo>
                  <a:cubicBezTo>
                    <a:pt x="5" y="28"/>
                    <a:pt x="6" y="28"/>
                    <a:pt x="7" y="2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8" y="5"/>
                    <a:pt x="28" y="3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37" name="Freeform 174">
              <a:extLst>
                <a:ext uri="{FF2B5EF4-FFF2-40B4-BE49-F238E27FC236}">
                  <a16:creationId xmlns:a16="http://schemas.microsoft.com/office/drawing/2014/main" id="{5CB2B812-345D-41BD-9759-172E04DEF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7488" y="2105025"/>
              <a:ext cx="517525" cy="517525"/>
            </a:xfrm>
            <a:custGeom>
              <a:avLst/>
              <a:gdLst>
                <a:gd name="T0" fmla="*/ 165 w 180"/>
                <a:gd name="T1" fmla="*/ 74 h 180"/>
                <a:gd name="T2" fmla="*/ 165 w 180"/>
                <a:gd name="T3" fmla="*/ 24 h 180"/>
                <a:gd name="T4" fmla="*/ 154 w 180"/>
                <a:gd name="T5" fmla="*/ 13 h 180"/>
                <a:gd name="T6" fmla="*/ 140 w 180"/>
                <a:gd name="T7" fmla="*/ 32 h 180"/>
                <a:gd name="T8" fmla="*/ 141 w 180"/>
                <a:gd name="T9" fmla="*/ 33 h 180"/>
                <a:gd name="T10" fmla="*/ 143 w 180"/>
                <a:gd name="T11" fmla="*/ 35 h 180"/>
                <a:gd name="T12" fmla="*/ 146 w 180"/>
                <a:gd name="T13" fmla="*/ 37 h 180"/>
                <a:gd name="T14" fmla="*/ 147 w 180"/>
                <a:gd name="T15" fmla="*/ 39 h 180"/>
                <a:gd name="T16" fmla="*/ 132 w 180"/>
                <a:gd name="T17" fmla="*/ 57 h 180"/>
                <a:gd name="T18" fmla="*/ 125 w 180"/>
                <a:gd name="T19" fmla="*/ 59 h 180"/>
                <a:gd name="T20" fmla="*/ 118 w 180"/>
                <a:gd name="T21" fmla="*/ 66 h 180"/>
                <a:gd name="T22" fmla="*/ 90 w 180"/>
                <a:gd name="T23" fmla="*/ 127 h 180"/>
                <a:gd name="T24" fmla="*/ 90 w 180"/>
                <a:gd name="T25" fmla="*/ 53 h 180"/>
                <a:gd name="T26" fmla="*/ 118 w 180"/>
                <a:gd name="T27" fmla="*/ 54 h 180"/>
                <a:gd name="T28" fmla="*/ 121 w 180"/>
                <a:gd name="T29" fmla="*/ 46 h 180"/>
                <a:gd name="T30" fmla="*/ 106 w 180"/>
                <a:gd name="T31" fmla="*/ 15 h 180"/>
                <a:gd name="T32" fmla="*/ 96 w 180"/>
                <a:gd name="T33" fmla="*/ 0 h 180"/>
                <a:gd name="T34" fmla="*/ 74 w 180"/>
                <a:gd name="T35" fmla="*/ 10 h 180"/>
                <a:gd name="T36" fmla="*/ 48 w 180"/>
                <a:gd name="T37" fmla="*/ 25 h 180"/>
                <a:gd name="T38" fmla="*/ 31 w 180"/>
                <a:gd name="T39" fmla="*/ 22 h 180"/>
                <a:gd name="T40" fmla="*/ 19 w 180"/>
                <a:gd name="T41" fmla="*/ 38 h 180"/>
                <a:gd name="T42" fmla="*/ 25 w 180"/>
                <a:gd name="T43" fmla="*/ 48 h 180"/>
                <a:gd name="T44" fmla="*/ 10 w 180"/>
                <a:gd name="T45" fmla="*/ 74 h 180"/>
                <a:gd name="T46" fmla="*/ 0 w 180"/>
                <a:gd name="T47" fmla="*/ 96 h 180"/>
                <a:gd name="T48" fmla="*/ 15 w 180"/>
                <a:gd name="T49" fmla="*/ 106 h 180"/>
                <a:gd name="T50" fmla="*/ 22 w 180"/>
                <a:gd name="T51" fmla="*/ 135 h 180"/>
                <a:gd name="T52" fmla="*/ 22 w 180"/>
                <a:gd name="T53" fmla="*/ 149 h 180"/>
                <a:gd name="T54" fmla="*/ 38 w 180"/>
                <a:gd name="T55" fmla="*/ 161 h 180"/>
                <a:gd name="T56" fmla="*/ 48 w 180"/>
                <a:gd name="T57" fmla="*/ 155 h 180"/>
                <a:gd name="T58" fmla="*/ 74 w 180"/>
                <a:gd name="T59" fmla="*/ 170 h 180"/>
                <a:gd name="T60" fmla="*/ 96 w 180"/>
                <a:gd name="T61" fmla="*/ 180 h 180"/>
                <a:gd name="T62" fmla="*/ 106 w 180"/>
                <a:gd name="T63" fmla="*/ 165 h 180"/>
                <a:gd name="T64" fmla="*/ 135 w 180"/>
                <a:gd name="T65" fmla="*/ 158 h 180"/>
                <a:gd name="T66" fmla="*/ 158 w 180"/>
                <a:gd name="T67" fmla="*/ 149 h 180"/>
                <a:gd name="T68" fmla="*/ 158 w 180"/>
                <a:gd name="T69" fmla="*/ 135 h 180"/>
                <a:gd name="T70" fmla="*/ 165 w 180"/>
                <a:gd name="T71" fmla="*/ 106 h 180"/>
                <a:gd name="T72" fmla="*/ 180 w 180"/>
                <a:gd name="T73" fmla="*/ 96 h 180"/>
                <a:gd name="T74" fmla="*/ 170 w 180"/>
                <a:gd name="T75" fmla="*/ 7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0" h="180">
                  <a:moveTo>
                    <a:pt x="170" y="74"/>
                  </a:moveTo>
                  <a:cubicBezTo>
                    <a:pt x="165" y="74"/>
                    <a:pt x="165" y="74"/>
                    <a:pt x="165" y="74"/>
                  </a:cubicBezTo>
                  <a:cubicBezTo>
                    <a:pt x="163" y="61"/>
                    <a:pt x="157" y="50"/>
                    <a:pt x="149" y="40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8" y="21"/>
                    <a:pt x="168" y="16"/>
                    <a:pt x="165" y="13"/>
                  </a:cubicBezTo>
                  <a:cubicBezTo>
                    <a:pt x="162" y="10"/>
                    <a:pt x="157" y="10"/>
                    <a:pt x="154" y="13"/>
                  </a:cubicBezTo>
                  <a:cubicBezTo>
                    <a:pt x="137" y="30"/>
                    <a:pt x="137" y="30"/>
                    <a:pt x="137" y="30"/>
                  </a:cubicBezTo>
                  <a:cubicBezTo>
                    <a:pt x="138" y="30"/>
                    <a:pt x="139" y="31"/>
                    <a:pt x="140" y="32"/>
                  </a:cubicBezTo>
                  <a:cubicBezTo>
                    <a:pt x="140" y="32"/>
                    <a:pt x="141" y="33"/>
                    <a:pt x="141" y="33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1" y="34"/>
                    <a:pt x="142" y="34"/>
                    <a:pt x="142" y="34"/>
                  </a:cubicBezTo>
                  <a:cubicBezTo>
                    <a:pt x="142" y="34"/>
                    <a:pt x="143" y="35"/>
                    <a:pt x="143" y="35"/>
                  </a:cubicBezTo>
                  <a:cubicBezTo>
                    <a:pt x="144" y="35"/>
                    <a:pt x="144" y="36"/>
                    <a:pt x="144" y="36"/>
                  </a:cubicBezTo>
                  <a:cubicBezTo>
                    <a:pt x="145" y="36"/>
                    <a:pt x="145" y="37"/>
                    <a:pt x="146" y="37"/>
                  </a:cubicBezTo>
                  <a:cubicBezTo>
                    <a:pt x="146" y="37"/>
                    <a:pt x="146" y="37"/>
                    <a:pt x="146" y="38"/>
                  </a:cubicBezTo>
                  <a:cubicBezTo>
                    <a:pt x="146" y="38"/>
                    <a:pt x="147" y="38"/>
                    <a:pt x="147" y="39"/>
                  </a:cubicBezTo>
                  <a:cubicBezTo>
                    <a:pt x="148" y="39"/>
                    <a:pt x="148" y="40"/>
                    <a:pt x="149" y="41"/>
                  </a:cubicBezTo>
                  <a:cubicBezTo>
                    <a:pt x="132" y="57"/>
                    <a:pt x="132" y="57"/>
                    <a:pt x="132" y="57"/>
                  </a:cubicBezTo>
                  <a:cubicBezTo>
                    <a:pt x="131" y="58"/>
                    <a:pt x="129" y="59"/>
                    <a:pt x="127" y="59"/>
                  </a:cubicBezTo>
                  <a:cubicBezTo>
                    <a:pt x="126" y="59"/>
                    <a:pt x="125" y="59"/>
                    <a:pt x="125" y="59"/>
                  </a:cubicBezTo>
                  <a:cubicBezTo>
                    <a:pt x="124" y="59"/>
                    <a:pt x="124" y="59"/>
                    <a:pt x="124" y="60"/>
                  </a:cubicBezTo>
                  <a:cubicBezTo>
                    <a:pt x="118" y="66"/>
                    <a:pt x="118" y="66"/>
                    <a:pt x="118" y="66"/>
                  </a:cubicBezTo>
                  <a:cubicBezTo>
                    <a:pt x="123" y="72"/>
                    <a:pt x="127" y="81"/>
                    <a:pt x="127" y="90"/>
                  </a:cubicBezTo>
                  <a:cubicBezTo>
                    <a:pt x="127" y="110"/>
                    <a:pt x="110" y="127"/>
                    <a:pt x="90" y="127"/>
                  </a:cubicBezTo>
                  <a:cubicBezTo>
                    <a:pt x="70" y="127"/>
                    <a:pt x="53" y="110"/>
                    <a:pt x="53" y="90"/>
                  </a:cubicBezTo>
                  <a:cubicBezTo>
                    <a:pt x="53" y="70"/>
                    <a:pt x="70" y="53"/>
                    <a:pt x="90" y="53"/>
                  </a:cubicBezTo>
                  <a:cubicBezTo>
                    <a:pt x="98" y="53"/>
                    <a:pt x="106" y="56"/>
                    <a:pt x="112" y="61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9" y="54"/>
                    <a:pt x="119" y="54"/>
                    <a:pt x="119" y="53"/>
                  </a:cubicBezTo>
                  <a:cubicBezTo>
                    <a:pt x="118" y="51"/>
                    <a:pt x="119" y="48"/>
                    <a:pt x="121" y="46"/>
                  </a:cubicBezTo>
                  <a:cubicBezTo>
                    <a:pt x="137" y="29"/>
                    <a:pt x="137" y="29"/>
                    <a:pt x="137" y="29"/>
                  </a:cubicBezTo>
                  <a:cubicBezTo>
                    <a:pt x="128" y="22"/>
                    <a:pt x="118" y="17"/>
                    <a:pt x="106" y="15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5"/>
                    <a:pt x="102" y="0"/>
                    <a:pt x="96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78" y="0"/>
                    <a:pt x="74" y="5"/>
                    <a:pt x="74" y="10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65" y="17"/>
                    <a:pt x="56" y="20"/>
                    <a:pt x="48" y="25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1" y="18"/>
                    <a:pt x="35" y="18"/>
                    <a:pt x="31" y="2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0" y="33"/>
                    <a:pt x="19" y="35"/>
                    <a:pt x="19" y="38"/>
                  </a:cubicBezTo>
                  <a:cubicBezTo>
                    <a:pt x="19" y="40"/>
                    <a:pt x="20" y="43"/>
                    <a:pt x="22" y="45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0" y="56"/>
                    <a:pt x="17" y="65"/>
                    <a:pt x="15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4"/>
                    <a:pt x="0" y="78"/>
                    <a:pt x="0" y="84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7" y="115"/>
                    <a:pt x="20" y="124"/>
                    <a:pt x="25" y="132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20" y="137"/>
                    <a:pt x="19" y="140"/>
                    <a:pt x="19" y="142"/>
                  </a:cubicBezTo>
                  <a:cubicBezTo>
                    <a:pt x="19" y="145"/>
                    <a:pt x="20" y="147"/>
                    <a:pt x="22" y="149"/>
                  </a:cubicBezTo>
                  <a:cubicBezTo>
                    <a:pt x="31" y="158"/>
                    <a:pt x="31" y="158"/>
                    <a:pt x="31" y="158"/>
                  </a:cubicBezTo>
                  <a:cubicBezTo>
                    <a:pt x="33" y="160"/>
                    <a:pt x="35" y="161"/>
                    <a:pt x="38" y="161"/>
                  </a:cubicBezTo>
                  <a:cubicBezTo>
                    <a:pt x="40" y="161"/>
                    <a:pt x="43" y="160"/>
                    <a:pt x="45" y="158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56" y="160"/>
                    <a:pt x="65" y="163"/>
                    <a:pt x="74" y="165"/>
                  </a:cubicBezTo>
                  <a:cubicBezTo>
                    <a:pt x="74" y="170"/>
                    <a:pt x="74" y="170"/>
                    <a:pt x="74" y="170"/>
                  </a:cubicBezTo>
                  <a:cubicBezTo>
                    <a:pt x="74" y="176"/>
                    <a:pt x="78" y="180"/>
                    <a:pt x="84" y="180"/>
                  </a:cubicBezTo>
                  <a:cubicBezTo>
                    <a:pt x="96" y="180"/>
                    <a:pt x="96" y="180"/>
                    <a:pt x="96" y="180"/>
                  </a:cubicBezTo>
                  <a:cubicBezTo>
                    <a:pt x="102" y="180"/>
                    <a:pt x="106" y="176"/>
                    <a:pt x="106" y="170"/>
                  </a:cubicBezTo>
                  <a:cubicBezTo>
                    <a:pt x="106" y="165"/>
                    <a:pt x="106" y="165"/>
                    <a:pt x="106" y="165"/>
                  </a:cubicBezTo>
                  <a:cubicBezTo>
                    <a:pt x="115" y="163"/>
                    <a:pt x="124" y="160"/>
                    <a:pt x="132" y="155"/>
                  </a:cubicBezTo>
                  <a:cubicBezTo>
                    <a:pt x="135" y="158"/>
                    <a:pt x="135" y="158"/>
                    <a:pt x="135" y="158"/>
                  </a:cubicBezTo>
                  <a:cubicBezTo>
                    <a:pt x="139" y="162"/>
                    <a:pt x="145" y="162"/>
                    <a:pt x="149" y="158"/>
                  </a:cubicBezTo>
                  <a:cubicBezTo>
                    <a:pt x="158" y="149"/>
                    <a:pt x="158" y="149"/>
                    <a:pt x="158" y="149"/>
                  </a:cubicBezTo>
                  <a:cubicBezTo>
                    <a:pt x="160" y="147"/>
                    <a:pt x="161" y="145"/>
                    <a:pt x="161" y="142"/>
                  </a:cubicBezTo>
                  <a:cubicBezTo>
                    <a:pt x="161" y="140"/>
                    <a:pt x="160" y="137"/>
                    <a:pt x="158" y="135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60" y="124"/>
                    <a:pt x="163" y="115"/>
                    <a:pt x="165" y="106"/>
                  </a:cubicBezTo>
                  <a:cubicBezTo>
                    <a:pt x="170" y="106"/>
                    <a:pt x="170" y="106"/>
                    <a:pt x="170" y="106"/>
                  </a:cubicBezTo>
                  <a:cubicBezTo>
                    <a:pt x="175" y="106"/>
                    <a:pt x="180" y="102"/>
                    <a:pt x="180" y="96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80" y="78"/>
                    <a:pt x="175" y="74"/>
                    <a:pt x="17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38" name="Freeform 175">
              <a:extLst>
                <a:ext uri="{FF2B5EF4-FFF2-40B4-BE49-F238E27FC236}">
                  <a16:creationId xmlns:a16="http://schemas.microsoft.com/office/drawing/2014/main" id="{6015474F-3C2C-4BC3-A4DA-57EE2BC4C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0" y="2279650"/>
              <a:ext cx="166688" cy="168275"/>
            </a:xfrm>
            <a:custGeom>
              <a:avLst/>
              <a:gdLst>
                <a:gd name="T0" fmla="*/ 45 w 58"/>
                <a:gd name="T1" fmla="*/ 5 h 58"/>
                <a:gd name="T2" fmla="*/ 29 w 58"/>
                <a:gd name="T3" fmla="*/ 0 h 58"/>
                <a:gd name="T4" fmla="*/ 0 w 58"/>
                <a:gd name="T5" fmla="*/ 29 h 58"/>
                <a:gd name="T6" fmla="*/ 29 w 58"/>
                <a:gd name="T7" fmla="*/ 58 h 58"/>
                <a:gd name="T8" fmla="*/ 58 w 58"/>
                <a:gd name="T9" fmla="*/ 29 h 58"/>
                <a:gd name="T10" fmla="*/ 51 w 58"/>
                <a:gd name="T11" fmla="*/ 11 h 58"/>
                <a:gd name="T12" fmla="*/ 30 w 58"/>
                <a:gd name="T13" fmla="*/ 31 h 58"/>
                <a:gd name="T14" fmla="*/ 27 w 58"/>
                <a:gd name="T15" fmla="*/ 33 h 58"/>
                <a:gd name="T16" fmla="*/ 25 w 58"/>
                <a:gd name="T17" fmla="*/ 31 h 58"/>
                <a:gd name="T18" fmla="*/ 25 w 58"/>
                <a:gd name="T19" fmla="*/ 26 h 58"/>
                <a:gd name="T20" fmla="*/ 45 w 58"/>
                <a:gd name="T21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8">
                  <a:moveTo>
                    <a:pt x="45" y="5"/>
                  </a:moveTo>
                  <a:cubicBezTo>
                    <a:pt x="41" y="2"/>
                    <a:pt x="3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22"/>
                    <a:pt x="55" y="16"/>
                    <a:pt x="51" y="1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9" y="32"/>
                    <a:pt x="28" y="33"/>
                    <a:pt x="27" y="33"/>
                  </a:cubicBezTo>
                  <a:cubicBezTo>
                    <a:pt x="26" y="33"/>
                    <a:pt x="25" y="32"/>
                    <a:pt x="25" y="31"/>
                  </a:cubicBezTo>
                  <a:cubicBezTo>
                    <a:pt x="23" y="30"/>
                    <a:pt x="23" y="27"/>
                    <a:pt x="25" y="26"/>
                  </a:cubicBezTo>
                  <a:lnTo>
                    <a:pt x="4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</p:grpSp>
      <p:sp>
        <p:nvSpPr>
          <p:cNvPr id="39" name="Freeform 5">
            <a:extLst>
              <a:ext uri="{FF2B5EF4-FFF2-40B4-BE49-F238E27FC236}">
                <a16:creationId xmlns:a16="http://schemas.microsoft.com/office/drawing/2014/main" id="{1F13836E-A338-4758-B7AB-DF1C7C31F375}"/>
              </a:ext>
            </a:extLst>
          </p:cNvPr>
          <p:cNvSpPr>
            <a:spLocks/>
          </p:cNvSpPr>
          <p:nvPr/>
        </p:nvSpPr>
        <p:spPr bwMode="auto">
          <a:xfrm>
            <a:off x="4732199" y="1033929"/>
            <a:ext cx="3481743" cy="1371599"/>
          </a:xfrm>
          <a:custGeom>
            <a:avLst/>
            <a:gdLst>
              <a:gd name="T0" fmla="*/ 3021 w 3021"/>
              <a:gd name="T1" fmla="*/ 1171 h 1171"/>
              <a:gd name="T2" fmla="*/ 0 w 3021"/>
              <a:gd name="T3" fmla="*/ 1171 h 1171"/>
              <a:gd name="T4" fmla="*/ 0 w 3021"/>
              <a:gd name="T5" fmla="*/ 0 h 1171"/>
              <a:gd name="T6" fmla="*/ 3021 w 3021"/>
              <a:gd name="T7" fmla="*/ 0 h 1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21" h="1171">
                <a:moveTo>
                  <a:pt x="3021" y="1171"/>
                </a:moveTo>
                <a:lnTo>
                  <a:pt x="0" y="1171"/>
                </a:lnTo>
                <a:lnTo>
                  <a:pt x="0" y="0"/>
                </a:lnTo>
                <a:lnTo>
                  <a:pt x="3021" y="0"/>
                </a:lnTo>
              </a:path>
            </a:pathLst>
          </a:custGeom>
          <a:noFill/>
          <a:ln w="25400" cap="flat" cmpd="sng">
            <a:solidFill>
              <a:srgbClr val="00DAD0"/>
            </a:solidFill>
            <a:prstDash val="solid"/>
            <a:round/>
            <a:headEnd type="oval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975" b="1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2B4027D4-402E-4BD3-88F5-EFF75AB20998}"/>
              </a:ext>
            </a:extLst>
          </p:cNvPr>
          <p:cNvSpPr>
            <a:spLocks/>
          </p:cNvSpPr>
          <p:nvPr/>
        </p:nvSpPr>
        <p:spPr bwMode="auto">
          <a:xfrm>
            <a:off x="930058" y="1033929"/>
            <a:ext cx="3481743" cy="1371599"/>
          </a:xfrm>
          <a:custGeom>
            <a:avLst/>
            <a:gdLst>
              <a:gd name="T0" fmla="*/ 0 w 3021"/>
              <a:gd name="T1" fmla="*/ 1171 h 1171"/>
              <a:gd name="T2" fmla="*/ 3021 w 3021"/>
              <a:gd name="T3" fmla="*/ 1171 h 1171"/>
              <a:gd name="T4" fmla="*/ 3021 w 3021"/>
              <a:gd name="T5" fmla="*/ 0 h 1171"/>
              <a:gd name="T6" fmla="*/ 0 w 3021"/>
              <a:gd name="T7" fmla="*/ 0 h 1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21" h="1171">
                <a:moveTo>
                  <a:pt x="0" y="1171"/>
                </a:moveTo>
                <a:lnTo>
                  <a:pt x="3021" y="1171"/>
                </a:lnTo>
                <a:lnTo>
                  <a:pt x="3021" y="0"/>
                </a:ln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rgbClr val="00DAD0"/>
            </a:solidFill>
            <a:prstDash val="solid"/>
            <a:round/>
            <a:headEnd type="oval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975" b="1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  <p:sp>
        <p:nvSpPr>
          <p:cNvPr id="41" name="Shape 2021">
            <a:extLst>
              <a:ext uri="{FF2B5EF4-FFF2-40B4-BE49-F238E27FC236}">
                <a16:creationId xmlns:a16="http://schemas.microsoft.com/office/drawing/2014/main" id="{1A3D5A36-C091-43E4-9AE8-2EE6B9927C3A}"/>
              </a:ext>
            </a:extLst>
          </p:cNvPr>
          <p:cNvSpPr/>
          <p:nvPr/>
        </p:nvSpPr>
        <p:spPr>
          <a:xfrm>
            <a:off x="1914961" y="1634025"/>
            <a:ext cx="2252373" cy="52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>
              <a:defRPr/>
            </a:pP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42" name="Shape 2022">
            <a:extLst>
              <a:ext uri="{FF2B5EF4-FFF2-40B4-BE49-F238E27FC236}">
                <a16:creationId xmlns:a16="http://schemas.microsoft.com/office/drawing/2014/main" id="{DC4DC92E-DB63-473F-A33F-CB3610ADA481}"/>
              </a:ext>
            </a:extLst>
          </p:cNvPr>
          <p:cNvSpPr/>
          <p:nvPr/>
        </p:nvSpPr>
        <p:spPr>
          <a:xfrm>
            <a:off x="1914961" y="1295660"/>
            <a:ext cx="1894031" cy="301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r>
              <a:rPr lang="zh-CN" altLang="en-US" sz="15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rPr>
              <a:t>单击添加标题内容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F09349F2-8552-419D-B398-83B23C706CE2}"/>
              </a:ext>
            </a:extLst>
          </p:cNvPr>
          <p:cNvGrpSpPr/>
          <p:nvPr/>
        </p:nvGrpSpPr>
        <p:grpSpPr>
          <a:xfrm>
            <a:off x="1123663" y="1280118"/>
            <a:ext cx="556022" cy="842603"/>
            <a:chOff x="4148138" y="4222751"/>
            <a:chExt cx="360363" cy="546100"/>
          </a:xfrm>
          <a:solidFill>
            <a:srgbClr val="00DAD0"/>
          </a:solidFill>
        </p:grpSpPr>
        <p:sp>
          <p:nvSpPr>
            <p:cNvPr id="44" name="Freeform 82">
              <a:extLst>
                <a:ext uri="{FF2B5EF4-FFF2-40B4-BE49-F238E27FC236}">
                  <a16:creationId xmlns:a16="http://schemas.microsoft.com/office/drawing/2014/main" id="{DE296F37-8F3B-42EF-B5CB-D3D5449533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8138" y="4222751"/>
              <a:ext cx="360363" cy="349250"/>
            </a:xfrm>
            <a:custGeom>
              <a:avLst/>
              <a:gdLst>
                <a:gd name="T0" fmla="*/ 64 w 127"/>
                <a:gd name="T1" fmla="*/ 0 h 123"/>
                <a:gd name="T2" fmla="*/ 0 w 127"/>
                <a:gd name="T3" fmla="*/ 64 h 123"/>
                <a:gd name="T4" fmla="*/ 29 w 127"/>
                <a:gd name="T5" fmla="*/ 117 h 123"/>
                <a:gd name="T6" fmla="*/ 29 w 127"/>
                <a:gd name="T7" fmla="*/ 123 h 123"/>
                <a:gd name="T8" fmla="*/ 98 w 127"/>
                <a:gd name="T9" fmla="*/ 123 h 123"/>
                <a:gd name="T10" fmla="*/ 98 w 127"/>
                <a:gd name="T11" fmla="*/ 117 h 123"/>
                <a:gd name="T12" fmla="*/ 127 w 127"/>
                <a:gd name="T13" fmla="*/ 64 h 123"/>
                <a:gd name="T14" fmla="*/ 64 w 127"/>
                <a:gd name="T15" fmla="*/ 0 h 123"/>
                <a:gd name="T16" fmla="*/ 71 w 127"/>
                <a:gd name="T17" fmla="*/ 30 h 123"/>
                <a:gd name="T18" fmla="*/ 27 w 127"/>
                <a:gd name="T19" fmla="*/ 66 h 123"/>
                <a:gd name="T20" fmla="*/ 23 w 127"/>
                <a:gd name="T21" fmla="*/ 70 h 123"/>
                <a:gd name="T22" fmla="*/ 22 w 127"/>
                <a:gd name="T23" fmla="*/ 70 h 123"/>
                <a:gd name="T24" fmla="*/ 19 w 127"/>
                <a:gd name="T25" fmla="*/ 65 h 123"/>
                <a:gd name="T26" fmla="*/ 28 w 127"/>
                <a:gd name="T27" fmla="*/ 41 h 123"/>
                <a:gd name="T28" fmla="*/ 72 w 127"/>
                <a:gd name="T29" fmla="*/ 22 h 123"/>
                <a:gd name="T30" fmla="*/ 75 w 127"/>
                <a:gd name="T31" fmla="*/ 26 h 123"/>
                <a:gd name="T32" fmla="*/ 71 w 127"/>
                <a:gd name="T33" fmla="*/ 3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3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85"/>
                    <a:pt x="11" y="105"/>
                    <a:pt x="29" y="117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98" y="117"/>
                    <a:pt x="98" y="117"/>
                    <a:pt x="98" y="117"/>
                  </a:cubicBezTo>
                  <a:cubicBezTo>
                    <a:pt x="116" y="105"/>
                    <a:pt x="127" y="85"/>
                    <a:pt x="127" y="64"/>
                  </a:cubicBezTo>
                  <a:cubicBezTo>
                    <a:pt x="127" y="29"/>
                    <a:pt x="99" y="0"/>
                    <a:pt x="64" y="0"/>
                  </a:cubicBezTo>
                  <a:close/>
                  <a:moveTo>
                    <a:pt x="71" y="30"/>
                  </a:moveTo>
                  <a:cubicBezTo>
                    <a:pt x="33" y="24"/>
                    <a:pt x="27" y="65"/>
                    <a:pt x="27" y="66"/>
                  </a:cubicBezTo>
                  <a:cubicBezTo>
                    <a:pt x="26" y="68"/>
                    <a:pt x="25" y="70"/>
                    <a:pt x="23" y="70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0" y="70"/>
                    <a:pt x="18" y="67"/>
                    <a:pt x="19" y="65"/>
                  </a:cubicBezTo>
                  <a:cubicBezTo>
                    <a:pt x="19" y="65"/>
                    <a:pt x="20" y="53"/>
                    <a:pt x="28" y="41"/>
                  </a:cubicBezTo>
                  <a:cubicBezTo>
                    <a:pt x="35" y="30"/>
                    <a:pt x="48" y="18"/>
                    <a:pt x="72" y="22"/>
                  </a:cubicBezTo>
                  <a:cubicBezTo>
                    <a:pt x="74" y="22"/>
                    <a:pt x="76" y="24"/>
                    <a:pt x="75" y="26"/>
                  </a:cubicBezTo>
                  <a:cubicBezTo>
                    <a:pt x="75" y="28"/>
                    <a:pt x="73" y="30"/>
                    <a:pt x="71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45" name="Rectangle 83">
              <a:extLst>
                <a:ext uri="{FF2B5EF4-FFF2-40B4-BE49-F238E27FC236}">
                  <a16:creationId xmlns:a16="http://schemas.microsoft.com/office/drawing/2014/main" id="{D4CD9EE9-6486-4161-9BD4-7D31CE021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688" y="4595813"/>
              <a:ext cx="195263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46" name="Freeform 84">
              <a:extLst>
                <a:ext uri="{FF2B5EF4-FFF2-40B4-BE49-F238E27FC236}">
                  <a16:creationId xmlns:a16="http://schemas.microsoft.com/office/drawing/2014/main" id="{FC436D79-6545-4AD7-A443-D28DA6786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688" y="4683126"/>
              <a:ext cx="195263" cy="85725"/>
            </a:xfrm>
            <a:custGeom>
              <a:avLst/>
              <a:gdLst>
                <a:gd name="T0" fmla="*/ 0 w 69"/>
                <a:gd name="T1" fmla="*/ 2 h 30"/>
                <a:gd name="T2" fmla="*/ 13 w 69"/>
                <a:gd name="T3" fmla="*/ 15 h 30"/>
                <a:gd name="T4" fmla="*/ 16 w 69"/>
                <a:gd name="T5" fmla="*/ 15 h 30"/>
                <a:gd name="T6" fmla="*/ 35 w 69"/>
                <a:gd name="T7" fmla="*/ 30 h 30"/>
                <a:gd name="T8" fmla="*/ 54 w 69"/>
                <a:gd name="T9" fmla="*/ 15 h 30"/>
                <a:gd name="T10" fmla="*/ 57 w 69"/>
                <a:gd name="T11" fmla="*/ 15 h 30"/>
                <a:gd name="T12" fmla="*/ 69 w 69"/>
                <a:gd name="T13" fmla="*/ 2 h 30"/>
                <a:gd name="T14" fmla="*/ 69 w 69"/>
                <a:gd name="T15" fmla="*/ 0 h 30"/>
                <a:gd name="T16" fmla="*/ 0 w 69"/>
                <a:gd name="T17" fmla="*/ 0 h 30"/>
                <a:gd name="T18" fmla="*/ 0 w 69"/>
                <a:gd name="T1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30">
                  <a:moveTo>
                    <a:pt x="0" y="2"/>
                  </a:moveTo>
                  <a:cubicBezTo>
                    <a:pt x="0" y="9"/>
                    <a:pt x="6" y="15"/>
                    <a:pt x="13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23"/>
                    <a:pt x="24" y="30"/>
                    <a:pt x="35" y="30"/>
                  </a:cubicBezTo>
                  <a:cubicBezTo>
                    <a:pt x="45" y="30"/>
                    <a:pt x="54" y="23"/>
                    <a:pt x="54" y="1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63" y="15"/>
                    <a:pt x="69" y="9"/>
                    <a:pt x="69" y="2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47" name="Rectangle 85">
              <a:extLst>
                <a:ext uri="{FF2B5EF4-FFF2-40B4-BE49-F238E27FC236}">
                  <a16:creationId xmlns:a16="http://schemas.microsoft.com/office/drawing/2014/main" id="{9BFFA67A-8E77-476F-A4E6-51F31D696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688" y="4640263"/>
              <a:ext cx="195263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F325A033-8D59-433A-B01F-0A840FE094B8}"/>
              </a:ext>
            </a:extLst>
          </p:cNvPr>
          <p:cNvGrpSpPr/>
          <p:nvPr/>
        </p:nvGrpSpPr>
        <p:grpSpPr>
          <a:xfrm>
            <a:off x="7494235" y="1297977"/>
            <a:ext cx="609908" cy="842603"/>
            <a:chOff x="6492875" y="5291138"/>
            <a:chExt cx="395288" cy="546100"/>
          </a:xfrm>
          <a:solidFill>
            <a:srgbClr val="00DAD0"/>
          </a:solidFill>
        </p:grpSpPr>
        <p:sp>
          <p:nvSpPr>
            <p:cNvPr id="49" name="Freeform 91">
              <a:extLst>
                <a:ext uri="{FF2B5EF4-FFF2-40B4-BE49-F238E27FC236}">
                  <a16:creationId xmlns:a16="http://schemas.microsoft.com/office/drawing/2014/main" id="{7E42E687-310C-40FD-A624-8E769A5C1C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2875" y="5291138"/>
              <a:ext cx="395288" cy="546100"/>
            </a:xfrm>
            <a:custGeom>
              <a:avLst/>
              <a:gdLst>
                <a:gd name="T0" fmla="*/ 128 w 139"/>
                <a:gd name="T1" fmla="*/ 25 h 192"/>
                <a:gd name="T2" fmla="*/ 128 w 139"/>
                <a:gd name="T3" fmla="*/ 17 h 192"/>
                <a:gd name="T4" fmla="*/ 138 w 139"/>
                <a:gd name="T5" fmla="*/ 17 h 192"/>
                <a:gd name="T6" fmla="*/ 139 w 139"/>
                <a:gd name="T7" fmla="*/ 16 h 192"/>
                <a:gd name="T8" fmla="*/ 139 w 139"/>
                <a:gd name="T9" fmla="*/ 1 h 192"/>
                <a:gd name="T10" fmla="*/ 138 w 139"/>
                <a:gd name="T11" fmla="*/ 0 h 192"/>
                <a:gd name="T12" fmla="*/ 1 w 139"/>
                <a:gd name="T13" fmla="*/ 0 h 192"/>
                <a:gd name="T14" fmla="*/ 0 w 139"/>
                <a:gd name="T15" fmla="*/ 1 h 192"/>
                <a:gd name="T16" fmla="*/ 0 w 139"/>
                <a:gd name="T17" fmla="*/ 16 h 192"/>
                <a:gd name="T18" fmla="*/ 1 w 139"/>
                <a:gd name="T19" fmla="*/ 17 h 192"/>
                <a:gd name="T20" fmla="*/ 11 w 139"/>
                <a:gd name="T21" fmla="*/ 17 h 192"/>
                <a:gd name="T22" fmla="*/ 11 w 139"/>
                <a:gd name="T23" fmla="*/ 25 h 192"/>
                <a:gd name="T24" fmla="*/ 44 w 139"/>
                <a:gd name="T25" fmla="*/ 88 h 192"/>
                <a:gd name="T26" fmla="*/ 48 w 139"/>
                <a:gd name="T27" fmla="*/ 99 h 192"/>
                <a:gd name="T28" fmla="*/ 45 w 139"/>
                <a:gd name="T29" fmla="*/ 104 h 192"/>
                <a:gd name="T30" fmla="*/ 11 w 139"/>
                <a:gd name="T31" fmla="*/ 168 h 192"/>
                <a:gd name="T32" fmla="*/ 11 w 139"/>
                <a:gd name="T33" fmla="*/ 176 h 192"/>
                <a:gd name="T34" fmla="*/ 1 w 139"/>
                <a:gd name="T35" fmla="*/ 176 h 192"/>
                <a:gd name="T36" fmla="*/ 0 w 139"/>
                <a:gd name="T37" fmla="*/ 177 h 192"/>
                <a:gd name="T38" fmla="*/ 0 w 139"/>
                <a:gd name="T39" fmla="*/ 191 h 192"/>
                <a:gd name="T40" fmla="*/ 1 w 139"/>
                <a:gd name="T41" fmla="*/ 192 h 192"/>
                <a:gd name="T42" fmla="*/ 138 w 139"/>
                <a:gd name="T43" fmla="*/ 192 h 192"/>
                <a:gd name="T44" fmla="*/ 139 w 139"/>
                <a:gd name="T45" fmla="*/ 191 h 192"/>
                <a:gd name="T46" fmla="*/ 139 w 139"/>
                <a:gd name="T47" fmla="*/ 177 h 192"/>
                <a:gd name="T48" fmla="*/ 138 w 139"/>
                <a:gd name="T49" fmla="*/ 176 h 192"/>
                <a:gd name="T50" fmla="*/ 128 w 139"/>
                <a:gd name="T51" fmla="*/ 176 h 192"/>
                <a:gd name="T52" fmla="*/ 128 w 139"/>
                <a:gd name="T53" fmla="*/ 168 h 192"/>
                <a:gd name="T54" fmla="*/ 94 w 139"/>
                <a:gd name="T55" fmla="*/ 104 h 192"/>
                <a:gd name="T56" fmla="*/ 91 w 139"/>
                <a:gd name="T57" fmla="*/ 99 h 192"/>
                <a:gd name="T58" fmla="*/ 95 w 139"/>
                <a:gd name="T59" fmla="*/ 88 h 192"/>
                <a:gd name="T60" fmla="*/ 128 w 139"/>
                <a:gd name="T61" fmla="*/ 25 h 192"/>
                <a:gd name="T62" fmla="*/ 83 w 139"/>
                <a:gd name="T63" fmla="*/ 100 h 192"/>
                <a:gd name="T64" fmla="*/ 89 w 139"/>
                <a:gd name="T65" fmla="*/ 111 h 192"/>
                <a:gd name="T66" fmla="*/ 90 w 139"/>
                <a:gd name="T67" fmla="*/ 111 h 192"/>
                <a:gd name="T68" fmla="*/ 120 w 139"/>
                <a:gd name="T69" fmla="*/ 168 h 192"/>
                <a:gd name="T70" fmla="*/ 120 w 139"/>
                <a:gd name="T71" fmla="*/ 173 h 192"/>
                <a:gd name="T72" fmla="*/ 19 w 139"/>
                <a:gd name="T73" fmla="*/ 173 h 192"/>
                <a:gd name="T74" fmla="*/ 19 w 139"/>
                <a:gd name="T75" fmla="*/ 168 h 192"/>
                <a:gd name="T76" fmla="*/ 49 w 139"/>
                <a:gd name="T77" fmla="*/ 111 h 192"/>
                <a:gd name="T78" fmla="*/ 50 w 139"/>
                <a:gd name="T79" fmla="*/ 111 h 192"/>
                <a:gd name="T80" fmla="*/ 56 w 139"/>
                <a:gd name="T81" fmla="*/ 100 h 192"/>
                <a:gd name="T82" fmla="*/ 50 w 139"/>
                <a:gd name="T83" fmla="*/ 82 h 192"/>
                <a:gd name="T84" fmla="*/ 49 w 139"/>
                <a:gd name="T85" fmla="*/ 81 h 192"/>
                <a:gd name="T86" fmla="*/ 19 w 139"/>
                <a:gd name="T87" fmla="*/ 25 h 192"/>
                <a:gd name="T88" fmla="*/ 19 w 139"/>
                <a:gd name="T89" fmla="*/ 20 h 192"/>
                <a:gd name="T90" fmla="*/ 120 w 139"/>
                <a:gd name="T91" fmla="*/ 20 h 192"/>
                <a:gd name="T92" fmla="*/ 120 w 139"/>
                <a:gd name="T93" fmla="*/ 25 h 192"/>
                <a:gd name="T94" fmla="*/ 91 w 139"/>
                <a:gd name="T95" fmla="*/ 81 h 192"/>
                <a:gd name="T96" fmla="*/ 89 w 139"/>
                <a:gd name="T97" fmla="*/ 82 h 192"/>
                <a:gd name="T98" fmla="*/ 83 w 139"/>
                <a:gd name="T99" fmla="*/ 10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9" h="192">
                  <a:moveTo>
                    <a:pt x="128" y="25"/>
                  </a:moveTo>
                  <a:cubicBezTo>
                    <a:pt x="128" y="17"/>
                    <a:pt x="128" y="17"/>
                    <a:pt x="128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39" y="16"/>
                    <a:pt x="139" y="16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1"/>
                    <a:pt x="138" y="0"/>
                    <a:pt x="13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" y="17"/>
                    <a:pt x="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52"/>
                    <a:pt x="24" y="77"/>
                    <a:pt x="44" y="88"/>
                  </a:cubicBezTo>
                  <a:cubicBezTo>
                    <a:pt x="45" y="90"/>
                    <a:pt x="49" y="95"/>
                    <a:pt x="48" y="99"/>
                  </a:cubicBezTo>
                  <a:cubicBezTo>
                    <a:pt x="48" y="101"/>
                    <a:pt x="47" y="103"/>
                    <a:pt x="45" y="104"/>
                  </a:cubicBezTo>
                  <a:cubicBezTo>
                    <a:pt x="24" y="115"/>
                    <a:pt x="11" y="140"/>
                    <a:pt x="11" y="168"/>
                  </a:cubicBezTo>
                  <a:cubicBezTo>
                    <a:pt x="11" y="176"/>
                    <a:pt x="11" y="176"/>
                    <a:pt x="11" y="176"/>
                  </a:cubicBezTo>
                  <a:cubicBezTo>
                    <a:pt x="1" y="176"/>
                    <a:pt x="1" y="176"/>
                    <a:pt x="1" y="176"/>
                  </a:cubicBezTo>
                  <a:cubicBezTo>
                    <a:pt x="1" y="176"/>
                    <a:pt x="0" y="177"/>
                    <a:pt x="0" y="177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2"/>
                    <a:pt x="1" y="192"/>
                    <a:pt x="1" y="192"/>
                  </a:cubicBezTo>
                  <a:cubicBezTo>
                    <a:pt x="138" y="192"/>
                    <a:pt x="138" y="192"/>
                    <a:pt x="138" y="192"/>
                  </a:cubicBezTo>
                  <a:cubicBezTo>
                    <a:pt x="138" y="192"/>
                    <a:pt x="139" y="192"/>
                    <a:pt x="139" y="191"/>
                  </a:cubicBezTo>
                  <a:cubicBezTo>
                    <a:pt x="139" y="177"/>
                    <a:pt x="139" y="177"/>
                    <a:pt x="139" y="177"/>
                  </a:cubicBezTo>
                  <a:cubicBezTo>
                    <a:pt x="139" y="177"/>
                    <a:pt x="138" y="176"/>
                    <a:pt x="138" y="176"/>
                  </a:cubicBezTo>
                  <a:cubicBezTo>
                    <a:pt x="128" y="176"/>
                    <a:pt x="128" y="176"/>
                    <a:pt x="128" y="176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8" y="140"/>
                    <a:pt x="115" y="115"/>
                    <a:pt x="94" y="104"/>
                  </a:cubicBezTo>
                  <a:cubicBezTo>
                    <a:pt x="92" y="103"/>
                    <a:pt x="91" y="101"/>
                    <a:pt x="91" y="99"/>
                  </a:cubicBezTo>
                  <a:cubicBezTo>
                    <a:pt x="91" y="95"/>
                    <a:pt x="94" y="90"/>
                    <a:pt x="95" y="88"/>
                  </a:cubicBezTo>
                  <a:cubicBezTo>
                    <a:pt x="115" y="77"/>
                    <a:pt x="128" y="52"/>
                    <a:pt x="128" y="25"/>
                  </a:cubicBezTo>
                  <a:close/>
                  <a:moveTo>
                    <a:pt x="83" y="100"/>
                  </a:moveTo>
                  <a:cubicBezTo>
                    <a:pt x="83" y="104"/>
                    <a:pt x="86" y="108"/>
                    <a:pt x="89" y="111"/>
                  </a:cubicBezTo>
                  <a:cubicBezTo>
                    <a:pt x="89" y="111"/>
                    <a:pt x="90" y="111"/>
                    <a:pt x="90" y="111"/>
                  </a:cubicBezTo>
                  <a:cubicBezTo>
                    <a:pt x="108" y="121"/>
                    <a:pt x="120" y="143"/>
                    <a:pt x="120" y="168"/>
                  </a:cubicBezTo>
                  <a:cubicBezTo>
                    <a:pt x="120" y="173"/>
                    <a:pt x="120" y="173"/>
                    <a:pt x="120" y="173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9" y="143"/>
                    <a:pt x="31" y="121"/>
                    <a:pt x="49" y="111"/>
                  </a:cubicBezTo>
                  <a:cubicBezTo>
                    <a:pt x="49" y="111"/>
                    <a:pt x="50" y="111"/>
                    <a:pt x="50" y="111"/>
                  </a:cubicBezTo>
                  <a:cubicBezTo>
                    <a:pt x="54" y="108"/>
                    <a:pt x="56" y="104"/>
                    <a:pt x="56" y="100"/>
                  </a:cubicBezTo>
                  <a:cubicBezTo>
                    <a:pt x="57" y="92"/>
                    <a:pt x="52" y="85"/>
                    <a:pt x="50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31" y="72"/>
                    <a:pt x="19" y="49"/>
                    <a:pt x="19" y="25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20" y="49"/>
                    <a:pt x="108" y="72"/>
                    <a:pt x="91" y="81"/>
                  </a:cubicBezTo>
                  <a:cubicBezTo>
                    <a:pt x="90" y="82"/>
                    <a:pt x="90" y="82"/>
                    <a:pt x="89" y="82"/>
                  </a:cubicBezTo>
                  <a:cubicBezTo>
                    <a:pt x="87" y="85"/>
                    <a:pt x="82" y="92"/>
                    <a:pt x="83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id="{D6AB4EF3-A90A-4718-B4F6-C8AD476C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2575" y="5430838"/>
              <a:ext cx="147638" cy="114300"/>
            </a:xfrm>
            <a:custGeom>
              <a:avLst/>
              <a:gdLst>
                <a:gd name="T0" fmla="*/ 52 w 52"/>
                <a:gd name="T1" fmla="*/ 1 h 40"/>
                <a:gd name="T2" fmla="*/ 52 w 52"/>
                <a:gd name="T3" fmla="*/ 0 h 40"/>
                <a:gd name="T4" fmla="*/ 51 w 52"/>
                <a:gd name="T5" fmla="*/ 0 h 40"/>
                <a:gd name="T6" fmla="*/ 1 w 52"/>
                <a:gd name="T7" fmla="*/ 16 h 40"/>
                <a:gd name="T8" fmla="*/ 0 w 52"/>
                <a:gd name="T9" fmla="*/ 17 h 40"/>
                <a:gd name="T10" fmla="*/ 0 w 52"/>
                <a:gd name="T11" fmla="*/ 18 h 40"/>
                <a:gd name="T12" fmla="*/ 7 w 52"/>
                <a:gd name="T13" fmla="*/ 23 h 40"/>
                <a:gd name="T14" fmla="*/ 10 w 52"/>
                <a:gd name="T15" fmla="*/ 24 h 40"/>
                <a:gd name="T16" fmla="*/ 12 w 52"/>
                <a:gd name="T17" fmla="*/ 27 h 40"/>
                <a:gd name="T18" fmla="*/ 20 w 52"/>
                <a:gd name="T19" fmla="*/ 40 h 40"/>
                <a:gd name="T20" fmla="*/ 21 w 52"/>
                <a:gd name="T21" fmla="*/ 40 h 40"/>
                <a:gd name="T22" fmla="*/ 22 w 52"/>
                <a:gd name="T23" fmla="*/ 40 h 40"/>
                <a:gd name="T24" fmla="*/ 29 w 52"/>
                <a:gd name="T25" fmla="*/ 27 h 40"/>
                <a:gd name="T26" fmla="*/ 31 w 52"/>
                <a:gd name="T27" fmla="*/ 24 h 40"/>
                <a:gd name="T28" fmla="*/ 34 w 52"/>
                <a:gd name="T29" fmla="*/ 23 h 40"/>
                <a:gd name="T30" fmla="*/ 52 w 52"/>
                <a:gd name="T3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40">
                  <a:moveTo>
                    <a:pt x="52" y="1"/>
                  </a:moveTo>
                  <a:cubicBezTo>
                    <a:pt x="52" y="1"/>
                    <a:pt x="52" y="0"/>
                    <a:pt x="52" y="0"/>
                  </a:cubicBezTo>
                  <a:cubicBezTo>
                    <a:pt x="52" y="0"/>
                    <a:pt x="51" y="0"/>
                    <a:pt x="51" y="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3" y="20"/>
                    <a:pt x="5" y="22"/>
                    <a:pt x="7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6" y="31"/>
                    <a:pt x="18" y="35"/>
                    <a:pt x="20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40"/>
                    <a:pt x="21" y="40"/>
                    <a:pt x="22" y="40"/>
                  </a:cubicBezTo>
                  <a:cubicBezTo>
                    <a:pt x="23" y="35"/>
                    <a:pt x="25" y="31"/>
                    <a:pt x="29" y="27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41" y="19"/>
                    <a:pt x="48" y="11"/>
                    <a:pt x="5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51" name="Freeform 93">
              <a:extLst>
                <a:ext uri="{FF2B5EF4-FFF2-40B4-BE49-F238E27FC236}">
                  <a16:creationId xmlns:a16="http://schemas.microsoft.com/office/drawing/2014/main" id="{698E6224-59B8-4D2C-8625-96982CD72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9713" y="5592763"/>
              <a:ext cx="204788" cy="160338"/>
            </a:xfrm>
            <a:custGeom>
              <a:avLst/>
              <a:gdLst>
                <a:gd name="T0" fmla="*/ 47 w 72"/>
                <a:gd name="T1" fmla="*/ 14 h 56"/>
                <a:gd name="T2" fmla="*/ 46 w 72"/>
                <a:gd name="T3" fmla="*/ 13 h 56"/>
                <a:gd name="T4" fmla="*/ 37 w 72"/>
                <a:gd name="T5" fmla="*/ 1 h 56"/>
                <a:gd name="T6" fmla="*/ 35 w 72"/>
                <a:gd name="T7" fmla="*/ 1 h 56"/>
                <a:gd name="T8" fmla="*/ 25 w 72"/>
                <a:gd name="T9" fmla="*/ 13 h 56"/>
                <a:gd name="T10" fmla="*/ 24 w 72"/>
                <a:gd name="T11" fmla="*/ 14 h 56"/>
                <a:gd name="T12" fmla="*/ 23 w 72"/>
                <a:gd name="T13" fmla="*/ 15 h 56"/>
                <a:gd name="T14" fmla="*/ 0 w 72"/>
                <a:gd name="T15" fmla="*/ 55 h 56"/>
                <a:gd name="T16" fmla="*/ 0 w 72"/>
                <a:gd name="T17" fmla="*/ 55 h 56"/>
                <a:gd name="T18" fmla="*/ 1 w 72"/>
                <a:gd name="T19" fmla="*/ 56 h 56"/>
                <a:gd name="T20" fmla="*/ 71 w 72"/>
                <a:gd name="T21" fmla="*/ 56 h 56"/>
                <a:gd name="T22" fmla="*/ 71 w 72"/>
                <a:gd name="T23" fmla="*/ 55 h 56"/>
                <a:gd name="T24" fmla="*/ 72 w 72"/>
                <a:gd name="T25" fmla="*/ 55 h 56"/>
                <a:gd name="T26" fmla="*/ 48 w 72"/>
                <a:gd name="T27" fmla="*/ 15 h 56"/>
                <a:gd name="T28" fmla="*/ 47 w 72"/>
                <a:gd name="T2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56">
                  <a:moveTo>
                    <a:pt x="47" y="14"/>
                  </a:moveTo>
                  <a:cubicBezTo>
                    <a:pt x="46" y="13"/>
                    <a:pt x="46" y="13"/>
                    <a:pt x="46" y="13"/>
                  </a:cubicBezTo>
                  <a:cubicBezTo>
                    <a:pt x="41" y="10"/>
                    <a:pt x="38" y="5"/>
                    <a:pt x="37" y="1"/>
                  </a:cubicBezTo>
                  <a:cubicBezTo>
                    <a:pt x="36" y="0"/>
                    <a:pt x="35" y="0"/>
                    <a:pt x="35" y="1"/>
                  </a:cubicBezTo>
                  <a:cubicBezTo>
                    <a:pt x="33" y="5"/>
                    <a:pt x="30" y="10"/>
                    <a:pt x="25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11" y="21"/>
                    <a:pt x="2" y="37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0" y="56"/>
                    <a:pt x="1" y="56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71" y="56"/>
                    <a:pt x="71" y="56"/>
                    <a:pt x="71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0" y="37"/>
                    <a:pt x="60" y="21"/>
                    <a:pt x="48" y="15"/>
                  </a:cubicBezTo>
                  <a:lnTo>
                    <a:pt x="4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</p:grpSp>
      <p:sp>
        <p:nvSpPr>
          <p:cNvPr id="52" name="Shape 2021">
            <a:extLst>
              <a:ext uri="{FF2B5EF4-FFF2-40B4-BE49-F238E27FC236}">
                <a16:creationId xmlns:a16="http://schemas.microsoft.com/office/drawing/2014/main" id="{81A44B6F-9C2A-43A1-8F3D-17FEBC3CC4BE}"/>
              </a:ext>
            </a:extLst>
          </p:cNvPr>
          <p:cNvSpPr/>
          <p:nvPr/>
        </p:nvSpPr>
        <p:spPr>
          <a:xfrm>
            <a:off x="4997917" y="1634025"/>
            <a:ext cx="2252373" cy="52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 algn="r">
              <a:defRPr/>
            </a:pP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服务</a:t>
            </a:r>
          </a:p>
        </p:txBody>
      </p:sp>
      <p:sp>
        <p:nvSpPr>
          <p:cNvPr id="53" name="Shape 2022">
            <a:extLst>
              <a:ext uri="{FF2B5EF4-FFF2-40B4-BE49-F238E27FC236}">
                <a16:creationId xmlns:a16="http://schemas.microsoft.com/office/drawing/2014/main" id="{03A25B8A-E1B9-40B4-B826-41F1F5B2FE4D}"/>
              </a:ext>
            </a:extLst>
          </p:cNvPr>
          <p:cNvSpPr/>
          <p:nvPr/>
        </p:nvSpPr>
        <p:spPr>
          <a:xfrm>
            <a:off x="5356259" y="1295660"/>
            <a:ext cx="1894031" cy="301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 algn="r"/>
            <a:r>
              <a:rPr lang="zh-CN" altLang="en-US" sz="15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rPr>
              <a:t>单击添加标题内容</a:t>
            </a:r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D35C94ED-5F3D-44AE-9CE7-C0FCBAA12E27}"/>
              </a:ext>
            </a:extLst>
          </p:cNvPr>
          <p:cNvSpPr>
            <a:spLocks/>
          </p:cNvSpPr>
          <p:nvPr/>
        </p:nvSpPr>
        <p:spPr bwMode="auto">
          <a:xfrm>
            <a:off x="4732199" y="2613579"/>
            <a:ext cx="3481743" cy="1371599"/>
          </a:xfrm>
          <a:custGeom>
            <a:avLst/>
            <a:gdLst>
              <a:gd name="T0" fmla="*/ 3021 w 3021"/>
              <a:gd name="T1" fmla="*/ 1171 h 1171"/>
              <a:gd name="T2" fmla="*/ 0 w 3021"/>
              <a:gd name="T3" fmla="*/ 1171 h 1171"/>
              <a:gd name="T4" fmla="*/ 0 w 3021"/>
              <a:gd name="T5" fmla="*/ 0 h 1171"/>
              <a:gd name="T6" fmla="*/ 3021 w 3021"/>
              <a:gd name="T7" fmla="*/ 0 h 1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21" h="1171">
                <a:moveTo>
                  <a:pt x="3021" y="1171"/>
                </a:moveTo>
                <a:lnTo>
                  <a:pt x="0" y="1171"/>
                </a:lnTo>
                <a:lnTo>
                  <a:pt x="0" y="0"/>
                </a:lnTo>
                <a:lnTo>
                  <a:pt x="3021" y="0"/>
                </a:lnTo>
              </a:path>
            </a:pathLst>
          </a:custGeom>
          <a:noFill/>
          <a:ln w="25400" cap="flat" cmpd="sng">
            <a:solidFill>
              <a:srgbClr val="00DAD0"/>
            </a:solidFill>
            <a:prstDash val="solid"/>
            <a:round/>
            <a:headEnd type="oval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975" b="1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  <p:sp>
        <p:nvSpPr>
          <p:cNvPr id="55" name="Freeform 6">
            <a:extLst>
              <a:ext uri="{FF2B5EF4-FFF2-40B4-BE49-F238E27FC236}">
                <a16:creationId xmlns:a16="http://schemas.microsoft.com/office/drawing/2014/main" id="{3903CC78-B068-42F7-BFAC-C3108DB33F1B}"/>
              </a:ext>
            </a:extLst>
          </p:cNvPr>
          <p:cNvSpPr>
            <a:spLocks/>
          </p:cNvSpPr>
          <p:nvPr/>
        </p:nvSpPr>
        <p:spPr bwMode="auto">
          <a:xfrm>
            <a:off x="930058" y="2613579"/>
            <a:ext cx="3481743" cy="1371599"/>
          </a:xfrm>
          <a:custGeom>
            <a:avLst/>
            <a:gdLst>
              <a:gd name="T0" fmla="*/ 0 w 3021"/>
              <a:gd name="T1" fmla="*/ 1171 h 1171"/>
              <a:gd name="T2" fmla="*/ 3021 w 3021"/>
              <a:gd name="T3" fmla="*/ 1171 h 1171"/>
              <a:gd name="T4" fmla="*/ 3021 w 3021"/>
              <a:gd name="T5" fmla="*/ 0 h 1171"/>
              <a:gd name="T6" fmla="*/ 0 w 3021"/>
              <a:gd name="T7" fmla="*/ 0 h 1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21" h="1171">
                <a:moveTo>
                  <a:pt x="0" y="1171"/>
                </a:moveTo>
                <a:lnTo>
                  <a:pt x="3021" y="1171"/>
                </a:lnTo>
                <a:lnTo>
                  <a:pt x="3021" y="0"/>
                </a:lnTo>
                <a:lnTo>
                  <a:pt x="0" y="0"/>
                </a:lnTo>
              </a:path>
            </a:pathLst>
          </a:custGeom>
          <a:noFill/>
          <a:ln w="25400" cap="flat" cmpd="sng">
            <a:solidFill>
              <a:srgbClr val="00DAD0"/>
            </a:solidFill>
            <a:prstDash val="solid"/>
            <a:round/>
            <a:headEnd type="oval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975" b="1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  <p:sp>
        <p:nvSpPr>
          <p:cNvPr id="56" name="Shape 2021">
            <a:extLst>
              <a:ext uri="{FF2B5EF4-FFF2-40B4-BE49-F238E27FC236}">
                <a16:creationId xmlns:a16="http://schemas.microsoft.com/office/drawing/2014/main" id="{B356CDA3-380C-4A03-8A32-144DAA18485E}"/>
              </a:ext>
            </a:extLst>
          </p:cNvPr>
          <p:cNvSpPr/>
          <p:nvPr/>
        </p:nvSpPr>
        <p:spPr>
          <a:xfrm>
            <a:off x="1914961" y="3213674"/>
            <a:ext cx="2252373" cy="52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>
              <a:defRPr/>
            </a:pP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57" name="Shape 2022">
            <a:extLst>
              <a:ext uri="{FF2B5EF4-FFF2-40B4-BE49-F238E27FC236}">
                <a16:creationId xmlns:a16="http://schemas.microsoft.com/office/drawing/2014/main" id="{432425FB-2EB4-426B-B27B-4663B5122252}"/>
              </a:ext>
            </a:extLst>
          </p:cNvPr>
          <p:cNvSpPr/>
          <p:nvPr/>
        </p:nvSpPr>
        <p:spPr>
          <a:xfrm>
            <a:off x="1914961" y="2875309"/>
            <a:ext cx="1894031" cy="301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r>
              <a:rPr lang="zh-CN" altLang="en-US" sz="15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rPr>
              <a:t>单击添加标题内容</a:t>
            </a:r>
          </a:p>
        </p:txBody>
      </p:sp>
      <p:sp>
        <p:nvSpPr>
          <p:cNvPr id="58" name="Shape 2021">
            <a:extLst>
              <a:ext uri="{FF2B5EF4-FFF2-40B4-BE49-F238E27FC236}">
                <a16:creationId xmlns:a16="http://schemas.microsoft.com/office/drawing/2014/main" id="{4558FAEC-8494-4EEB-A61A-17B570C1E67D}"/>
              </a:ext>
            </a:extLst>
          </p:cNvPr>
          <p:cNvSpPr/>
          <p:nvPr/>
        </p:nvSpPr>
        <p:spPr>
          <a:xfrm>
            <a:off x="4997917" y="3213674"/>
            <a:ext cx="2252373" cy="52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lnSpc>
                <a:spcPct val="120000"/>
              </a:lnSpc>
              <a:spcBef>
                <a:spcPts val="2500"/>
              </a:spcBef>
              <a:defRPr sz="2000">
                <a:solidFill>
                  <a:srgbClr val="53585F"/>
                </a:solidFill>
              </a:defRPr>
            </a:lvl1pPr>
          </a:lstStyle>
          <a:p>
            <a:pPr algn="r">
              <a:defRPr/>
            </a:pP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我们长期为客户提供专业的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策划、设计制作等全程服务，凭借自身优势和专业化的独特视角为客户提供优质的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服务</a:t>
            </a:r>
          </a:p>
        </p:txBody>
      </p:sp>
      <p:sp>
        <p:nvSpPr>
          <p:cNvPr id="59" name="Shape 2022">
            <a:extLst>
              <a:ext uri="{FF2B5EF4-FFF2-40B4-BE49-F238E27FC236}">
                <a16:creationId xmlns:a16="http://schemas.microsoft.com/office/drawing/2014/main" id="{44678501-6D4A-4B68-9743-B015D66F60F6}"/>
              </a:ext>
            </a:extLst>
          </p:cNvPr>
          <p:cNvSpPr/>
          <p:nvPr/>
        </p:nvSpPr>
        <p:spPr>
          <a:xfrm>
            <a:off x="5356259" y="2875309"/>
            <a:ext cx="1894031" cy="301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>
              <a:lnSpc>
                <a:spcPct val="120000"/>
              </a:lnSpc>
              <a:defRPr sz="3500">
                <a:solidFill>
                  <a:srgbClr val="53585F"/>
                </a:solidFill>
              </a:defRPr>
            </a:lvl1pPr>
          </a:lstStyle>
          <a:p>
            <a:pPr algn="r"/>
            <a:r>
              <a:rPr lang="zh-CN" altLang="en-US" sz="15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rPr>
              <a:t>单击添加标题内容</a:t>
            </a: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BD980FD1-BE23-451F-BAF8-FC7926C27167}"/>
              </a:ext>
            </a:extLst>
          </p:cNvPr>
          <p:cNvGrpSpPr/>
          <p:nvPr/>
        </p:nvGrpSpPr>
        <p:grpSpPr>
          <a:xfrm>
            <a:off x="1077059" y="2931142"/>
            <a:ext cx="649231" cy="643585"/>
            <a:chOff x="7596188" y="3157538"/>
            <a:chExt cx="547688" cy="542925"/>
          </a:xfrm>
          <a:solidFill>
            <a:srgbClr val="00DAD0"/>
          </a:solidFill>
        </p:grpSpPr>
        <p:sp>
          <p:nvSpPr>
            <p:cNvPr id="61" name="Rectangle 166">
              <a:extLst>
                <a:ext uri="{FF2B5EF4-FFF2-40B4-BE49-F238E27FC236}">
                  <a16:creationId xmlns:a16="http://schemas.microsoft.com/office/drawing/2014/main" id="{36BEB609-7E32-4BF4-AE70-CA3AD0D52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4450" y="3328988"/>
              <a:ext cx="82550" cy="36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62" name="Freeform 167">
              <a:extLst>
                <a:ext uri="{FF2B5EF4-FFF2-40B4-BE49-F238E27FC236}">
                  <a16:creationId xmlns:a16="http://schemas.microsoft.com/office/drawing/2014/main" id="{37F21FA0-229B-4A18-BFAD-D211777BD6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2550" y="3497263"/>
              <a:ext cx="331788" cy="203200"/>
            </a:xfrm>
            <a:custGeom>
              <a:avLst/>
              <a:gdLst>
                <a:gd name="T0" fmla="*/ 0 w 117"/>
                <a:gd name="T1" fmla="*/ 71 h 71"/>
                <a:gd name="T2" fmla="*/ 117 w 117"/>
                <a:gd name="T3" fmla="*/ 71 h 71"/>
                <a:gd name="T4" fmla="*/ 117 w 117"/>
                <a:gd name="T5" fmla="*/ 0 h 71"/>
                <a:gd name="T6" fmla="*/ 0 w 117"/>
                <a:gd name="T7" fmla="*/ 0 h 71"/>
                <a:gd name="T8" fmla="*/ 0 w 117"/>
                <a:gd name="T9" fmla="*/ 71 h 71"/>
                <a:gd name="T10" fmla="*/ 20 w 117"/>
                <a:gd name="T11" fmla="*/ 19 h 71"/>
                <a:gd name="T12" fmla="*/ 95 w 117"/>
                <a:gd name="T13" fmla="*/ 19 h 71"/>
                <a:gd name="T14" fmla="*/ 99 w 117"/>
                <a:gd name="T15" fmla="*/ 23 h 71"/>
                <a:gd name="T16" fmla="*/ 95 w 117"/>
                <a:gd name="T17" fmla="*/ 27 h 71"/>
                <a:gd name="T18" fmla="*/ 20 w 117"/>
                <a:gd name="T19" fmla="*/ 27 h 71"/>
                <a:gd name="T20" fmla="*/ 16 w 117"/>
                <a:gd name="T21" fmla="*/ 23 h 71"/>
                <a:gd name="T22" fmla="*/ 20 w 117"/>
                <a:gd name="T23" fmla="*/ 19 h 71"/>
                <a:gd name="T24" fmla="*/ 20 w 117"/>
                <a:gd name="T25" fmla="*/ 42 h 71"/>
                <a:gd name="T26" fmla="*/ 95 w 117"/>
                <a:gd name="T27" fmla="*/ 42 h 71"/>
                <a:gd name="T28" fmla="*/ 99 w 117"/>
                <a:gd name="T29" fmla="*/ 46 h 71"/>
                <a:gd name="T30" fmla="*/ 95 w 117"/>
                <a:gd name="T31" fmla="*/ 50 h 71"/>
                <a:gd name="T32" fmla="*/ 20 w 117"/>
                <a:gd name="T33" fmla="*/ 50 h 71"/>
                <a:gd name="T34" fmla="*/ 16 w 117"/>
                <a:gd name="T35" fmla="*/ 46 h 71"/>
                <a:gd name="T36" fmla="*/ 20 w 117"/>
                <a:gd name="T37" fmla="*/ 4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7" h="71">
                  <a:moveTo>
                    <a:pt x="0" y="71"/>
                  </a:moveTo>
                  <a:cubicBezTo>
                    <a:pt x="117" y="71"/>
                    <a:pt x="117" y="71"/>
                    <a:pt x="117" y="71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1"/>
                  </a:lnTo>
                  <a:close/>
                  <a:moveTo>
                    <a:pt x="20" y="19"/>
                  </a:moveTo>
                  <a:cubicBezTo>
                    <a:pt x="95" y="19"/>
                    <a:pt x="95" y="19"/>
                    <a:pt x="95" y="19"/>
                  </a:cubicBezTo>
                  <a:cubicBezTo>
                    <a:pt x="97" y="19"/>
                    <a:pt x="99" y="21"/>
                    <a:pt x="99" y="23"/>
                  </a:cubicBezTo>
                  <a:cubicBezTo>
                    <a:pt x="99" y="25"/>
                    <a:pt x="97" y="27"/>
                    <a:pt x="95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8" y="27"/>
                    <a:pt x="16" y="25"/>
                    <a:pt x="16" y="23"/>
                  </a:cubicBezTo>
                  <a:cubicBezTo>
                    <a:pt x="16" y="21"/>
                    <a:pt x="18" y="19"/>
                    <a:pt x="20" y="19"/>
                  </a:cubicBezTo>
                  <a:close/>
                  <a:moveTo>
                    <a:pt x="20" y="42"/>
                  </a:moveTo>
                  <a:cubicBezTo>
                    <a:pt x="95" y="42"/>
                    <a:pt x="95" y="42"/>
                    <a:pt x="95" y="42"/>
                  </a:cubicBezTo>
                  <a:cubicBezTo>
                    <a:pt x="97" y="42"/>
                    <a:pt x="99" y="44"/>
                    <a:pt x="99" y="46"/>
                  </a:cubicBezTo>
                  <a:cubicBezTo>
                    <a:pt x="99" y="48"/>
                    <a:pt x="97" y="50"/>
                    <a:pt x="95" y="5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8" y="50"/>
                    <a:pt x="16" y="48"/>
                    <a:pt x="16" y="46"/>
                  </a:cubicBezTo>
                  <a:cubicBezTo>
                    <a:pt x="16" y="44"/>
                    <a:pt x="18" y="42"/>
                    <a:pt x="2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66" name="Freeform 168">
              <a:extLst>
                <a:ext uri="{FF2B5EF4-FFF2-40B4-BE49-F238E27FC236}">
                  <a16:creationId xmlns:a16="http://schemas.microsoft.com/office/drawing/2014/main" id="{EC61880C-6816-42AE-9B47-7963B7A3D8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96188" y="3157538"/>
              <a:ext cx="547688" cy="419100"/>
            </a:xfrm>
            <a:custGeom>
              <a:avLst/>
              <a:gdLst>
                <a:gd name="T0" fmla="*/ 178 w 192"/>
                <a:gd name="T1" fmla="*/ 33 h 147"/>
                <a:gd name="T2" fmla="*/ 158 w 192"/>
                <a:gd name="T3" fmla="*/ 33 h 147"/>
                <a:gd name="T4" fmla="*/ 158 w 192"/>
                <a:gd name="T5" fmla="*/ 0 h 147"/>
                <a:gd name="T6" fmla="*/ 33 w 192"/>
                <a:gd name="T7" fmla="*/ 0 h 147"/>
                <a:gd name="T8" fmla="*/ 33 w 192"/>
                <a:gd name="T9" fmla="*/ 33 h 147"/>
                <a:gd name="T10" fmla="*/ 14 w 192"/>
                <a:gd name="T11" fmla="*/ 33 h 147"/>
                <a:gd name="T12" fmla="*/ 0 w 192"/>
                <a:gd name="T13" fmla="*/ 46 h 147"/>
                <a:gd name="T14" fmla="*/ 0 w 192"/>
                <a:gd name="T15" fmla="*/ 133 h 147"/>
                <a:gd name="T16" fmla="*/ 14 w 192"/>
                <a:gd name="T17" fmla="*/ 147 h 147"/>
                <a:gd name="T18" fmla="*/ 29 w 192"/>
                <a:gd name="T19" fmla="*/ 147 h 147"/>
                <a:gd name="T20" fmla="*/ 29 w 192"/>
                <a:gd name="T21" fmla="*/ 111 h 147"/>
                <a:gd name="T22" fmla="*/ 162 w 192"/>
                <a:gd name="T23" fmla="*/ 111 h 147"/>
                <a:gd name="T24" fmla="*/ 162 w 192"/>
                <a:gd name="T25" fmla="*/ 147 h 147"/>
                <a:gd name="T26" fmla="*/ 178 w 192"/>
                <a:gd name="T27" fmla="*/ 147 h 147"/>
                <a:gd name="T28" fmla="*/ 192 w 192"/>
                <a:gd name="T29" fmla="*/ 133 h 147"/>
                <a:gd name="T30" fmla="*/ 192 w 192"/>
                <a:gd name="T31" fmla="*/ 46 h 147"/>
                <a:gd name="T32" fmla="*/ 178 w 192"/>
                <a:gd name="T33" fmla="*/ 33 h 147"/>
                <a:gd name="T34" fmla="*/ 41 w 192"/>
                <a:gd name="T35" fmla="*/ 9 h 147"/>
                <a:gd name="T36" fmla="*/ 150 w 192"/>
                <a:gd name="T37" fmla="*/ 9 h 147"/>
                <a:gd name="T38" fmla="*/ 150 w 192"/>
                <a:gd name="T39" fmla="*/ 33 h 147"/>
                <a:gd name="T40" fmla="*/ 41 w 192"/>
                <a:gd name="T41" fmla="*/ 33 h 147"/>
                <a:gd name="T42" fmla="*/ 41 w 192"/>
                <a:gd name="T43" fmla="*/ 9 h 147"/>
                <a:gd name="T44" fmla="*/ 61 w 192"/>
                <a:gd name="T45" fmla="*/ 81 h 147"/>
                <a:gd name="T46" fmla="*/ 16 w 192"/>
                <a:gd name="T47" fmla="*/ 81 h 147"/>
                <a:gd name="T48" fmla="*/ 16 w 192"/>
                <a:gd name="T49" fmla="*/ 52 h 147"/>
                <a:gd name="T50" fmla="*/ 61 w 192"/>
                <a:gd name="T51" fmla="*/ 52 h 147"/>
                <a:gd name="T52" fmla="*/ 61 w 192"/>
                <a:gd name="T53" fmla="*/ 81 h 147"/>
                <a:gd name="T54" fmla="*/ 146 w 192"/>
                <a:gd name="T55" fmla="*/ 70 h 147"/>
                <a:gd name="T56" fmla="*/ 81 w 192"/>
                <a:gd name="T57" fmla="*/ 70 h 147"/>
                <a:gd name="T58" fmla="*/ 77 w 192"/>
                <a:gd name="T59" fmla="*/ 66 h 147"/>
                <a:gd name="T60" fmla="*/ 81 w 192"/>
                <a:gd name="T61" fmla="*/ 62 h 147"/>
                <a:gd name="T62" fmla="*/ 146 w 192"/>
                <a:gd name="T63" fmla="*/ 62 h 147"/>
                <a:gd name="T64" fmla="*/ 150 w 192"/>
                <a:gd name="T65" fmla="*/ 66 h 147"/>
                <a:gd name="T66" fmla="*/ 146 w 192"/>
                <a:gd name="T67" fmla="*/ 7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2" h="147">
                  <a:moveTo>
                    <a:pt x="178" y="33"/>
                  </a:moveTo>
                  <a:cubicBezTo>
                    <a:pt x="158" y="33"/>
                    <a:pt x="158" y="33"/>
                    <a:pt x="158" y="33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6" y="33"/>
                    <a:pt x="0" y="39"/>
                    <a:pt x="0" y="46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41"/>
                    <a:pt x="6" y="147"/>
                    <a:pt x="14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162" y="111"/>
                    <a:pt x="162" y="111"/>
                    <a:pt x="162" y="111"/>
                  </a:cubicBezTo>
                  <a:cubicBezTo>
                    <a:pt x="162" y="147"/>
                    <a:pt x="162" y="147"/>
                    <a:pt x="162" y="147"/>
                  </a:cubicBezTo>
                  <a:cubicBezTo>
                    <a:pt x="178" y="147"/>
                    <a:pt x="178" y="147"/>
                    <a:pt x="178" y="147"/>
                  </a:cubicBezTo>
                  <a:cubicBezTo>
                    <a:pt x="185" y="147"/>
                    <a:pt x="192" y="141"/>
                    <a:pt x="192" y="133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2" y="39"/>
                    <a:pt x="185" y="33"/>
                    <a:pt x="178" y="33"/>
                  </a:cubicBezTo>
                  <a:close/>
                  <a:moveTo>
                    <a:pt x="41" y="9"/>
                  </a:moveTo>
                  <a:cubicBezTo>
                    <a:pt x="150" y="9"/>
                    <a:pt x="150" y="9"/>
                    <a:pt x="150" y="9"/>
                  </a:cubicBezTo>
                  <a:cubicBezTo>
                    <a:pt x="150" y="33"/>
                    <a:pt x="150" y="33"/>
                    <a:pt x="150" y="33"/>
                  </a:cubicBezTo>
                  <a:cubicBezTo>
                    <a:pt x="41" y="33"/>
                    <a:pt x="41" y="33"/>
                    <a:pt x="41" y="33"/>
                  </a:cubicBezTo>
                  <a:lnTo>
                    <a:pt x="41" y="9"/>
                  </a:lnTo>
                  <a:close/>
                  <a:moveTo>
                    <a:pt x="61" y="81"/>
                  </a:moveTo>
                  <a:cubicBezTo>
                    <a:pt x="16" y="81"/>
                    <a:pt x="16" y="81"/>
                    <a:pt x="16" y="8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61" y="52"/>
                    <a:pt x="61" y="52"/>
                    <a:pt x="61" y="52"/>
                  </a:cubicBezTo>
                  <a:lnTo>
                    <a:pt x="61" y="81"/>
                  </a:lnTo>
                  <a:close/>
                  <a:moveTo>
                    <a:pt x="146" y="70"/>
                  </a:moveTo>
                  <a:cubicBezTo>
                    <a:pt x="81" y="70"/>
                    <a:pt x="81" y="70"/>
                    <a:pt x="81" y="70"/>
                  </a:cubicBezTo>
                  <a:cubicBezTo>
                    <a:pt x="79" y="70"/>
                    <a:pt x="77" y="69"/>
                    <a:pt x="77" y="66"/>
                  </a:cubicBezTo>
                  <a:cubicBezTo>
                    <a:pt x="77" y="64"/>
                    <a:pt x="79" y="62"/>
                    <a:pt x="81" y="62"/>
                  </a:cubicBezTo>
                  <a:cubicBezTo>
                    <a:pt x="146" y="62"/>
                    <a:pt x="146" y="62"/>
                    <a:pt x="146" y="62"/>
                  </a:cubicBezTo>
                  <a:cubicBezTo>
                    <a:pt x="148" y="62"/>
                    <a:pt x="150" y="64"/>
                    <a:pt x="150" y="66"/>
                  </a:cubicBezTo>
                  <a:cubicBezTo>
                    <a:pt x="150" y="69"/>
                    <a:pt x="148" y="70"/>
                    <a:pt x="14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</p:grpSp>
      <p:sp>
        <p:nvSpPr>
          <p:cNvPr id="67" name="文本框 10">
            <a:extLst>
              <a:ext uri="{FF2B5EF4-FFF2-40B4-BE49-F238E27FC236}">
                <a16:creationId xmlns:a16="http://schemas.microsoft.com/office/drawing/2014/main" id="{E1A3F8E9-79E0-430B-9290-15A103C34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54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3" name="直接连接符 84">
            <a:extLst>
              <a:ext uri="{FF2B5EF4-FFF2-40B4-BE49-F238E27FC236}">
                <a16:creationId xmlns:a16="http://schemas.microsoft.com/office/drawing/2014/main" id="{C248F364-A6B6-4EF8-A736-13370D59661E}"/>
              </a:ext>
            </a:extLst>
          </p:cNvPr>
          <p:cNvCxnSpPr/>
          <p:nvPr/>
        </p:nvCxnSpPr>
        <p:spPr>
          <a:xfrm flipV="1">
            <a:off x="3529429" y="2645598"/>
            <a:ext cx="635069" cy="1"/>
          </a:xfrm>
          <a:prstGeom prst="line">
            <a:avLst/>
          </a:prstGeom>
          <a:noFill/>
          <a:ln w="127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04" name="Group 78">
            <a:extLst>
              <a:ext uri="{FF2B5EF4-FFF2-40B4-BE49-F238E27FC236}">
                <a16:creationId xmlns:a16="http://schemas.microsoft.com/office/drawing/2014/main" id="{EA2DD383-15AA-4AF1-A3EC-807553119D1F}"/>
              </a:ext>
            </a:extLst>
          </p:cNvPr>
          <p:cNvGrpSpPr/>
          <p:nvPr/>
        </p:nvGrpSpPr>
        <p:grpSpPr>
          <a:xfrm>
            <a:off x="1306346" y="2265114"/>
            <a:ext cx="749712" cy="749907"/>
            <a:chOff x="5013110" y="5059616"/>
            <a:chExt cx="3378533" cy="3379413"/>
          </a:xfrm>
          <a:solidFill>
            <a:srgbClr val="00DAD0"/>
          </a:solidFill>
        </p:grpSpPr>
        <p:sp>
          <p:nvSpPr>
            <p:cNvPr id="205" name="Oval 81">
              <a:extLst>
                <a:ext uri="{FF2B5EF4-FFF2-40B4-BE49-F238E27FC236}">
                  <a16:creationId xmlns:a16="http://schemas.microsoft.com/office/drawing/2014/main" id="{AEB6BF3B-CBDD-4EE1-BD25-56192F4D6A5D}"/>
                </a:ext>
              </a:extLst>
            </p:cNvPr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 dirty="0"/>
            </a:p>
          </p:txBody>
        </p:sp>
        <p:sp>
          <p:nvSpPr>
            <p:cNvPr id="206" name="Oval 82">
              <a:extLst>
                <a:ext uri="{FF2B5EF4-FFF2-40B4-BE49-F238E27FC236}">
                  <a16:creationId xmlns:a16="http://schemas.microsoft.com/office/drawing/2014/main" id="{F1D8484C-BD61-46E4-81E9-7C4CBA22495E}"/>
                </a:ext>
              </a:extLst>
            </p:cNvPr>
            <p:cNvSpPr/>
            <p:nvPr/>
          </p:nvSpPr>
          <p:spPr>
            <a:xfrm>
              <a:off x="5286106" y="5332686"/>
              <a:ext cx="2832538" cy="2833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 dirty="0"/>
            </a:p>
          </p:txBody>
        </p:sp>
      </p:grpSp>
      <p:grpSp>
        <p:nvGrpSpPr>
          <p:cNvPr id="207" name="Group 74">
            <a:extLst>
              <a:ext uri="{FF2B5EF4-FFF2-40B4-BE49-F238E27FC236}">
                <a16:creationId xmlns:a16="http://schemas.microsoft.com/office/drawing/2014/main" id="{7898706D-19EC-4497-BA6F-D02D5CB3C701}"/>
              </a:ext>
            </a:extLst>
          </p:cNvPr>
          <p:cNvGrpSpPr/>
          <p:nvPr/>
        </p:nvGrpSpPr>
        <p:grpSpPr>
          <a:xfrm>
            <a:off x="5705897" y="2265272"/>
            <a:ext cx="749712" cy="749907"/>
            <a:chOff x="5013110" y="5059616"/>
            <a:chExt cx="3378533" cy="3379413"/>
          </a:xfrm>
          <a:solidFill>
            <a:srgbClr val="00DAD0"/>
          </a:solidFill>
        </p:grpSpPr>
        <p:sp>
          <p:nvSpPr>
            <p:cNvPr id="208" name="Oval 76">
              <a:extLst>
                <a:ext uri="{FF2B5EF4-FFF2-40B4-BE49-F238E27FC236}">
                  <a16:creationId xmlns:a16="http://schemas.microsoft.com/office/drawing/2014/main" id="{5F09BE68-AB36-48F7-A7FA-EF6E6C3214FB}"/>
                </a:ext>
              </a:extLst>
            </p:cNvPr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 dirty="0"/>
            </a:p>
          </p:txBody>
        </p:sp>
        <p:sp>
          <p:nvSpPr>
            <p:cNvPr id="209" name="Oval 77">
              <a:extLst>
                <a:ext uri="{FF2B5EF4-FFF2-40B4-BE49-F238E27FC236}">
                  <a16:creationId xmlns:a16="http://schemas.microsoft.com/office/drawing/2014/main" id="{9C89C8FF-E71A-4676-A430-011D979A21C4}"/>
                </a:ext>
              </a:extLst>
            </p:cNvPr>
            <p:cNvSpPr/>
            <p:nvPr/>
          </p:nvSpPr>
          <p:spPr>
            <a:xfrm>
              <a:off x="5286107" y="5332685"/>
              <a:ext cx="2832537" cy="2833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 dirty="0"/>
            </a:p>
          </p:txBody>
        </p:sp>
      </p:grpSp>
      <p:grpSp>
        <p:nvGrpSpPr>
          <p:cNvPr id="210" name="Group 61">
            <a:extLst>
              <a:ext uri="{FF2B5EF4-FFF2-40B4-BE49-F238E27FC236}">
                <a16:creationId xmlns:a16="http://schemas.microsoft.com/office/drawing/2014/main" id="{91901AA7-55B0-4847-A2AA-A010ED9737EA}"/>
              </a:ext>
            </a:extLst>
          </p:cNvPr>
          <p:cNvGrpSpPr/>
          <p:nvPr/>
        </p:nvGrpSpPr>
        <p:grpSpPr>
          <a:xfrm>
            <a:off x="4239006" y="2261415"/>
            <a:ext cx="749712" cy="749907"/>
            <a:chOff x="5013110" y="5059616"/>
            <a:chExt cx="3378533" cy="3379413"/>
          </a:xfrm>
          <a:solidFill>
            <a:srgbClr val="00DAD0"/>
          </a:solidFill>
        </p:grpSpPr>
        <p:sp>
          <p:nvSpPr>
            <p:cNvPr id="211" name="Oval 63">
              <a:extLst>
                <a:ext uri="{FF2B5EF4-FFF2-40B4-BE49-F238E27FC236}">
                  <a16:creationId xmlns:a16="http://schemas.microsoft.com/office/drawing/2014/main" id="{087F2493-43AA-43B5-B903-95F76272BC41}"/>
                </a:ext>
              </a:extLst>
            </p:cNvPr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 dirty="0"/>
            </a:p>
          </p:txBody>
        </p:sp>
        <p:sp>
          <p:nvSpPr>
            <p:cNvPr id="212" name="Oval 73">
              <a:extLst>
                <a:ext uri="{FF2B5EF4-FFF2-40B4-BE49-F238E27FC236}">
                  <a16:creationId xmlns:a16="http://schemas.microsoft.com/office/drawing/2014/main" id="{EFBD49B6-241D-4D38-9420-4A91F26A9E9C}"/>
                </a:ext>
              </a:extLst>
            </p:cNvPr>
            <p:cNvSpPr/>
            <p:nvPr/>
          </p:nvSpPr>
          <p:spPr>
            <a:xfrm>
              <a:off x="5286107" y="5332685"/>
              <a:ext cx="2832537" cy="28332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 dirty="0"/>
            </a:p>
          </p:txBody>
        </p:sp>
      </p:grpSp>
      <p:grpSp>
        <p:nvGrpSpPr>
          <p:cNvPr id="213" name="Group 57">
            <a:extLst>
              <a:ext uri="{FF2B5EF4-FFF2-40B4-BE49-F238E27FC236}">
                <a16:creationId xmlns:a16="http://schemas.microsoft.com/office/drawing/2014/main" id="{05335FF9-939B-4D84-A187-7D951020564E}"/>
              </a:ext>
            </a:extLst>
          </p:cNvPr>
          <p:cNvGrpSpPr/>
          <p:nvPr/>
        </p:nvGrpSpPr>
        <p:grpSpPr>
          <a:xfrm>
            <a:off x="2768426" y="2259194"/>
            <a:ext cx="749712" cy="749907"/>
            <a:chOff x="5013110" y="5059616"/>
            <a:chExt cx="3378533" cy="3379413"/>
          </a:xfrm>
          <a:solidFill>
            <a:srgbClr val="00DAD0"/>
          </a:solidFill>
        </p:grpSpPr>
        <p:sp>
          <p:nvSpPr>
            <p:cNvPr id="214" name="Oval 59">
              <a:extLst>
                <a:ext uri="{FF2B5EF4-FFF2-40B4-BE49-F238E27FC236}">
                  <a16:creationId xmlns:a16="http://schemas.microsoft.com/office/drawing/2014/main" id="{AC1F1096-9825-49F1-8339-52076F8F69C4}"/>
                </a:ext>
              </a:extLst>
            </p:cNvPr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 dirty="0"/>
            </a:p>
          </p:txBody>
        </p:sp>
        <p:sp>
          <p:nvSpPr>
            <p:cNvPr id="215" name="Oval 60">
              <a:extLst>
                <a:ext uri="{FF2B5EF4-FFF2-40B4-BE49-F238E27FC236}">
                  <a16:creationId xmlns:a16="http://schemas.microsoft.com/office/drawing/2014/main" id="{D0B7801D-FF94-46C7-AEFB-694A5C3776C3}"/>
                </a:ext>
              </a:extLst>
            </p:cNvPr>
            <p:cNvSpPr/>
            <p:nvPr/>
          </p:nvSpPr>
          <p:spPr>
            <a:xfrm>
              <a:off x="5286108" y="5332684"/>
              <a:ext cx="2832536" cy="28332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 dirty="0"/>
            </a:p>
          </p:txBody>
        </p:sp>
      </p:grpSp>
      <p:cxnSp>
        <p:nvCxnSpPr>
          <p:cNvPr id="216" name="直接连接符 84">
            <a:extLst>
              <a:ext uri="{FF2B5EF4-FFF2-40B4-BE49-F238E27FC236}">
                <a16:creationId xmlns:a16="http://schemas.microsoft.com/office/drawing/2014/main" id="{59FE333A-8240-4885-9249-AF497929F2C4}"/>
              </a:ext>
            </a:extLst>
          </p:cNvPr>
          <p:cNvCxnSpPr/>
          <p:nvPr/>
        </p:nvCxnSpPr>
        <p:spPr>
          <a:xfrm flipV="1">
            <a:off x="4998529" y="2645598"/>
            <a:ext cx="635069" cy="1"/>
          </a:xfrm>
          <a:prstGeom prst="line">
            <a:avLst/>
          </a:prstGeom>
          <a:noFill/>
          <a:ln w="127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7" name="直接连接符 84">
            <a:extLst>
              <a:ext uri="{FF2B5EF4-FFF2-40B4-BE49-F238E27FC236}">
                <a16:creationId xmlns:a16="http://schemas.microsoft.com/office/drawing/2014/main" id="{063D6DA9-7A31-43AC-9084-606274C3F406}"/>
              </a:ext>
            </a:extLst>
          </p:cNvPr>
          <p:cNvCxnSpPr/>
          <p:nvPr/>
        </p:nvCxnSpPr>
        <p:spPr>
          <a:xfrm flipV="1">
            <a:off x="6465420" y="2645598"/>
            <a:ext cx="635069" cy="1"/>
          </a:xfrm>
          <a:prstGeom prst="line">
            <a:avLst/>
          </a:prstGeom>
          <a:noFill/>
          <a:ln w="127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8" name="直接连接符 84">
            <a:extLst>
              <a:ext uri="{FF2B5EF4-FFF2-40B4-BE49-F238E27FC236}">
                <a16:creationId xmlns:a16="http://schemas.microsoft.com/office/drawing/2014/main" id="{6C5C50E7-E01B-43DC-A543-93B64FFA4175}"/>
              </a:ext>
            </a:extLst>
          </p:cNvPr>
          <p:cNvCxnSpPr/>
          <p:nvPr/>
        </p:nvCxnSpPr>
        <p:spPr>
          <a:xfrm flipV="1">
            <a:off x="2060584" y="2645598"/>
            <a:ext cx="635069" cy="1"/>
          </a:xfrm>
          <a:prstGeom prst="line">
            <a:avLst/>
          </a:prstGeom>
          <a:noFill/>
          <a:ln w="127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19" name="Group 108">
            <a:extLst>
              <a:ext uri="{FF2B5EF4-FFF2-40B4-BE49-F238E27FC236}">
                <a16:creationId xmlns:a16="http://schemas.microsoft.com/office/drawing/2014/main" id="{A9412157-CEEF-45DB-866B-556E2544F721}"/>
              </a:ext>
            </a:extLst>
          </p:cNvPr>
          <p:cNvGrpSpPr/>
          <p:nvPr/>
        </p:nvGrpSpPr>
        <p:grpSpPr>
          <a:xfrm>
            <a:off x="7139841" y="2265158"/>
            <a:ext cx="749712" cy="749907"/>
            <a:chOff x="5013110" y="5059616"/>
            <a:chExt cx="3378533" cy="3379413"/>
          </a:xfrm>
          <a:solidFill>
            <a:srgbClr val="00DAD0"/>
          </a:solidFill>
        </p:grpSpPr>
        <p:sp>
          <p:nvSpPr>
            <p:cNvPr id="220" name="Oval 110">
              <a:extLst>
                <a:ext uri="{FF2B5EF4-FFF2-40B4-BE49-F238E27FC236}">
                  <a16:creationId xmlns:a16="http://schemas.microsoft.com/office/drawing/2014/main" id="{E62CC085-602D-4C69-8E51-4DDA5666F517}"/>
                </a:ext>
              </a:extLst>
            </p:cNvPr>
            <p:cNvSpPr/>
            <p:nvPr/>
          </p:nvSpPr>
          <p:spPr>
            <a:xfrm>
              <a:off x="5013110" y="5059616"/>
              <a:ext cx="3378533" cy="33794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 dirty="0"/>
            </a:p>
          </p:txBody>
        </p:sp>
        <p:sp>
          <p:nvSpPr>
            <p:cNvPr id="221" name="Oval 111">
              <a:extLst>
                <a:ext uri="{FF2B5EF4-FFF2-40B4-BE49-F238E27FC236}">
                  <a16:creationId xmlns:a16="http://schemas.microsoft.com/office/drawing/2014/main" id="{BE9E463C-4275-495C-AB6E-5946EF45C996}"/>
                </a:ext>
              </a:extLst>
            </p:cNvPr>
            <p:cNvSpPr/>
            <p:nvPr/>
          </p:nvSpPr>
          <p:spPr>
            <a:xfrm>
              <a:off x="5286108" y="5332684"/>
              <a:ext cx="2832536" cy="28332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83" tIns="41141" rIns="82283" bIns="41141" rtlCol="0" anchor="ctr"/>
            <a:lstStyle/>
            <a:p>
              <a:pPr algn="ctr"/>
              <a:endParaRPr lang="bg-BG" sz="675" dirty="0"/>
            </a:p>
          </p:txBody>
        </p:sp>
      </p:grpSp>
      <p:sp>
        <p:nvSpPr>
          <p:cNvPr id="222" name="文本框 221">
            <a:extLst>
              <a:ext uri="{FF2B5EF4-FFF2-40B4-BE49-F238E27FC236}">
                <a16:creationId xmlns:a16="http://schemas.microsoft.com/office/drawing/2014/main" id="{E6EF3901-BC2F-43C0-AA8F-71942326AADC}"/>
              </a:ext>
            </a:extLst>
          </p:cNvPr>
          <p:cNvSpPr txBox="1"/>
          <p:nvPr/>
        </p:nvSpPr>
        <p:spPr>
          <a:xfrm>
            <a:off x="872243" y="3444531"/>
            <a:ext cx="158520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策划、设计制作等全程服务，为客户提供优质服务。</a:t>
            </a:r>
          </a:p>
        </p:txBody>
      </p:sp>
      <p:sp>
        <p:nvSpPr>
          <p:cNvPr id="223" name="文本框 222">
            <a:extLst>
              <a:ext uri="{FF2B5EF4-FFF2-40B4-BE49-F238E27FC236}">
                <a16:creationId xmlns:a16="http://schemas.microsoft.com/office/drawing/2014/main" id="{4EC1605C-540B-4B64-8CE0-2675B8BEA53A}"/>
              </a:ext>
            </a:extLst>
          </p:cNvPr>
          <p:cNvSpPr txBox="1"/>
          <p:nvPr/>
        </p:nvSpPr>
        <p:spPr>
          <a:xfrm>
            <a:off x="922346" y="3130052"/>
            <a:ext cx="148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224" name="文本框 223">
            <a:extLst>
              <a:ext uri="{FF2B5EF4-FFF2-40B4-BE49-F238E27FC236}">
                <a16:creationId xmlns:a16="http://schemas.microsoft.com/office/drawing/2014/main" id="{2BE14370-F6D5-4174-818F-7DD41F4F35C5}"/>
              </a:ext>
            </a:extLst>
          </p:cNvPr>
          <p:cNvSpPr txBox="1"/>
          <p:nvPr/>
        </p:nvSpPr>
        <p:spPr>
          <a:xfrm>
            <a:off x="3791522" y="3438880"/>
            <a:ext cx="156095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策划、设计制作等全程服务，为客户提供优质服务。</a:t>
            </a:r>
          </a:p>
        </p:txBody>
      </p:sp>
      <p:sp>
        <p:nvSpPr>
          <p:cNvPr id="225" name="文本框 224">
            <a:extLst>
              <a:ext uri="{FF2B5EF4-FFF2-40B4-BE49-F238E27FC236}">
                <a16:creationId xmlns:a16="http://schemas.microsoft.com/office/drawing/2014/main" id="{B943E1A8-4DB3-4DC0-B4F6-26DE9FF54F31}"/>
              </a:ext>
            </a:extLst>
          </p:cNvPr>
          <p:cNvSpPr txBox="1"/>
          <p:nvPr/>
        </p:nvSpPr>
        <p:spPr>
          <a:xfrm>
            <a:off x="3876554" y="3130052"/>
            <a:ext cx="148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226" name="文本框 225">
            <a:extLst>
              <a:ext uri="{FF2B5EF4-FFF2-40B4-BE49-F238E27FC236}">
                <a16:creationId xmlns:a16="http://schemas.microsoft.com/office/drawing/2014/main" id="{DB349D8A-19E5-4F34-A8F7-3EED85059C65}"/>
              </a:ext>
            </a:extLst>
          </p:cNvPr>
          <p:cNvSpPr txBox="1"/>
          <p:nvPr/>
        </p:nvSpPr>
        <p:spPr>
          <a:xfrm>
            <a:off x="6743701" y="3438880"/>
            <a:ext cx="15645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策划、设计制作等全程服务，为客户提供优质服务。</a:t>
            </a:r>
          </a:p>
        </p:txBody>
      </p:sp>
      <p:sp>
        <p:nvSpPr>
          <p:cNvPr id="227" name="文本框 226">
            <a:extLst>
              <a:ext uri="{FF2B5EF4-FFF2-40B4-BE49-F238E27FC236}">
                <a16:creationId xmlns:a16="http://schemas.microsoft.com/office/drawing/2014/main" id="{E4C817B7-F0B5-4056-B79A-09846D90A640}"/>
              </a:ext>
            </a:extLst>
          </p:cNvPr>
          <p:cNvSpPr txBox="1"/>
          <p:nvPr/>
        </p:nvSpPr>
        <p:spPr>
          <a:xfrm>
            <a:off x="6783463" y="3130052"/>
            <a:ext cx="148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228" name="文本框 227">
            <a:extLst>
              <a:ext uri="{FF2B5EF4-FFF2-40B4-BE49-F238E27FC236}">
                <a16:creationId xmlns:a16="http://schemas.microsoft.com/office/drawing/2014/main" id="{BBD732A3-4CFF-4FCC-A642-56C2C3A444EF}"/>
              </a:ext>
            </a:extLst>
          </p:cNvPr>
          <p:cNvSpPr txBox="1"/>
          <p:nvPr/>
        </p:nvSpPr>
        <p:spPr>
          <a:xfrm>
            <a:off x="2362948" y="1500778"/>
            <a:ext cx="16089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策划、设计制作等全程服务，为客户提供优质服务。</a:t>
            </a:r>
          </a:p>
        </p:txBody>
      </p:sp>
      <p:sp>
        <p:nvSpPr>
          <p:cNvPr id="229" name="文本框 228">
            <a:extLst>
              <a:ext uri="{FF2B5EF4-FFF2-40B4-BE49-F238E27FC236}">
                <a16:creationId xmlns:a16="http://schemas.microsoft.com/office/drawing/2014/main" id="{6693052E-F5D4-48DC-A59E-94FD00ECAAD7}"/>
              </a:ext>
            </a:extLst>
          </p:cNvPr>
          <p:cNvSpPr txBox="1"/>
          <p:nvPr/>
        </p:nvSpPr>
        <p:spPr>
          <a:xfrm>
            <a:off x="2399933" y="1191950"/>
            <a:ext cx="148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230" name="文本框 229">
            <a:extLst>
              <a:ext uri="{FF2B5EF4-FFF2-40B4-BE49-F238E27FC236}">
                <a16:creationId xmlns:a16="http://schemas.microsoft.com/office/drawing/2014/main" id="{9164E4CC-29BA-4DFA-98EB-64E018799E75}"/>
              </a:ext>
            </a:extLst>
          </p:cNvPr>
          <p:cNvSpPr txBox="1"/>
          <p:nvPr/>
        </p:nvSpPr>
        <p:spPr>
          <a:xfrm>
            <a:off x="5267326" y="1500778"/>
            <a:ext cx="161255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我们长期为客户提供专业的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策划、设计制作等全程服务，为客户提供优质服务。</a:t>
            </a:r>
          </a:p>
        </p:txBody>
      </p:sp>
      <p:sp>
        <p:nvSpPr>
          <p:cNvPr id="231" name="文本框 230">
            <a:extLst>
              <a:ext uri="{FF2B5EF4-FFF2-40B4-BE49-F238E27FC236}">
                <a16:creationId xmlns:a16="http://schemas.microsoft.com/office/drawing/2014/main" id="{C6CE6C21-916A-43CC-BF17-7255E81290EF}"/>
              </a:ext>
            </a:extLst>
          </p:cNvPr>
          <p:cNvSpPr txBox="1"/>
          <p:nvPr/>
        </p:nvSpPr>
        <p:spPr>
          <a:xfrm>
            <a:off x="5331104" y="1191950"/>
            <a:ext cx="148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232" name="Freeform 182">
            <a:extLst>
              <a:ext uri="{FF2B5EF4-FFF2-40B4-BE49-F238E27FC236}">
                <a16:creationId xmlns:a16="http://schemas.microsoft.com/office/drawing/2014/main" id="{59DFC7DD-A8F6-4B14-905C-076AAC91F95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15217" y="2486300"/>
            <a:ext cx="256130" cy="295694"/>
          </a:xfrm>
          <a:custGeom>
            <a:avLst/>
            <a:gdLst>
              <a:gd name="T0" fmla="*/ 225 w 1200"/>
              <a:gd name="T1" fmla="*/ 525 h 1391"/>
              <a:gd name="T2" fmla="*/ 0 w 1200"/>
              <a:gd name="T3" fmla="*/ 759 h 1391"/>
              <a:gd name="T4" fmla="*/ 0 w 1200"/>
              <a:gd name="T5" fmla="*/ 1123 h 1391"/>
              <a:gd name="T6" fmla="*/ 225 w 1200"/>
              <a:gd name="T7" fmla="*/ 1350 h 1391"/>
              <a:gd name="T8" fmla="*/ 150 w 1200"/>
              <a:gd name="T9" fmla="*/ 1180 h 1391"/>
              <a:gd name="T10" fmla="*/ 150 w 1200"/>
              <a:gd name="T11" fmla="*/ 702 h 1391"/>
              <a:gd name="T12" fmla="*/ 225 w 1200"/>
              <a:gd name="T13" fmla="*/ 525 h 1391"/>
              <a:gd name="T14" fmla="*/ 874 w 1200"/>
              <a:gd name="T15" fmla="*/ 518 h 1391"/>
              <a:gd name="T16" fmla="*/ 979 w 1200"/>
              <a:gd name="T17" fmla="*/ 46 h 1391"/>
              <a:gd name="T18" fmla="*/ 632 w 1200"/>
              <a:gd name="T19" fmla="*/ 392 h 1391"/>
              <a:gd name="T20" fmla="*/ 300 w 1200"/>
              <a:gd name="T21" fmla="*/ 682 h 1391"/>
              <a:gd name="T22" fmla="*/ 300 w 1200"/>
              <a:gd name="T23" fmla="*/ 1195 h 1391"/>
              <a:gd name="T24" fmla="*/ 949 w 1200"/>
              <a:gd name="T25" fmla="*/ 1391 h 1391"/>
              <a:gd name="T26" fmla="*/ 1200 w 1200"/>
              <a:gd name="T27" fmla="*/ 646 h 1391"/>
              <a:gd name="T28" fmla="*/ 874 w 1200"/>
              <a:gd name="T29" fmla="*/ 518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00" h="1391">
                <a:moveTo>
                  <a:pt x="225" y="525"/>
                </a:moveTo>
                <a:cubicBezTo>
                  <a:pt x="176" y="525"/>
                  <a:pt x="0" y="555"/>
                  <a:pt x="0" y="759"/>
                </a:cubicBezTo>
                <a:lnTo>
                  <a:pt x="0" y="1123"/>
                </a:lnTo>
                <a:cubicBezTo>
                  <a:pt x="0" y="1327"/>
                  <a:pt x="176" y="1350"/>
                  <a:pt x="225" y="1350"/>
                </a:cubicBezTo>
                <a:cubicBezTo>
                  <a:pt x="274" y="1350"/>
                  <a:pt x="150" y="1307"/>
                  <a:pt x="150" y="1180"/>
                </a:cubicBezTo>
                <a:lnTo>
                  <a:pt x="150" y="702"/>
                </a:lnTo>
                <a:cubicBezTo>
                  <a:pt x="150" y="570"/>
                  <a:pt x="274" y="525"/>
                  <a:pt x="225" y="525"/>
                </a:cubicBezTo>
                <a:close/>
                <a:moveTo>
                  <a:pt x="874" y="518"/>
                </a:moveTo>
                <a:cubicBezTo>
                  <a:pt x="864" y="491"/>
                  <a:pt x="1139" y="246"/>
                  <a:pt x="979" y="46"/>
                </a:cubicBezTo>
                <a:cubicBezTo>
                  <a:pt x="941" y="0"/>
                  <a:pt x="813" y="269"/>
                  <a:pt x="632" y="392"/>
                </a:cubicBezTo>
                <a:cubicBezTo>
                  <a:pt x="533" y="459"/>
                  <a:pt x="300" y="602"/>
                  <a:pt x="300" y="682"/>
                </a:cubicBezTo>
                <a:lnTo>
                  <a:pt x="300" y="1195"/>
                </a:lnTo>
                <a:cubicBezTo>
                  <a:pt x="300" y="1290"/>
                  <a:pt x="669" y="1391"/>
                  <a:pt x="949" y="1391"/>
                </a:cubicBezTo>
                <a:cubicBezTo>
                  <a:pt x="1051" y="1391"/>
                  <a:pt x="1200" y="748"/>
                  <a:pt x="1200" y="646"/>
                </a:cubicBezTo>
                <a:cubicBezTo>
                  <a:pt x="1200" y="543"/>
                  <a:pt x="884" y="545"/>
                  <a:pt x="874" y="5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/>
          </a:p>
        </p:txBody>
      </p:sp>
      <p:sp>
        <p:nvSpPr>
          <p:cNvPr id="233" name="Freeform 172">
            <a:extLst>
              <a:ext uri="{FF2B5EF4-FFF2-40B4-BE49-F238E27FC236}">
                <a16:creationId xmlns:a16="http://schemas.microsoft.com/office/drawing/2014/main" id="{09B7C323-DA94-4ECF-A2A1-14DA6D4E319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78862" y="2492659"/>
            <a:ext cx="270000" cy="287420"/>
          </a:xfrm>
          <a:custGeom>
            <a:avLst/>
            <a:gdLst>
              <a:gd name="T0" fmla="*/ 717 w 1213"/>
              <a:gd name="T1" fmla="*/ 895 h 1296"/>
              <a:gd name="T2" fmla="*/ 684 w 1213"/>
              <a:gd name="T3" fmla="*/ 896 h 1296"/>
              <a:gd name="T4" fmla="*/ 307 w 1213"/>
              <a:gd name="T5" fmla="*/ 550 h 1296"/>
              <a:gd name="T6" fmla="*/ 652 w 1213"/>
              <a:gd name="T7" fmla="*/ 140 h 1296"/>
              <a:gd name="T8" fmla="*/ 685 w 1213"/>
              <a:gd name="T9" fmla="*/ 138 h 1296"/>
              <a:gd name="T10" fmla="*/ 1062 w 1213"/>
              <a:gd name="T11" fmla="*/ 484 h 1296"/>
              <a:gd name="T12" fmla="*/ 717 w 1213"/>
              <a:gd name="T13" fmla="*/ 895 h 1296"/>
              <a:gd name="T14" fmla="*/ 248 w 1213"/>
              <a:gd name="T15" fmla="*/ 937 h 1296"/>
              <a:gd name="T16" fmla="*/ 127 w 1213"/>
              <a:gd name="T17" fmla="*/ 1084 h 1296"/>
              <a:gd name="T18" fmla="*/ 113 w 1213"/>
              <a:gd name="T19" fmla="*/ 1121 h 1296"/>
              <a:gd name="T20" fmla="*/ 134 w 1213"/>
              <a:gd name="T21" fmla="*/ 1166 h 1296"/>
              <a:gd name="T22" fmla="*/ 137 w 1213"/>
              <a:gd name="T23" fmla="*/ 1200 h 1296"/>
              <a:gd name="T24" fmla="*/ 103 w 1213"/>
              <a:gd name="T25" fmla="*/ 1203 h 1296"/>
              <a:gd name="T26" fmla="*/ 65 w 1213"/>
              <a:gd name="T27" fmla="*/ 1121 h 1296"/>
              <a:gd name="T28" fmla="*/ 89 w 1213"/>
              <a:gd name="T29" fmla="*/ 1052 h 1296"/>
              <a:gd name="T30" fmla="*/ 211 w 1213"/>
              <a:gd name="T31" fmla="*/ 906 h 1296"/>
              <a:gd name="T32" fmla="*/ 245 w 1213"/>
              <a:gd name="T33" fmla="*/ 903 h 1296"/>
              <a:gd name="T34" fmla="*/ 248 w 1213"/>
              <a:gd name="T35" fmla="*/ 937 h 1296"/>
              <a:gd name="T36" fmla="*/ 1201 w 1213"/>
              <a:gd name="T37" fmla="*/ 473 h 1296"/>
              <a:gd name="T38" fmla="*/ 685 w 1213"/>
              <a:gd name="T39" fmla="*/ 0 h 1296"/>
              <a:gd name="T40" fmla="*/ 640 w 1213"/>
              <a:gd name="T41" fmla="*/ 2 h 1296"/>
              <a:gd name="T42" fmla="*/ 288 w 1213"/>
              <a:gd name="T43" fmla="*/ 184 h 1296"/>
              <a:gd name="T44" fmla="*/ 169 w 1213"/>
              <a:gd name="T45" fmla="*/ 563 h 1296"/>
              <a:gd name="T46" fmla="*/ 240 w 1213"/>
              <a:gd name="T47" fmla="*/ 783 h 1296"/>
              <a:gd name="T48" fmla="*/ 45 w 1213"/>
              <a:gd name="T49" fmla="*/ 1007 h 1296"/>
              <a:gd name="T50" fmla="*/ 4 w 1213"/>
              <a:gd name="T51" fmla="*/ 1136 h 1296"/>
              <a:gd name="T52" fmla="*/ 66 w 1213"/>
              <a:gd name="T53" fmla="*/ 1255 h 1296"/>
              <a:gd name="T54" fmla="*/ 179 w 1213"/>
              <a:gd name="T55" fmla="*/ 1296 h 1296"/>
              <a:gd name="T56" fmla="*/ 194 w 1213"/>
              <a:gd name="T57" fmla="*/ 1296 h 1296"/>
              <a:gd name="T58" fmla="*/ 314 w 1213"/>
              <a:gd name="T59" fmla="*/ 1234 h 1296"/>
              <a:gd name="T60" fmla="*/ 513 w 1213"/>
              <a:gd name="T61" fmla="*/ 1006 h 1296"/>
              <a:gd name="T62" fmla="*/ 686 w 1213"/>
              <a:gd name="T63" fmla="*/ 1036 h 1296"/>
              <a:gd name="T64" fmla="*/ 730 w 1213"/>
              <a:gd name="T65" fmla="*/ 1034 h 1296"/>
              <a:gd name="T66" fmla="*/ 1082 w 1213"/>
              <a:gd name="T67" fmla="*/ 851 h 1296"/>
              <a:gd name="T68" fmla="*/ 1201 w 1213"/>
              <a:gd name="T69" fmla="*/ 473 h 1296"/>
              <a:gd name="T70" fmla="*/ 691 w 1213"/>
              <a:gd name="T71" fmla="*/ 233 h 1296"/>
              <a:gd name="T72" fmla="*/ 664 w 1213"/>
              <a:gd name="T73" fmla="*/ 234 h 1296"/>
              <a:gd name="T74" fmla="*/ 457 w 1213"/>
              <a:gd name="T75" fmla="*/ 339 h 1296"/>
              <a:gd name="T76" fmla="*/ 460 w 1213"/>
              <a:gd name="T77" fmla="*/ 383 h 1296"/>
              <a:gd name="T78" fmla="*/ 504 w 1213"/>
              <a:gd name="T79" fmla="*/ 380 h 1296"/>
              <a:gd name="T80" fmla="*/ 669 w 1213"/>
              <a:gd name="T81" fmla="*/ 296 h 1296"/>
              <a:gd name="T82" fmla="*/ 691 w 1213"/>
              <a:gd name="T83" fmla="*/ 295 h 1296"/>
              <a:gd name="T84" fmla="*/ 844 w 1213"/>
              <a:gd name="T85" fmla="*/ 347 h 1296"/>
              <a:gd name="T86" fmla="*/ 887 w 1213"/>
              <a:gd name="T87" fmla="*/ 342 h 1296"/>
              <a:gd name="T88" fmla="*/ 882 w 1213"/>
              <a:gd name="T89" fmla="*/ 298 h 1296"/>
              <a:gd name="T90" fmla="*/ 691 w 1213"/>
              <a:gd name="T91" fmla="*/ 233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13" h="1296">
                <a:moveTo>
                  <a:pt x="717" y="895"/>
                </a:moveTo>
                <a:cubicBezTo>
                  <a:pt x="706" y="896"/>
                  <a:pt x="695" y="896"/>
                  <a:pt x="684" y="896"/>
                </a:cubicBezTo>
                <a:cubicBezTo>
                  <a:pt x="490" y="896"/>
                  <a:pt x="324" y="744"/>
                  <a:pt x="307" y="550"/>
                </a:cubicBezTo>
                <a:cubicBezTo>
                  <a:pt x="289" y="342"/>
                  <a:pt x="443" y="158"/>
                  <a:pt x="652" y="140"/>
                </a:cubicBezTo>
                <a:cubicBezTo>
                  <a:pt x="663" y="139"/>
                  <a:pt x="674" y="138"/>
                  <a:pt x="685" y="138"/>
                </a:cubicBezTo>
                <a:cubicBezTo>
                  <a:pt x="880" y="138"/>
                  <a:pt x="1045" y="290"/>
                  <a:pt x="1062" y="484"/>
                </a:cubicBezTo>
                <a:cubicBezTo>
                  <a:pt x="1080" y="692"/>
                  <a:pt x="926" y="877"/>
                  <a:pt x="717" y="895"/>
                </a:cubicBezTo>
                <a:close/>
                <a:moveTo>
                  <a:pt x="248" y="937"/>
                </a:moveTo>
                <a:lnTo>
                  <a:pt x="127" y="1084"/>
                </a:lnTo>
                <a:cubicBezTo>
                  <a:pt x="118" y="1094"/>
                  <a:pt x="113" y="1108"/>
                  <a:pt x="113" y="1121"/>
                </a:cubicBezTo>
                <a:cubicBezTo>
                  <a:pt x="113" y="1138"/>
                  <a:pt x="120" y="1154"/>
                  <a:pt x="134" y="1166"/>
                </a:cubicBezTo>
                <a:cubicBezTo>
                  <a:pt x="144" y="1175"/>
                  <a:pt x="146" y="1190"/>
                  <a:pt x="137" y="1200"/>
                </a:cubicBezTo>
                <a:cubicBezTo>
                  <a:pt x="132" y="1206"/>
                  <a:pt x="115" y="1215"/>
                  <a:pt x="103" y="1203"/>
                </a:cubicBezTo>
                <a:cubicBezTo>
                  <a:pt x="78" y="1181"/>
                  <a:pt x="64" y="1152"/>
                  <a:pt x="65" y="1121"/>
                </a:cubicBezTo>
                <a:cubicBezTo>
                  <a:pt x="64" y="1097"/>
                  <a:pt x="73" y="1072"/>
                  <a:pt x="89" y="1052"/>
                </a:cubicBezTo>
                <a:lnTo>
                  <a:pt x="211" y="906"/>
                </a:lnTo>
                <a:cubicBezTo>
                  <a:pt x="219" y="896"/>
                  <a:pt x="235" y="894"/>
                  <a:pt x="245" y="903"/>
                </a:cubicBezTo>
                <a:cubicBezTo>
                  <a:pt x="255" y="911"/>
                  <a:pt x="257" y="927"/>
                  <a:pt x="248" y="937"/>
                </a:cubicBezTo>
                <a:close/>
                <a:moveTo>
                  <a:pt x="1201" y="473"/>
                </a:moveTo>
                <a:cubicBezTo>
                  <a:pt x="1178" y="207"/>
                  <a:pt x="951" y="0"/>
                  <a:pt x="685" y="0"/>
                </a:cubicBezTo>
                <a:cubicBezTo>
                  <a:pt x="670" y="0"/>
                  <a:pt x="655" y="0"/>
                  <a:pt x="640" y="2"/>
                </a:cubicBezTo>
                <a:cubicBezTo>
                  <a:pt x="502" y="14"/>
                  <a:pt x="377" y="79"/>
                  <a:pt x="288" y="184"/>
                </a:cubicBezTo>
                <a:cubicBezTo>
                  <a:pt x="199" y="291"/>
                  <a:pt x="157" y="425"/>
                  <a:pt x="169" y="563"/>
                </a:cubicBezTo>
                <a:cubicBezTo>
                  <a:pt x="176" y="641"/>
                  <a:pt x="200" y="716"/>
                  <a:pt x="240" y="783"/>
                </a:cubicBezTo>
                <a:lnTo>
                  <a:pt x="45" y="1007"/>
                </a:lnTo>
                <a:cubicBezTo>
                  <a:pt x="14" y="1044"/>
                  <a:pt x="0" y="1089"/>
                  <a:pt x="4" y="1136"/>
                </a:cubicBezTo>
                <a:cubicBezTo>
                  <a:pt x="8" y="1183"/>
                  <a:pt x="30" y="1225"/>
                  <a:pt x="66" y="1255"/>
                </a:cubicBezTo>
                <a:cubicBezTo>
                  <a:pt x="98" y="1282"/>
                  <a:pt x="138" y="1296"/>
                  <a:pt x="179" y="1296"/>
                </a:cubicBezTo>
                <a:cubicBezTo>
                  <a:pt x="184" y="1296"/>
                  <a:pt x="189" y="1296"/>
                  <a:pt x="194" y="1296"/>
                </a:cubicBezTo>
                <a:cubicBezTo>
                  <a:pt x="241" y="1292"/>
                  <a:pt x="283" y="1270"/>
                  <a:pt x="314" y="1234"/>
                </a:cubicBezTo>
                <a:lnTo>
                  <a:pt x="513" y="1006"/>
                </a:lnTo>
                <a:cubicBezTo>
                  <a:pt x="569" y="1026"/>
                  <a:pt x="627" y="1036"/>
                  <a:pt x="686" y="1036"/>
                </a:cubicBezTo>
                <a:cubicBezTo>
                  <a:pt x="700" y="1036"/>
                  <a:pt x="715" y="1035"/>
                  <a:pt x="730" y="1034"/>
                </a:cubicBezTo>
                <a:cubicBezTo>
                  <a:pt x="868" y="1022"/>
                  <a:pt x="993" y="957"/>
                  <a:pt x="1082" y="851"/>
                </a:cubicBezTo>
                <a:cubicBezTo>
                  <a:pt x="1171" y="745"/>
                  <a:pt x="1213" y="610"/>
                  <a:pt x="1201" y="473"/>
                </a:cubicBezTo>
                <a:close/>
                <a:moveTo>
                  <a:pt x="691" y="233"/>
                </a:moveTo>
                <a:cubicBezTo>
                  <a:pt x="682" y="233"/>
                  <a:pt x="673" y="233"/>
                  <a:pt x="664" y="234"/>
                </a:cubicBezTo>
                <a:cubicBezTo>
                  <a:pt x="581" y="241"/>
                  <a:pt x="508" y="281"/>
                  <a:pt x="457" y="339"/>
                </a:cubicBezTo>
                <a:cubicBezTo>
                  <a:pt x="446" y="352"/>
                  <a:pt x="447" y="372"/>
                  <a:pt x="460" y="383"/>
                </a:cubicBezTo>
                <a:cubicBezTo>
                  <a:pt x="466" y="388"/>
                  <a:pt x="489" y="397"/>
                  <a:pt x="504" y="380"/>
                </a:cubicBezTo>
                <a:cubicBezTo>
                  <a:pt x="546" y="334"/>
                  <a:pt x="603" y="302"/>
                  <a:pt x="669" y="296"/>
                </a:cubicBezTo>
                <a:cubicBezTo>
                  <a:pt x="677" y="295"/>
                  <a:pt x="684" y="295"/>
                  <a:pt x="691" y="295"/>
                </a:cubicBezTo>
                <a:cubicBezTo>
                  <a:pt x="748" y="295"/>
                  <a:pt x="801" y="314"/>
                  <a:pt x="844" y="347"/>
                </a:cubicBezTo>
                <a:cubicBezTo>
                  <a:pt x="857" y="358"/>
                  <a:pt x="877" y="355"/>
                  <a:pt x="887" y="342"/>
                </a:cubicBezTo>
                <a:cubicBezTo>
                  <a:pt x="898" y="328"/>
                  <a:pt x="895" y="308"/>
                  <a:pt x="882" y="298"/>
                </a:cubicBezTo>
                <a:cubicBezTo>
                  <a:pt x="829" y="257"/>
                  <a:pt x="762" y="233"/>
                  <a:pt x="691" y="2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/>
          </a:p>
        </p:txBody>
      </p:sp>
      <p:sp>
        <p:nvSpPr>
          <p:cNvPr id="234" name="Freeform 130">
            <a:extLst>
              <a:ext uri="{FF2B5EF4-FFF2-40B4-BE49-F238E27FC236}">
                <a16:creationId xmlns:a16="http://schemas.microsoft.com/office/drawing/2014/main" id="{AB32385B-AA00-4E9F-8536-201296BF0C0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406697" y="2517186"/>
            <a:ext cx="216000" cy="245854"/>
          </a:xfrm>
          <a:custGeom>
            <a:avLst/>
            <a:gdLst>
              <a:gd name="T0" fmla="*/ 943 w 1200"/>
              <a:gd name="T1" fmla="*/ 0 h 1372"/>
              <a:gd name="T2" fmla="*/ 1029 w 1200"/>
              <a:gd name="T3" fmla="*/ 86 h 1372"/>
              <a:gd name="T4" fmla="*/ 686 w 1200"/>
              <a:gd name="T5" fmla="*/ 429 h 1372"/>
              <a:gd name="T6" fmla="*/ 515 w 1200"/>
              <a:gd name="T7" fmla="*/ 257 h 1372"/>
              <a:gd name="T8" fmla="*/ 0 w 1200"/>
              <a:gd name="T9" fmla="*/ 772 h 1372"/>
              <a:gd name="T10" fmla="*/ 86 w 1200"/>
              <a:gd name="T11" fmla="*/ 857 h 1372"/>
              <a:gd name="T12" fmla="*/ 515 w 1200"/>
              <a:gd name="T13" fmla="*/ 429 h 1372"/>
              <a:gd name="T14" fmla="*/ 686 w 1200"/>
              <a:gd name="T15" fmla="*/ 600 h 1372"/>
              <a:gd name="T16" fmla="*/ 1115 w 1200"/>
              <a:gd name="T17" fmla="*/ 172 h 1372"/>
              <a:gd name="T18" fmla="*/ 1200 w 1200"/>
              <a:gd name="T19" fmla="*/ 257 h 1372"/>
              <a:gd name="T20" fmla="*/ 1200 w 1200"/>
              <a:gd name="T21" fmla="*/ 0 h 1372"/>
              <a:gd name="T22" fmla="*/ 943 w 1200"/>
              <a:gd name="T23" fmla="*/ 0 h 1372"/>
              <a:gd name="T24" fmla="*/ 1029 w 1200"/>
              <a:gd name="T25" fmla="*/ 429 h 1372"/>
              <a:gd name="T26" fmla="*/ 1200 w 1200"/>
              <a:gd name="T27" fmla="*/ 429 h 1372"/>
              <a:gd name="T28" fmla="*/ 1200 w 1200"/>
              <a:gd name="T29" fmla="*/ 1372 h 1372"/>
              <a:gd name="T30" fmla="*/ 1029 w 1200"/>
              <a:gd name="T31" fmla="*/ 1372 h 1372"/>
              <a:gd name="T32" fmla="*/ 1029 w 1200"/>
              <a:gd name="T33" fmla="*/ 429 h 1372"/>
              <a:gd name="T34" fmla="*/ 686 w 1200"/>
              <a:gd name="T35" fmla="*/ 686 h 1372"/>
              <a:gd name="T36" fmla="*/ 857 w 1200"/>
              <a:gd name="T37" fmla="*/ 686 h 1372"/>
              <a:gd name="T38" fmla="*/ 857 w 1200"/>
              <a:gd name="T39" fmla="*/ 1372 h 1372"/>
              <a:gd name="T40" fmla="*/ 686 w 1200"/>
              <a:gd name="T41" fmla="*/ 1372 h 1372"/>
              <a:gd name="T42" fmla="*/ 686 w 1200"/>
              <a:gd name="T43" fmla="*/ 686 h 1372"/>
              <a:gd name="T44" fmla="*/ 343 w 1200"/>
              <a:gd name="T45" fmla="*/ 772 h 1372"/>
              <a:gd name="T46" fmla="*/ 515 w 1200"/>
              <a:gd name="T47" fmla="*/ 772 h 1372"/>
              <a:gd name="T48" fmla="*/ 515 w 1200"/>
              <a:gd name="T49" fmla="*/ 1372 h 1372"/>
              <a:gd name="T50" fmla="*/ 343 w 1200"/>
              <a:gd name="T51" fmla="*/ 1372 h 1372"/>
              <a:gd name="T52" fmla="*/ 343 w 1200"/>
              <a:gd name="T53" fmla="*/ 772 h 1372"/>
              <a:gd name="T54" fmla="*/ 0 w 1200"/>
              <a:gd name="T55" fmla="*/ 943 h 1372"/>
              <a:gd name="T56" fmla="*/ 172 w 1200"/>
              <a:gd name="T57" fmla="*/ 943 h 1372"/>
              <a:gd name="T58" fmla="*/ 172 w 1200"/>
              <a:gd name="T59" fmla="*/ 1372 h 1372"/>
              <a:gd name="T60" fmla="*/ 0 w 1200"/>
              <a:gd name="T61" fmla="*/ 1372 h 1372"/>
              <a:gd name="T62" fmla="*/ 0 w 1200"/>
              <a:gd name="T63" fmla="*/ 943 h 1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00" h="1372">
                <a:moveTo>
                  <a:pt x="943" y="0"/>
                </a:moveTo>
                <a:lnTo>
                  <a:pt x="1029" y="86"/>
                </a:lnTo>
                <a:lnTo>
                  <a:pt x="686" y="429"/>
                </a:lnTo>
                <a:lnTo>
                  <a:pt x="515" y="257"/>
                </a:lnTo>
                <a:lnTo>
                  <a:pt x="0" y="772"/>
                </a:lnTo>
                <a:lnTo>
                  <a:pt x="86" y="857"/>
                </a:lnTo>
                <a:lnTo>
                  <a:pt x="515" y="429"/>
                </a:lnTo>
                <a:lnTo>
                  <a:pt x="686" y="600"/>
                </a:lnTo>
                <a:lnTo>
                  <a:pt x="1115" y="172"/>
                </a:lnTo>
                <a:lnTo>
                  <a:pt x="1200" y="257"/>
                </a:lnTo>
                <a:lnTo>
                  <a:pt x="1200" y="0"/>
                </a:lnTo>
                <a:lnTo>
                  <a:pt x="943" y="0"/>
                </a:lnTo>
                <a:close/>
                <a:moveTo>
                  <a:pt x="1029" y="429"/>
                </a:moveTo>
                <a:lnTo>
                  <a:pt x="1200" y="429"/>
                </a:lnTo>
                <a:lnTo>
                  <a:pt x="1200" y="1372"/>
                </a:lnTo>
                <a:lnTo>
                  <a:pt x="1029" y="1372"/>
                </a:lnTo>
                <a:lnTo>
                  <a:pt x="1029" y="429"/>
                </a:lnTo>
                <a:close/>
                <a:moveTo>
                  <a:pt x="686" y="686"/>
                </a:moveTo>
                <a:lnTo>
                  <a:pt x="857" y="686"/>
                </a:lnTo>
                <a:lnTo>
                  <a:pt x="857" y="1372"/>
                </a:lnTo>
                <a:lnTo>
                  <a:pt x="686" y="1372"/>
                </a:lnTo>
                <a:lnTo>
                  <a:pt x="686" y="686"/>
                </a:lnTo>
                <a:close/>
                <a:moveTo>
                  <a:pt x="343" y="772"/>
                </a:moveTo>
                <a:lnTo>
                  <a:pt x="515" y="772"/>
                </a:lnTo>
                <a:lnTo>
                  <a:pt x="515" y="1372"/>
                </a:lnTo>
                <a:lnTo>
                  <a:pt x="343" y="1372"/>
                </a:lnTo>
                <a:lnTo>
                  <a:pt x="343" y="772"/>
                </a:lnTo>
                <a:close/>
                <a:moveTo>
                  <a:pt x="0" y="943"/>
                </a:moveTo>
                <a:lnTo>
                  <a:pt x="172" y="943"/>
                </a:lnTo>
                <a:lnTo>
                  <a:pt x="172" y="1372"/>
                </a:lnTo>
                <a:lnTo>
                  <a:pt x="0" y="1372"/>
                </a:lnTo>
                <a:lnTo>
                  <a:pt x="0" y="9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/>
          </a:p>
        </p:txBody>
      </p:sp>
      <p:grpSp>
        <p:nvGrpSpPr>
          <p:cNvPr id="235" name="组合 234">
            <a:extLst>
              <a:ext uri="{FF2B5EF4-FFF2-40B4-BE49-F238E27FC236}">
                <a16:creationId xmlns:a16="http://schemas.microsoft.com/office/drawing/2014/main" id="{74799F4B-D9C7-4490-85D7-F817FA4190D3}"/>
              </a:ext>
            </a:extLst>
          </p:cNvPr>
          <p:cNvGrpSpPr>
            <a:grpSpLocks noChangeAspect="1"/>
          </p:cNvGrpSpPr>
          <p:nvPr/>
        </p:nvGrpSpPr>
        <p:grpSpPr>
          <a:xfrm>
            <a:off x="5932253" y="2490723"/>
            <a:ext cx="297000" cy="299008"/>
            <a:chOff x="5042691" y="2273920"/>
            <a:chExt cx="702937" cy="707692"/>
          </a:xfrm>
          <a:solidFill>
            <a:schemeClr val="bg1"/>
          </a:solidFill>
        </p:grpSpPr>
        <p:sp>
          <p:nvSpPr>
            <p:cNvPr id="236" name="Freeform 12">
              <a:extLst>
                <a:ext uri="{FF2B5EF4-FFF2-40B4-BE49-F238E27FC236}">
                  <a16:creationId xmlns:a16="http://schemas.microsoft.com/office/drawing/2014/main" id="{B42CC6AF-2ABF-4266-B6AE-2F9D25ECF644}"/>
                </a:ext>
              </a:extLst>
            </p:cNvPr>
            <p:cNvSpPr/>
            <p:nvPr/>
          </p:nvSpPr>
          <p:spPr bwMode="auto">
            <a:xfrm>
              <a:off x="5284806" y="2789968"/>
              <a:ext cx="460822" cy="191644"/>
            </a:xfrm>
            <a:custGeom>
              <a:avLst/>
              <a:gdLst>
                <a:gd name="T0" fmla="*/ 25 w 533"/>
                <a:gd name="T1" fmla="*/ 165 h 222"/>
                <a:gd name="T2" fmla="*/ 158 w 533"/>
                <a:gd name="T3" fmla="*/ 165 h 222"/>
                <a:gd name="T4" fmla="*/ 158 w 533"/>
                <a:gd name="T5" fmla="*/ 108 h 222"/>
                <a:gd name="T6" fmla="*/ 184 w 533"/>
                <a:gd name="T7" fmla="*/ 83 h 222"/>
                <a:gd name="T8" fmla="*/ 317 w 533"/>
                <a:gd name="T9" fmla="*/ 83 h 222"/>
                <a:gd name="T10" fmla="*/ 317 w 533"/>
                <a:gd name="T11" fmla="*/ 25 h 222"/>
                <a:gd name="T12" fmla="*/ 343 w 533"/>
                <a:gd name="T13" fmla="*/ 0 h 222"/>
                <a:gd name="T14" fmla="*/ 533 w 533"/>
                <a:gd name="T15" fmla="*/ 0 h 222"/>
                <a:gd name="T16" fmla="*/ 533 w 533"/>
                <a:gd name="T17" fmla="*/ 32 h 222"/>
                <a:gd name="T18" fmla="*/ 508 w 533"/>
                <a:gd name="T19" fmla="*/ 57 h 222"/>
                <a:gd name="T20" fmla="*/ 375 w 533"/>
                <a:gd name="T21" fmla="*/ 57 h 222"/>
                <a:gd name="T22" fmla="*/ 375 w 533"/>
                <a:gd name="T23" fmla="*/ 114 h 222"/>
                <a:gd name="T24" fmla="*/ 349 w 533"/>
                <a:gd name="T25" fmla="*/ 140 h 222"/>
                <a:gd name="T26" fmla="*/ 216 w 533"/>
                <a:gd name="T27" fmla="*/ 140 h 222"/>
                <a:gd name="T28" fmla="*/ 216 w 533"/>
                <a:gd name="T29" fmla="*/ 197 h 222"/>
                <a:gd name="T30" fmla="*/ 190 w 533"/>
                <a:gd name="T31" fmla="*/ 222 h 222"/>
                <a:gd name="T32" fmla="*/ 0 w 533"/>
                <a:gd name="T33" fmla="*/ 222 h 222"/>
                <a:gd name="T34" fmla="*/ 0 w 533"/>
                <a:gd name="T35" fmla="*/ 191 h 222"/>
                <a:gd name="T36" fmla="*/ 25 w 533"/>
                <a:gd name="T37" fmla="*/ 16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3" h="222">
                  <a:moveTo>
                    <a:pt x="25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94"/>
                    <a:pt x="170" y="83"/>
                    <a:pt x="184" y="83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11"/>
                    <a:pt x="329" y="0"/>
                    <a:pt x="343" y="0"/>
                  </a:cubicBezTo>
                  <a:cubicBezTo>
                    <a:pt x="533" y="0"/>
                    <a:pt x="533" y="0"/>
                    <a:pt x="533" y="0"/>
                  </a:cubicBezTo>
                  <a:cubicBezTo>
                    <a:pt x="533" y="32"/>
                    <a:pt x="533" y="32"/>
                    <a:pt x="533" y="32"/>
                  </a:cubicBezTo>
                  <a:cubicBezTo>
                    <a:pt x="533" y="46"/>
                    <a:pt x="522" y="57"/>
                    <a:pt x="508" y="57"/>
                  </a:cubicBezTo>
                  <a:cubicBezTo>
                    <a:pt x="375" y="57"/>
                    <a:pt x="375" y="57"/>
                    <a:pt x="375" y="57"/>
                  </a:cubicBezTo>
                  <a:cubicBezTo>
                    <a:pt x="375" y="114"/>
                    <a:pt x="375" y="114"/>
                    <a:pt x="375" y="114"/>
                  </a:cubicBezTo>
                  <a:cubicBezTo>
                    <a:pt x="375" y="128"/>
                    <a:pt x="363" y="140"/>
                    <a:pt x="349" y="140"/>
                  </a:cubicBezTo>
                  <a:cubicBezTo>
                    <a:pt x="216" y="140"/>
                    <a:pt x="216" y="140"/>
                    <a:pt x="216" y="140"/>
                  </a:cubicBezTo>
                  <a:cubicBezTo>
                    <a:pt x="216" y="197"/>
                    <a:pt x="216" y="197"/>
                    <a:pt x="216" y="197"/>
                  </a:cubicBezTo>
                  <a:cubicBezTo>
                    <a:pt x="216" y="211"/>
                    <a:pt x="204" y="222"/>
                    <a:pt x="19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77"/>
                    <a:pt x="11" y="165"/>
                    <a:pt x="25" y="1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37" name="Freeform 13">
              <a:extLst>
                <a:ext uri="{FF2B5EF4-FFF2-40B4-BE49-F238E27FC236}">
                  <a16:creationId xmlns:a16="http://schemas.microsoft.com/office/drawing/2014/main" id="{B3194F85-F990-4B43-9788-8F9B52ECEF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2691" y="2273920"/>
              <a:ext cx="529214" cy="655758"/>
            </a:xfrm>
            <a:custGeom>
              <a:avLst/>
              <a:gdLst>
                <a:gd name="T0" fmla="*/ 28 w 612"/>
                <a:gd name="T1" fmla="*/ 504 h 759"/>
                <a:gd name="T2" fmla="*/ 148 w 612"/>
                <a:gd name="T3" fmla="*/ 514 h 759"/>
                <a:gd name="T4" fmla="*/ 179 w 612"/>
                <a:gd name="T5" fmla="*/ 488 h 759"/>
                <a:gd name="T6" fmla="*/ 184 w 612"/>
                <a:gd name="T7" fmla="*/ 423 h 759"/>
                <a:gd name="T8" fmla="*/ 158 w 612"/>
                <a:gd name="T9" fmla="*/ 392 h 759"/>
                <a:gd name="T10" fmla="*/ 38 w 612"/>
                <a:gd name="T11" fmla="*/ 381 h 759"/>
                <a:gd name="T12" fmla="*/ 7 w 612"/>
                <a:gd name="T13" fmla="*/ 407 h 759"/>
                <a:gd name="T14" fmla="*/ 2 w 612"/>
                <a:gd name="T15" fmla="*/ 473 h 759"/>
                <a:gd name="T16" fmla="*/ 28 w 612"/>
                <a:gd name="T17" fmla="*/ 504 h 759"/>
                <a:gd name="T18" fmla="*/ 157 w 612"/>
                <a:gd name="T19" fmla="*/ 669 h 759"/>
                <a:gd name="T20" fmla="*/ 254 w 612"/>
                <a:gd name="T21" fmla="*/ 487 h 759"/>
                <a:gd name="T22" fmla="*/ 334 w 612"/>
                <a:gd name="T23" fmla="*/ 512 h 759"/>
                <a:gd name="T24" fmla="*/ 342 w 612"/>
                <a:gd name="T25" fmla="*/ 515 h 759"/>
                <a:gd name="T26" fmla="*/ 216 w 612"/>
                <a:gd name="T27" fmla="*/ 722 h 759"/>
                <a:gd name="T28" fmla="*/ 157 w 612"/>
                <a:gd name="T29" fmla="*/ 669 h 759"/>
                <a:gd name="T30" fmla="*/ 379 w 612"/>
                <a:gd name="T31" fmla="*/ 7 h 759"/>
                <a:gd name="T32" fmla="*/ 426 w 612"/>
                <a:gd name="T33" fmla="*/ 84 h 759"/>
                <a:gd name="T34" fmla="*/ 349 w 612"/>
                <a:gd name="T35" fmla="*/ 150 h 759"/>
                <a:gd name="T36" fmla="*/ 304 w 612"/>
                <a:gd name="T37" fmla="*/ 59 h 759"/>
                <a:gd name="T38" fmla="*/ 379 w 612"/>
                <a:gd name="T39" fmla="*/ 7 h 759"/>
                <a:gd name="T40" fmla="*/ 371 w 612"/>
                <a:gd name="T41" fmla="*/ 183 h 759"/>
                <a:gd name="T42" fmla="*/ 403 w 612"/>
                <a:gd name="T43" fmla="*/ 199 h 759"/>
                <a:gd name="T44" fmla="*/ 574 w 612"/>
                <a:gd name="T45" fmla="*/ 278 h 759"/>
                <a:gd name="T46" fmla="*/ 579 w 612"/>
                <a:gd name="T47" fmla="*/ 341 h 759"/>
                <a:gd name="T48" fmla="*/ 398 w 612"/>
                <a:gd name="T49" fmla="*/ 296 h 759"/>
                <a:gd name="T50" fmla="*/ 381 w 612"/>
                <a:gd name="T51" fmla="*/ 385 h 759"/>
                <a:gd name="T52" fmla="*/ 390 w 612"/>
                <a:gd name="T53" fmla="*/ 402 h 759"/>
                <a:gd name="T54" fmla="*/ 561 w 612"/>
                <a:gd name="T55" fmla="*/ 593 h 759"/>
                <a:gd name="T56" fmla="*/ 489 w 612"/>
                <a:gd name="T57" fmla="*/ 626 h 759"/>
                <a:gd name="T58" fmla="*/ 233 w 612"/>
                <a:gd name="T59" fmla="*/ 447 h 759"/>
                <a:gd name="T60" fmla="*/ 203 w 612"/>
                <a:gd name="T61" fmla="*/ 392 h 759"/>
                <a:gd name="T62" fmla="*/ 231 w 612"/>
                <a:gd name="T63" fmla="*/ 239 h 759"/>
                <a:gd name="T64" fmla="*/ 157 w 612"/>
                <a:gd name="T65" fmla="*/ 344 h 759"/>
                <a:gd name="T66" fmla="*/ 95 w 612"/>
                <a:gd name="T67" fmla="*/ 332 h 759"/>
                <a:gd name="T68" fmla="*/ 247 w 612"/>
                <a:gd name="T69" fmla="*/ 155 h 759"/>
                <a:gd name="T70" fmla="*/ 313 w 612"/>
                <a:gd name="T71" fmla="*/ 163 h 759"/>
                <a:gd name="T72" fmla="*/ 349 w 612"/>
                <a:gd name="T73" fmla="*/ 227 h 759"/>
                <a:gd name="T74" fmla="*/ 371 w 612"/>
                <a:gd name="T75" fmla="*/ 183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2" h="759">
                  <a:moveTo>
                    <a:pt x="28" y="504"/>
                  </a:moveTo>
                  <a:cubicBezTo>
                    <a:pt x="148" y="514"/>
                    <a:pt x="148" y="514"/>
                    <a:pt x="148" y="514"/>
                  </a:cubicBezTo>
                  <a:cubicBezTo>
                    <a:pt x="164" y="516"/>
                    <a:pt x="177" y="504"/>
                    <a:pt x="179" y="488"/>
                  </a:cubicBezTo>
                  <a:cubicBezTo>
                    <a:pt x="184" y="423"/>
                    <a:pt x="184" y="423"/>
                    <a:pt x="184" y="423"/>
                  </a:cubicBezTo>
                  <a:cubicBezTo>
                    <a:pt x="186" y="407"/>
                    <a:pt x="174" y="393"/>
                    <a:pt x="158" y="392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23" y="380"/>
                    <a:pt x="9" y="392"/>
                    <a:pt x="7" y="407"/>
                  </a:cubicBezTo>
                  <a:cubicBezTo>
                    <a:pt x="2" y="473"/>
                    <a:pt x="2" y="473"/>
                    <a:pt x="2" y="473"/>
                  </a:cubicBezTo>
                  <a:cubicBezTo>
                    <a:pt x="0" y="489"/>
                    <a:pt x="12" y="503"/>
                    <a:pt x="28" y="504"/>
                  </a:cubicBezTo>
                  <a:close/>
                  <a:moveTo>
                    <a:pt x="157" y="669"/>
                  </a:moveTo>
                  <a:cubicBezTo>
                    <a:pt x="220" y="595"/>
                    <a:pt x="230" y="592"/>
                    <a:pt x="254" y="487"/>
                  </a:cubicBezTo>
                  <a:cubicBezTo>
                    <a:pt x="280" y="496"/>
                    <a:pt x="307" y="504"/>
                    <a:pt x="334" y="512"/>
                  </a:cubicBezTo>
                  <a:cubicBezTo>
                    <a:pt x="337" y="513"/>
                    <a:pt x="339" y="514"/>
                    <a:pt x="342" y="515"/>
                  </a:cubicBezTo>
                  <a:cubicBezTo>
                    <a:pt x="303" y="633"/>
                    <a:pt x="296" y="637"/>
                    <a:pt x="216" y="722"/>
                  </a:cubicBezTo>
                  <a:cubicBezTo>
                    <a:pt x="180" y="759"/>
                    <a:pt x="122" y="709"/>
                    <a:pt x="157" y="669"/>
                  </a:cubicBezTo>
                  <a:close/>
                  <a:moveTo>
                    <a:pt x="379" y="7"/>
                  </a:moveTo>
                  <a:cubicBezTo>
                    <a:pt x="413" y="15"/>
                    <a:pt x="434" y="49"/>
                    <a:pt x="426" y="84"/>
                  </a:cubicBezTo>
                  <a:cubicBezTo>
                    <a:pt x="419" y="120"/>
                    <a:pt x="383" y="157"/>
                    <a:pt x="349" y="150"/>
                  </a:cubicBezTo>
                  <a:cubicBezTo>
                    <a:pt x="315" y="143"/>
                    <a:pt x="297" y="94"/>
                    <a:pt x="304" y="59"/>
                  </a:cubicBezTo>
                  <a:cubicBezTo>
                    <a:pt x="312" y="23"/>
                    <a:pt x="345" y="0"/>
                    <a:pt x="379" y="7"/>
                  </a:cubicBezTo>
                  <a:close/>
                  <a:moveTo>
                    <a:pt x="371" y="183"/>
                  </a:moveTo>
                  <a:cubicBezTo>
                    <a:pt x="378" y="185"/>
                    <a:pt x="393" y="190"/>
                    <a:pt x="403" y="199"/>
                  </a:cubicBezTo>
                  <a:cubicBezTo>
                    <a:pt x="494" y="286"/>
                    <a:pt x="474" y="282"/>
                    <a:pt x="574" y="278"/>
                  </a:cubicBezTo>
                  <a:cubicBezTo>
                    <a:pt x="612" y="277"/>
                    <a:pt x="611" y="338"/>
                    <a:pt x="579" y="341"/>
                  </a:cubicBezTo>
                  <a:cubicBezTo>
                    <a:pt x="477" y="350"/>
                    <a:pt x="470" y="358"/>
                    <a:pt x="398" y="296"/>
                  </a:cubicBezTo>
                  <a:cubicBezTo>
                    <a:pt x="381" y="385"/>
                    <a:pt x="381" y="385"/>
                    <a:pt x="381" y="385"/>
                  </a:cubicBezTo>
                  <a:cubicBezTo>
                    <a:pt x="380" y="392"/>
                    <a:pt x="383" y="399"/>
                    <a:pt x="390" y="402"/>
                  </a:cubicBezTo>
                  <a:cubicBezTo>
                    <a:pt x="494" y="448"/>
                    <a:pt x="515" y="448"/>
                    <a:pt x="561" y="593"/>
                  </a:cubicBezTo>
                  <a:cubicBezTo>
                    <a:pt x="578" y="638"/>
                    <a:pt x="510" y="668"/>
                    <a:pt x="489" y="626"/>
                  </a:cubicBezTo>
                  <a:cubicBezTo>
                    <a:pt x="417" y="484"/>
                    <a:pt x="405" y="506"/>
                    <a:pt x="233" y="447"/>
                  </a:cubicBezTo>
                  <a:cubicBezTo>
                    <a:pt x="211" y="435"/>
                    <a:pt x="203" y="416"/>
                    <a:pt x="203" y="392"/>
                  </a:cubicBezTo>
                  <a:cubicBezTo>
                    <a:pt x="231" y="239"/>
                    <a:pt x="231" y="239"/>
                    <a:pt x="231" y="239"/>
                  </a:cubicBezTo>
                  <a:cubicBezTo>
                    <a:pt x="164" y="260"/>
                    <a:pt x="171" y="259"/>
                    <a:pt x="157" y="344"/>
                  </a:cubicBezTo>
                  <a:cubicBezTo>
                    <a:pt x="151" y="376"/>
                    <a:pt x="91" y="372"/>
                    <a:pt x="95" y="332"/>
                  </a:cubicBezTo>
                  <a:cubicBezTo>
                    <a:pt x="107" y="207"/>
                    <a:pt x="126" y="199"/>
                    <a:pt x="247" y="155"/>
                  </a:cubicBezTo>
                  <a:cubicBezTo>
                    <a:pt x="264" y="149"/>
                    <a:pt x="304" y="160"/>
                    <a:pt x="313" y="163"/>
                  </a:cubicBezTo>
                  <a:cubicBezTo>
                    <a:pt x="349" y="227"/>
                    <a:pt x="349" y="227"/>
                    <a:pt x="349" y="227"/>
                  </a:cubicBezTo>
                  <a:cubicBezTo>
                    <a:pt x="371" y="183"/>
                    <a:pt x="371" y="183"/>
                    <a:pt x="371" y="18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</p:grpSp>
      <p:sp>
        <p:nvSpPr>
          <p:cNvPr id="238" name="Freeform 67">
            <a:extLst>
              <a:ext uri="{FF2B5EF4-FFF2-40B4-BE49-F238E27FC236}">
                <a16:creationId xmlns:a16="http://schemas.microsoft.com/office/drawing/2014/main" id="{C6E0384E-AA0D-4D16-8D28-10FF694F99D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532702" y="2536222"/>
            <a:ext cx="297000" cy="207692"/>
          </a:xfrm>
          <a:custGeom>
            <a:avLst/>
            <a:gdLst>
              <a:gd name="T0" fmla="*/ 141 w 1400"/>
              <a:gd name="T1" fmla="*/ 375 h 978"/>
              <a:gd name="T2" fmla="*/ 199 w 1400"/>
              <a:gd name="T3" fmla="*/ 316 h 978"/>
              <a:gd name="T4" fmla="*/ 145 w 1400"/>
              <a:gd name="T5" fmla="*/ 233 h 978"/>
              <a:gd name="T6" fmla="*/ 138 w 1400"/>
              <a:gd name="T7" fmla="*/ 183 h 978"/>
              <a:gd name="T8" fmla="*/ 145 w 1400"/>
              <a:gd name="T9" fmla="*/ 179 h 978"/>
              <a:gd name="T10" fmla="*/ 376 w 1400"/>
              <a:gd name="T11" fmla="*/ 37 h 978"/>
              <a:gd name="T12" fmla="*/ 419 w 1400"/>
              <a:gd name="T13" fmla="*/ 180 h 978"/>
              <a:gd name="T14" fmla="*/ 424 w 1400"/>
              <a:gd name="T15" fmla="*/ 189 h 978"/>
              <a:gd name="T16" fmla="*/ 399 w 1400"/>
              <a:gd name="T17" fmla="*/ 255 h 978"/>
              <a:gd name="T18" fmla="*/ 389 w 1400"/>
              <a:gd name="T19" fmla="*/ 367 h 978"/>
              <a:gd name="T20" fmla="*/ 473 w 1400"/>
              <a:gd name="T21" fmla="*/ 372 h 978"/>
              <a:gd name="T22" fmla="*/ 535 w 1400"/>
              <a:gd name="T23" fmla="*/ 474 h 978"/>
              <a:gd name="T24" fmla="*/ 447 w 1400"/>
              <a:gd name="T25" fmla="*/ 474 h 978"/>
              <a:gd name="T26" fmla="*/ 399 w 1400"/>
              <a:gd name="T27" fmla="*/ 492 h 978"/>
              <a:gd name="T28" fmla="*/ 0 w 1400"/>
              <a:gd name="T29" fmla="*/ 612 h 978"/>
              <a:gd name="T30" fmla="*/ 447 w 1400"/>
              <a:gd name="T31" fmla="*/ 547 h 978"/>
              <a:gd name="T32" fmla="*/ 1138 w 1400"/>
              <a:gd name="T33" fmla="*/ 888 h 978"/>
              <a:gd name="T34" fmla="*/ 946 w 1400"/>
              <a:gd name="T35" fmla="*/ 543 h 978"/>
              <a:gd name="T36" fmla="*/ 859 w 1400"/>
              <a:gd name="T37" fmla="*/ 456 h 978"/>
              <a:gd name="T38" fmla="*/ 932 w 1400"/>
              <a:gd name="T39" fmla="*/ 342 h 978"/>
              <a:gd name="T40" fmla="*/ 941 w 1400"/>
              <a:gd name="T41" fmla="*/ 271 h 978"/>
              <a:gd name="T42" fmla="*/ 927 w 1400"/>
              <a:gd name="T43" fmla="*/ 262 h 978"/>
              <a:gd name="T44" fmla="*/ 585 w 1400"/>
              <a:gd name="T45" fmla="*/ 67 h 978"/>
              <a:gd name="T46" fmla="*/ 537 w 1400"/>
              <a:gd name="T47" fmla="*/ 267 h 978"/>
              <a:gd name="T48" fmla="*/ 530 w 1400"/>
              <a:gd name="T49" fmla="*/ 279 h 978"/>
              <a:gd name="T50" fmla="*/ 568 w 1400"/>
              <a:gd name="T51" fmla="*/ 375 h 978"/>
              <a:gd name="T52" fmla="*/ 594 w 1400"/>
              <a:gd name="T53" fmla="*/ 527 h 978"/>
              <a:gd name="T54" fmla="*/ 447 w 1400"/>
              <a:gd name="T55" fmla="*/ 547 h 978"/>
              <a:gd name="T56" fmla="*/ 1231 w 1400"/>
              <a:gd name="T57" fmla="*/ 369 h 978"/>
              <a:gd name="T58" fmla="*/ 1367 w 1400"/>
              <a:gd name="T59" fmla="*/ 437 h 978"/>
              <a:gd name="T60" fmla="*/ 1400 w 1400"/>
              <a:gd name="T61" fmla="*/ 552 h 978"/>
              <a:gd name="T62" fmla="*/ 1397 w 1400"/>
              <a:gd name="T63" fmla="*/ 591 h 978"/>
              <a:gd name="T64" fmla="*/ 1077 w 1400"/>
              <a:gd name="T65" fmla="*/ 490 h 978"/>
              <a:gd name="T66" fmla="*/ 1027 w 1400"/>
              <a:gd name="T67" fmla="*/ 470 h 978"/>
              <a:gd name="T68" fmla="*/ 986 w 1400"/>
              <a:gd name="T69" fmla="*/ 437 h 978"/>
              <a:gd name="T70" fmla="*/ 1118 w 1400"/>
              <a:gd name="T71" fmla="*/ 368 h 978"/>
              <a:gd name="T72" fmla="*/ 1022 w 1400"/>
              <a:gd name="T73" fmla="*/ 306 h 978"/>
              <a:gd name="T74" fmla="*/ 1284 w 1400"/>
              <a:gd name="T75" fmla="*/ 69 h 978"/>
              <a:gd name="T76" fmla="*/ 1283 w 1400"/>
              <a:gd name="T77" fmla="*/ 307 h 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00" h="978">
                <a:moveTo>
                  <a:pt x="80" y="375"/>
                </a:moveTo>
                <a:cubicBezTo>
                  <a:pt x="102" y="375"/>
                  <a:pt x="122" y="375"/>
                  <a:pt x="141" y="375"/>
                </a:cubicBezTo>
                <a:cubicBezTo>
                  <a:pt x="159" y="377"/>
                  <a:pt x="173" y="373"/>
                  <a:pt x="182" y="361"/>
                </a:cubicBezTo>
                <a:cubicBezTo>
                  <a:pt x="190" y="350"/>
                  <a:pt x="195" y="334"/>
                  <a:pt x="199" y="316"/>
                </a:cubicBezTo>
                <a:cubicBezTo>
                  <a:pt x="184" y="300"/>
                  <a:pt x="171" y="279"/>
                  <a:pt x="164" y="256"/>
                </a:cubicBezTo>
                <a:cubicBezTo>
                  <a:pt x="155" y="251"/>
                  <a:pt x="149" y="244"/>
                  <a:pt x="145" y="233"/>
                </a:cubicBezTo>
                <a:cubicBezTo>
                  <a:pt x="140" y="222"/>
                  <a:pt x="138" y="207"/>
                  <a:pt x="138" y="189"/>
                </a:cubicBezTo>
                <a:lnTo>
                  <a:pt x="138" y="183"/>
                </a:lnTo>
                <a:lnTo>
                  <a:pt x="143" y="180"/>
                </a:lnTo>
                <a:cubicBezTo>
                  <a:pt x="144" y="180"/>
                  <a:pt x="145" y="179"/>
                  <a:pt x="145" y="179"/>
                </a:cubicBezTo>
                <a:cubicBezTo>
                  <a:pt x="135" y="103"/>
                  <a:pt x="144" y="69"/>
                  <a:pt x="176" y="42"/>
                </a:cubicBezTo>
                <a:cubicBezTo>
                  <a:pt x="227" y="0"/>
                  <a:pt x="324" y="0"/>
                  <a:pt x="376" y="37"/>
                </a:cubicBezTo>
                <a:cubicBezTo>
                  <a:pt x="411" y="63"/>
                  <a:pt x="423" y="109"/>
                  <a:pt x="414" y="177"/>
                </a:cubicBezTo>
                <a:cubicBezTo>
                  <a:pt x="416" y="178"/>
                  <a:pt x="417" y="179"/>
                  <a:pt x="419" y="180"/>
                </a:cubicBezTo>
                <a:lnTo>
                  <a:pt x="424" y="183"/>
                </a:lnTo>
                <a:lnTo>
                  <a:pt x="424" y="189"/>
                </a:lnTo>
                <a:cubicBezTo>
                  <a:pt x="424" y="206"/>
                  <a:pt x="422" y="221"/>
                  <a:pt x="418" y="233"/>
                </a:cubicBezTo>
                <a:cubicBezTo>
                  <a:pt x="413" y="243"/>
                  <a:pt x="407" y="251"/>
                  <a:pt x="399" y="255"/>
                </a:cubicBezTo>
                <a:cubicBezTo>
                  <a:pt x="392" y="277"/>
                  <a:pt x="381" y="296"/>
                  <a:pt x="367" y="312"/>
                </a:cubicBezTo>
                <a:cubicBezTo>
                  <a:pt x="371" y="336"/>
                  <a:pt x="378" y="355"/>
                  <a:pt x="389" y="367"/>
                </a:cubicBezTo>
                <a:cubicBezTo>
                  <a:pt x="399" y="372"/>
                  <a:pt x="412" y="373"/>
                  <a:pt x="427" y="372"/>
                </a:cubicBezTo>
                <a:cubicBezTo>
                  <a:pt x="442" y="372"/>
                  <a:pt x="457" y="372"/>
                  <a:pt x="473" y="372"/>
                </a:cubicBezTo>
                <a:cubicBezTo>
                  <a:pt x="481" y="391"/>
                  <a:pt x="492" y="407"/>
                  <a:pt x="507" y="421"/>
                </a:cubicBezTo>
                <a:cubicBezTo>
                  <a:pt x="514" y="439"/>
                  <a:pt x="524" y="457"/>
                  <a:pt x="535" y="474"/>
                </a:cubicBezTo>
                <a:lnTo>
                  <a:pt x="534" y="474"/>
                </a:lnTo>
                <a:cubicBezTo>
                  <a:pt x="505" y="474"/>
                  <a:pt x="476" y="474"/>
                  <a:pt x="447" y="474"/>
                </a:cubicBezTo>
                <a:lnTo>
                  <a:pt x="419" y="474"/>
                </a:lnTo>
                <a:lnTo>
                  <a:pt x="399" y="492"/>
                </a:lnTo>
                <a:cubicBezTo>
                  <a:pt x="349" y="535"/>
                  <a:pt x="317" y="594"/>
                  <a:pt x="295" y="658"/>
                </a:cubicBezTo>
                <a:cubicBezTo>
                  <a:pt x="166" y="660"/>
                  <a:pt x="35" y="646"/>
                  <a:pt x="0" y="612"/>
                </a:cubicBezTo>
                <a:cubicBezTo>
                  <a:pt x="2" y="546"/>
                  <a:pt x="14" y="433"/>
                  <a:pt x="80" y="375"/>
                </a:cubicBezTo>
                <a:close/>
                <a:moveTo>
                  <a:pt x="447" y="547"/>
                </a:moveTo>
                <a:cubicBezTo>
                  <a:pt x="352" y="630"/>
                  <a:pt x="334" y="793"/>
                  <a:pt x="332" y="888"/>
                </a:cubicBezTo>
                <a:cubicBezTo>
                  <a:pt x="425" y="978"/>
                  <a:pt x="1015" y="973"/>
                  <a:pt x="1138" y="888"/>
                </a:cubicBezTo>
                <a:cubicBezTo>
                  <a:pt x="1150" y="779"/>
                  <a:pt x="1102" y="613"/>
                  <a:pt x="1027" y="542"/>
                </a:cubicBezTo>
                <a:cubicBezTo>
                  <a:pt x="998" y="542"/>
                  <a:pt x="972" y="542"/>
                  <a:pt x="946" y="543"/>
                </a:cubicBezTo>
                <a:cubicBezTo>
                  <a:pt x="924" y="544"/>
                  <a:pt x="906" y="542"/>
                  <a:pt x="892" y="535"/>
                </a:cubicBezTo>
                <a:cubicBezTo>
                  <a:pt x="876" y="519"/>
                  <a:pt x="866" y="491"/>
                  <a:pt x="859" y="456"/>
                </a:cubicBezTo>
                <a:cubicBezTo>
                  <a:pt x="879" y="434"/>
                  <a:pt x="895" y="406"/>
                  <a:pt x="905" y="375"/>
                </a:cubicBezTo>
                <a:cubicBezTo>
                  <a:pt x="917" y="368"/>
                  <a:pt x="926" y="357"/>
                  <a:pt x="932" y="342"/>
                </a:cubicBezTo>
                <a:cubicBezTo>
                  <a:pt x="939" y="326"/>
                  <a:pt x="942" y="304"/>
                  <a:pt x="941" y="279"/>
                </a:cubicBezTo>
                <a:lnTo>
                  <a:pt x="941" y="271"/>
                </a:lnTo>
                <a:lnTo>
                  <a:pt x="934" y="267"/>
                </a:lnTo>
                <a:cubicBezTo>
                  <a:pt x="932" y="265"/>
                  <a:pt x="929" y="263"/>
                  <a:pt x="927" y="262"/>
                </a:cubicBezTo>
                <a:cubicBezTo>
                  <a:pt x="940" y="164"/>
                  <a:pt x="922" y="98"/>
                  <a:pt x="872" y="61"/>
                </a:cubicBezTo>
                <a:cubicBezTo>
                  <a:pt x="798" y="7"/>
                  <a:pt x="659" y="7"/>
                  <a:pt x="585" y="67"/>
                </a:cubicBezTo>
                <a:cubicBezTo>
                  <a:pt x="538" y="106"/>
                  <a:pt x="526" y="156"/>
                  <a:pt x="541" y="264"/>
                </a:cubicBezTo>
                <a:cubicBezTo>
                  <a:pt x="539" y="265"/>
                  <a:pt x="538" y="266"/>
                  <a:pt x="537" y="267"/>
                </a:cubicBezTo>
                <a:lnTo>
                  <a:pt x="530" y="271"/>
                </a:lnTo>
                <a:lnTo>
                  <a:pt x="530" y="279"/>
                </a:lnTo>
                <a:cubicBezTo>
                  <a:pt x="530" y="305"/>
                  <a:pt x="533" y="326"/>
                  <a:pt x="539" y="343"/>
                </a:cubicBezTo>
                <a:cubicBezTo>
                  <a:pt x="546" y="358"/>
                  <a:pt x="555" y="369"/>
                  <a:pt x="568" y="375"/>
                </a:cubicBezTo>
                <a:cubicBezTo>
                  <a:pt x="578" y="409"/>
                  <a:pt x="596" y="438"/>
                  <a:pt x="618" y="462"/>
                </a:cubicBezTo>
                <a:cubicBezTo>
                  <a:pt x="613" y="488"/>
                  <a:pt x="605" y="511"/>
                  <a:pt x="594" y="527"/>
                </a:cubicBezTo>
                <a:cubicBezTo>
                  <a:pt x="580" y="543"/>
                  <a:pt x="560" y="549"/>
                  <a:pt x="534" y="547"/>
                </a:cubicBezTo>
                <a:cubicBezTo>
                  <a:pt x="507" y="547"/>
                  <a:pt x="478" y="547"/>
                  <a:pt x="447" y="547"/>
                </a:cubicBezTo>
                <a:close/>
                <a:moveTo>
                  <a:pt x="1283" y="307"/>
                </a:moveTo>
                <a:cubicBezTo>
                  <a:pt x="1272" y="331"/>
                  <a:pt x="1255" y="352"/>
                  <a:pt x="1231" y="369"/>
                </a:cubicBezTo>
                <a:cubicBezTo>
                  <a:pt x="1238" y="392"/>
                  <a:pt x="1242" y="401"/>
                  <a:pt x="1248" y="415"/>
                </a:cubicBezTo>
                <a:cubicBezTo>
                  <a:pt x="1262" y="416"/>
                  <a:pt x="1360" y="421"/>
                  <a:pt x="1367" y="437"/>
                </a:cubicBezTo>
                <a:cubicBezTo>
                  <a:pt x="1392" y="467"/>
                  <a:pt x="1400" y="512"/>
                  <a:pt x="1400" y="549"/>
                </a:cubicBezTo>
                <a:lnTo>
                  <a:pt x="1400" y="552"/>
                </a:lnTo>
                <a:lnTo>
                  <a:pt x="1400" y="554"/>
                </a:lnTo>
                <a:cubicBezTo>
                  <a:pt x="1400" y="568"/>
                  <a:pt x="1399" y="581"/>
                  <a:pt x="1397" y="591"/>
                </a:cubicBezTo>
                <a:cubicBezTo>
                  <a:pt x="1343" y="616"/>
                  <a:pt x="1254" y="628"/>
                  <a:pt x="1166" y="627"/>
                </a:cubicBezTo>
                <a:cubicBezTo>
                  <a:pt x="1143" y="573"/>
                  <a:pt x="1113" y="524"/>
                  <a:pt x="1077" y="490"/>
                </a:cubicBezTo>
                <a:lnTo>
                  <a:pt x="1056" y="470"/>
                </a:lnTo>
                <a:lnTo>
                  <a:pt x="1027" y="470"/>
                </a:lnTo>
                <a:cubicBezTo>
                  <a:pt x="1007" y="470"/>
                  <a:pt x="987" y="470"/>
                  <a:pt x="968" y="470"/>
                </a:cubicBezTo>
                <a:cubicBezTo>
                  <a:pt x="972" y="458"/>
                  <a:pt x="978" y="447"/>
                  <a:pt x="986" y="437"/>
                </a:cubicBezTo>
                <a:cubicBezTo>
                  <a:pt x="993" y="421"/>
                  <a:pt x="1092" y="416"/>
                  <a:pt x="1106" y="415"/>
                </a:cubicBezTo>
                <a:cubicBezTo>
                  <a:pt x="1111" y="399"/>
                  <a:pt x="1115" y="385"/>
                  <a:pt x="1118" y="368"/>
                </a:cubicBezTo>
                <a:cubicBezTo>
                  <a:pt x="1095" y="353"/>
                  <a:pt x="1079" y="331"/>
                  <a:pt x="1070" y="307"/>
                </a:cubicBezTo>
                <a:cubicBezTo>
                  <a:pt x="1059" y="306"/>
                  <a:pt x="1033" y="307"/>
                  <a:pt x="1022" y="306"/>
                </a:cubicBezTo>
                <a:cubicBezTo>
                  <a:pt x="1009" y="223"/>
                  <a:pt x="1028" y="102"/>
                  <a:pt x="1062" y="74"/>
                </a:cubicBezTo>
                <a:cubicBezTo>
                  <a:pt x="1111" y="33"/>
                  <a:pt x="1233" y="31"/>
                  <a:pt x="1284" y="69"/>
                </a:cubicBezTo>
                <a:cubicBezTo>
                  <a:pt x="1320" y="95"/>
                  <a:pt x="1344" y="227"/>
                  <a:pt x="1331" y="302"/>
                </a:cubicBezTo>
                <a:cubicBezTo>
                  <a:pt x="1326" y="306"/>
                  <a:pt x="1290" y="304"/>
                  <a:pt x="1283" y="3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50"/>
          </a:p>
        </p:txBody>
      </p:sp>
      <p:sp>
        <p:nvSpPr>
          <p:cNvPr id="239" name="文本框 10">
            <a:extLst>
              <a:ext uri="{FF2B5EF4-FFF2-40B4-BE49-F238E27FC236}">
                <a16:creationId xmlns:a16="http://schemas.microsoft.com/office/drawing/2014/main" id="{188E9E6C-B356-467F-97E9-389516CD7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226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75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25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75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4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95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125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375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625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8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5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3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475"/>
                            </p:stCondLst>
                            <p:childTnLst>
                              <p:par>
                                <p:cTn id="1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975"/>
                            </p:stCondLst>
                            <p:childTnLst>
                              <p:par>
                                <p:cTn id="1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475"/>
                            </p:stCondLst>
                            <p:childTnLst>
                              <p:par>
                                <p:cTn id="1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975"/>
                            </p:stCondLst>
                            <p:childTnLst>
                              <p:par>
                                <p:cTn id="1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231" grpId="0"/>
      <p:bldP spid="232" grpId="0" bldLvl="0" animBg="1"/>
      <p:bldP spid="233" grpId="0" bldLvl="0" animBg="1"/>
      <p:bldP spid="234" grpId="0" bldLvl="0" animBg="1"/>
      <p:bldP spid="238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que 36">
            <a:extLst>
              <a:ext uri="{FF2B5EF4-FFF2-40B4-BE49-F238E27FC236}">
                <a16:creationId xmlns:a16="http://schemas.microsoft.com/office/drawing/2014/main" id="{0B5F0CA9-51AD-49E3-89A7-D98CD6EAB815}"/>
              </a:ext>
            </a:extLst>
          </p:cNvPr>
          <p:cNvSpPr/>
          <p:nvPr/>
        </p:nvSpPr>
        <p:spPr>
          <a:xfrm>
            <a:off x="1074819" y="1396678"/>
            <a:ext cx="1025100" cy="1025100"/>
          </a:xfrm>
          <a:prstGeom prst="plaque">
            <a:avLst/>
          </a:prstGeom>
          <a:solidFill>
            <a:srgbClr val="00DAD0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Plaque 37">
            <a:extLst>
              <a:ext uri="{FF2B5EF4-FFF2-40B4-BE49-F238E27FC236}">
                <a16:creationId xmlns:a16="http://schemas.microsoft.com/office/drawing/2014/main" id="{18B7647F-536D-47F3-B45D-CD3531C525F4}"/>
              </a:ext>
            </a:extLst>
          </p:cNvPr>
          <p:cNvSpPr/>
          <p:nvPr/>
        </p:nvSpPr>
        <p:spPr>
          <a:xfrm>
            <a:off x="2570147" y="1396678"/>
            <a:ext cx="1025100" cy="1025100"/>
          </a:xfrm>
          <a:prstGeom prst="plaque">
            <a:avLst/>
          </a:prstGeom>
          <a:solidFill>
            <a:srgbClr val="00DAD0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Plaque 38">
            <a:extLst>
              <a:ext uri="{FF2B5EF4-FFF2-40B4-BE49-F238E27FC236}">
                <a16:creationId xmlns:a16="http://schemas.microsoft.com/office/drawing/2014/main" id="{AC7C15D6-D432-4743-A067-2EFB8F7D0A57}"/>
              </a:ext>
            </a:extLst>
          </p:cNvPr>
          <p:cNvSpPr/>
          <p:nvPr/>
        </p:nvSpPr>
        <p:spPr>
          <a:xfrm>
            <a:off x="4065476" y="1396678"/>
            <a:ext cx="1025100" cy="1025100"/>
          </a:xfrm>
          <a:prstGeom prst="plaque">
            <a:avLst/>
          </a:prstGeom>
          <a:solidFill>
            <a:srgbClr val="00DAD0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Plaque 39">
            <a:extLst>
              <a:ext uri="{FF2B5EF4-FFF2-40B4-BE49-F238E27FC236}">
                <a16:creationId xmlns:a16="http://schemas.microsoft.com/office/drawing/2014/main" id="{413AD864-E870-4BC7-B157-641070A6A4C6}"/>
              </a:ext>
            </a:extLst>
          </p:cNvPr>
          <p:cNvSpPr/>
          <p:nvPr/>
        </p:nvSpPr>
        <p:spPr>
          <a:xfrm>
            <a:off x="5560804" y="1396678"/>
            <a:ext cx="1025100" cy="1025100"/>
          </a:xfrm>
          <a:prstGeom prst="plaque">
            <a:avLst/>
          </a:prstGeom>
          <a:solidFill>
            <a:srgbClr val="00DAD0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Plaque 40">
            <a:extLst>
              <a:ext uri="{FF2B5EF4-FFF2-40B4-BE49-F238E27FC236}">
                <a16:creationId xmlns:a16="http://schemas.microsoft.com/office/drawing/2014/main" id="{9945F061-6566-43FC-8FEF-B3ACEFACB11F}"/>
              </a:ext>
            </a:extLst>
          </p:cNvPr>
          <p:cNvSpPr/>
          <p:nvPr/>
        </p:nvSpPr>
        <p:spPr>
          <a:xfrm>
            <a:off x="7056132" y="1396678"/>
            <a:ext cx="1025100" cy="1025100"/>
          </a:xfrm>
          <a:prstGeom prst="plaque">
            <a:avLst/>
          </a:prstGeom>
          <a:solidFill>
            <a:srgbClr val="00DAD0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1" name="Group 22">
            <a:extLst>
              <a:ext uri="{FF2B5EF4-FFF2-40B4-BE49-F238E27FC236}">
                <a16:creationId xmlns:a16="http://schemas.microsoft.com/office/drawing/2014/main" id="{3D0AD3A5-C558-48AB-8C72-8F035AD723FE}"/>
              </a:ext>
            </a:extLst>
          </p:cNvPr>
          <p:cNvGrpSpPr>
            <a:grpSpLocks noChangeAspect="1"/>
          </p:cNvGrpSpPr>
          <p:nvPr/>
        </p:nvGrpSpPr>
        <p:grpSpPr>
          <a:xfrm>
            <a:off x="1280014" y="1656590"/>
            <a:ext cx="614711" cy="572950"/>
            <a:chOff x="1687637" y="550581"/>
            <a:chExt cx="452247" cy="421522"/>
          </a:xfrm>
          <a:noFill/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B94F9F03-3FB7-431C-B57C-6DB7DE272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648" y="912091"/>
              <a:ext cx="332224" cy="60012"/>
            </a:xfrm>
            <a:custGeom>
              <a:avLst/>
              <a:gdLst>
                <a:gd name="T0" fmla="*/ 287 w 292"/>
                <a:gd name="T1" fmla="*/ 0 h 53"/>
                <a:gd name="T2" fmla="*/ 6 w 292"/>
                <a:gd name="T3" fmla="*/ 0 h 53"/>
                <a:gd name="T4" fmla="*/ 0 w 292"/>
                <a:gd name="T5" fmla="*/ 5 h 53"/>
                <a:gd name="T6" fmla="*/ 0 w 292"/>
                <a:gd name="T7" fmla="*/ 48 h 53"/>
                <a:gd name="T8" fmla="*/ 6 w 292"/>
                <a:gd name="T9" fmla="*/ 53 h 53"/>
                <a:gd name="T10" fmla="*/ 287 w 292"/>
                <a:gd name="T11" fmla="*/ 53 h 53"/>
                <a:gd name="T12" fmla="*/ 292 w 292"/>
                <a:gd name="T13" fmla="*/ 48 h 53"/>
                <a:gd name="T14" fmla="*/ 292 w 292"/>
                <a:gd name="T15" fmla="*/ 5 h 53"/>
                <a:gd name="T16" fmla="*/ 287 w 292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2" h="53">
                  <a:moveTo>
                    <a:pt x="28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1"/>
                    <a:pt x="3" y="53"/>
                    <a:pt x="6" y="53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90" y="53"/>
                    <a:pt x="292" y="51"/>
                    <a:pt x="292" y="48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92" y="2"/>
                    <a:pt x="290" y="0"/>
                    <a:pt x="287" y="0"/>
                  </a:cubicBez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2326" tIns="36164" rIns="72326" bIns="36164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A0DAB19E-FBAD-440D-8151-46129C6B5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637" y="550581"/>
              <a:ext cx="452247" cy="331744"/>
            </a:xfrm>
            <a:custGeom>
              <a:avLst/>
              <a:gdLst>
                <a:gd name="T0" fmla="*/ 398 w 398"/>
                <a:gd name="T1" fmla="*/ 40 h 292"/>
                <a:gd name="T2" fmla="*/ 358 w 398"/>
                <a:gd name="T3" fmla="*/ 0 h 292"/>
                <a:gd name="T4" fmla="*/ 318 w 398"/>
                <a:gd name="T5" fmla="*/ 40 h 292"/>
                <a:gd name="T6" fmla="*/ 335 w 398"/>
                <a:gd name="T7" fmla="*/ 72 h 292"/>
                <a:gd name="T8" fmla="*/ 265 w 398"/>
                <a:gd name="T9" fmla="*/ 212 h 292"/>
                <a:gd name="T10" fmla="*/ 219 w 398"/>
                <a:gd name="T11" fmla="*/ 74 h 292"/>
                <a:gd name="T12" fmla="*/ 239 w 398"/>
                <a:gd name="T13" fmla="*/ 40 h 292"/>
                <a:gd name="T14" fmla="*/ 199 w 398"/>
                <a:gd name="T15" fmla="*/ 0 h 292"/>
                <a:gd name="T16" fmla="*/ 159 w 398"/>
                <a:gd name="T17" fmla="*/ 40 h 292"/>
                <a:gd name="T18" fmla="*/ 179 w 398"/>
                <a:gd name="T19" fmla="*/ 74 h 292"/>
                <a:gd name="T20" fmla="*/ 133 w 398"/>
                <a:gd name="T21" fmla="*/ 212 h 292"/>
                <a:gd name="T22" fmla="*/ 63 w 398"/>
                <a:gd name="T23" fmla="*/ 72 h 292"/>
                <a:gd name="T24" fmla="*/ 80 w 398"/>
                <a:gd name="T25" fmla="*/ 40 h 292"/>
                <a:gd name="T26" fmla="*/ 40 w 398"/>
                <a:gd name="T27" fmla="*/ 0 h 292"/>
                <a:gd name="T28" fmla="*/ 0 w 398"/>
                <a:gd name="T29" fmla="*/ 40 h 292"/>
                <a:gd name="T30" fmla="*/ 29 w 398"/>
                <a:gd name="T31" fmla="*/ 78 h 292"/>
                <a:gd name="T32" fmla="*/ 53 w 398"/>
                <a:gd name="T33" fmla="*/ 292 h 292"/>
                <a:gd name="T34" fmla="*/ 345 w 398"/>
                <a:gd name="T35" fmla="*/ 292 h 292"/>
                <a:gd name="T36" fmla="*/ 369 w 398"/>
                <a:gd name="T37" fmla="*/ 78 h 292"/>
                <a:gd name="T38" fmla="*/ 398 w 398"/>
                <a:gd name="T39" fmla="*/ 4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8" h="292">
                  <a:moveTo>
                    <a:pt x="398" y="40"/>
                  </a:moveTo>
                  <a:cubicBezTo>
                    <a:pt x="398" y="18"/>
                    <a:pt x="380" y="0"/>
                    <a:pt x="358" y="0"/>
                  </a:cubicBezTo>
                  <a:cubicBezTo>
                    <a:pt x="336" y="0"/>
                    <a:pt x="318" y="18"/>
                    <a:pt x="318" y="40"/>
                  </a:cubicBezTo>
                  <a:cubicBezTo>
                    <a:pt x="318" y="53"/>
                    <a:pt x="325" y="65"/>
                    <a:pt x="335" y="72"/>
                  </a:cubicBezTo>
                  <a:cubicBezTo>
                    <a:pt x="265" y="212"/>
                    <a:pt x="265" y="212"/>
                    <a:pt x="265" y="212"/>
                  </a:cubicBezTo>
                  <a:cubicBezTo>
                    <a:pt x="219" y="74"/>
                    <a:pt x="219" y="74"/>
                    <a:pt x="219" y="74"/>
                  </a:cubicBezTo>
                  <a:cubicBezTo>
                    <a:pt x="231" y="67"/>
                    <a:pt x="239" y="54"/>
                    <a:pt x="239" y="40"/>
                  </a:cubicBezTo>
                  <a:cubicBezTo>
                    <a:pt x="239" y="18"/>
                    <a:pt x="221" y="0"/>
                    <a:pt x="199" y="0"/>
                  </a:cubicBezTo>
                  <a:cubicBezTo>
                    <a:pt x="177" y="0"/>
                    <a:pt x="159" y="18"/>
                    <a:pt x="159" y="40"/>
                  </a:cubicBezTo>
                  <a:cubicBezTo>
                    <a:pt x="159" y="54"/>
                    <a:pt x="167" y="67"/>
                    <a:pt x="179" y="74"/>
                  </a:cubicBezTo>
                  <a:cubicBezTo>
                    <a:pt x="133" y="212"/>
                    <a:pt x="133" y="212"/>
                    <a:pt x="133" y="21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73" y="65"/>
                    <a:pt x="80" y="53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58"/>
                    <a:pt x="13" y="73"/>
                    <a:pt x="29" y="78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345" y="292"/>
                    <a:pt x="345" y="292"/>
                    <a:pt x="345" y="292"/>
                  </a:cubicBezTo>
                  <a:cubicBezTo>
                    <a:pt x="369" y="78"/>
                    <a:pt x="369" y="78"/>
                    <a:pt x="369" y="78"/>
                  </a:cubicBezTo>
                  <a:cubicBezTo>
                    <a:pt x="386" y="73"/>
                    <a:pt x="398" y="58"/>
                    <a:pt x="398" y="40"/>
                  </a:cubicBez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2326" tIns="36164" rIns="72326" bIns="36164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Group 25">
            <a:extLst>
              <a:ext uri="{FF2B5EF4-FFF2-40B4-BE49-F238E27FC236}">
                <a16:creationId xmlns:a16="http://schemas.microsoft.com/office/drawing/2014/main" id="{05DE9527-E5E0-4451-A3F0-541DD60CE48C}"/>
              </a:ext>
            </a:extLst>
          </p:cNvPr>
          <p:cNvGrpSpPr/>
          <p:nvPr/>
        </p:nvGrpSpPr>
        <p:grpSpPr>
          <a:xfrm>
            <a:off x="2780257" y="1643381"/>
            <a:ext cx="604882" cy="633869"/>
            <a:chOff x="1989375" y="-164756"/>
            <a:chExt cx="450807" cy="472411"/>
          </a:xfrm>
          <a:noFill/>
        </p:grpSpPr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745DBC8-20D8-45B6-B889-B4E182697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108" y="-164756"/>
              <a:ext cx="384074" cy="331744"/>
            </a:xfrm>
            <a:custGeom>
              <a:avLst/>
              <a:gdLst>
                <a:gd name="T0" fmla="*/ 312 w 338"/>
                <a:gd name="T1" fmla="*/ 0 h 292"/>
                <a:gd name="T2" fmla="*/ 0 w 338"/>
                <a:gd name="T3" fmla="*/ 0 h 292"/>
                <a:gd name="T4" fmla="*/ 106 w 338"/>
                <a:gd name="T5" fmla="*/ 54 h 292"/>
                <a:gd name="T6" fmla="*/ 285 w 338"/>
                <a:gd name="T7" fmla="*/ 54 h 292"/>
                <a:gd name="T8" fmla="*/ 285 w 338"/>
                <a:gd name="T9" fmla="*/ 80 h 292"/>
                <a:gd name="T10" fmla="*/ 159 w 338"/>
                <a:gd name="T11" fmla="*/ 80 h 292"/>
                <a:gd name="T12" fmla="*/ 194 w 338"/>
                <a:gd name="T13" fmla="*/ 98 h 292"/>
                <a:gd name="T14" fmla="*/ 226 w 338"/>
                <a:gd name="T15" fmla="*/ 133 h 292"/>
                <a:gd name="T16" fmla="*/ 285 w 338"/>
                <a:gd name="T17" fmla="*/ 133 h 292"/>
                <a:gd name="T18" fmla="*/ 285 w 338"/>
                <a:gd name="T19" fmla="*/ 160 h 292"/>
                <a:gd name="T20" fmla="*/ 232 w 338"/>
                <a:gd name="T21" fmla="*/ 160 h 292"/>
                <a:gd name="T22" fmla="*/ 232 w 338"/>
                <a:gd name="T23" fmla="*/ 292 h 292"/>
                <a:gd name="T24" fmla="*/ 312 w 338"/>
                <a:gd name="T25" fmla="*/ 292 h 292"/>
                <a:gd name="T26" fmla="*/ 338 w 338"/>
                <a:gd name="T27" fmla="*/ 266 h 292"/>
                <a:gd name="T28" fmla="*/ 338 w 338"/>
                <a:gd name="T29" fmla="*/ 27 h 292"/>
                <a:gd name="T30" fmla="*/ 312 w 338"/>
                <a:gd name="T3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8" h="292">
                  <a:moveTo>
                    <a:pt x="3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285" y="54"/>
                    <a:pt x="285" y="54"/>
                    <a:pt x="285" y="54"/>
                  </a:cubicBezTo>
                  <a:cubicBezTo>
                    <a:pt x="285" y="80"/>
                    <a:pt x="285" y="80"/>
                    <a:pt x="285" y="80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94" y="98"/>
                    <a:pt x="194" y="98"/>
                    <a:pt x="194" y="98"/>
                  </a:cubicBezTo>
                  <a:cubicBezTo>
                    <a:pt x="208" y="105"/>
                    <a:pt x="220" y="118"/>
                    <a:pt x="226" y="133"/>
                  </a:cubicBezTo>
                  <a:cubicBezTo>
                    <a:pt x="285" y="133"/>
                    <a:pt x="285" y="133"/>
                    <a:pt x="285" y="133"/>
                  </a:cubicBezTo>
                  <a:cubicBezTo>
                    <a:pt x="285" y="160"/>
                    <a:pt x="285" y="160"/>
                    <a:pt x="285" y="160"/>
                  </a:cubicBezTo>
                  <a:cubicBezTo>
                    <a:pt x="232" y="160"/>
                    <a:pt x="232" y="160"/>
                    <a:pt x="232" y="160"/>
                  </a:cubicBezTo>
                  <a:cubicBezTo>
                    <a:pt x="232" y="292"/>
                    <a:pt x="232" y="292"/>
                    <a:pt x="232" y="292"/>
                  </a:cubicBezTo>
                  <a:cubicBezTo>
                    <a:pt x="312" y="292"/>
                    <a:pt x="312" y="292"/>
                    <a:pt x="312" y="292"/>
                  </a:cubicBezTo>
                  <a:cubicBezTo>
                    <a:pt x="326" y="292"/>
                    <a:pt x="338" y="280"/>
                    <a:pt x="338" y="266"/>
                  </a:cubicBezTo>
                  <a:cubicBezTo>
                    <a:pt x="338" y="27"/>
                    <a:pt x="338" y="27"/>
                    <a:pt x="338" y="27"/>
                  </a:cubicBezTo>
                  <a:cubicBezTo>
                    <a:pt x="338" y="12"/>
                    <a:pt x="326" y="0"/>
                    <a:pt x="312" y="0"/>
                  </a:cubicBez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2326" tIns="36164" rIns="72326" bIns="36164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FFA032C6-8B17-40E2-B98C-C67AD23B7C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9375" y="-153714"/>
              <a:ext cx="301018" cy="461369"/>
            </a:xfrm>
            <a:custGeom>
              <a:avLst/>
              <a:gdLst>
                <a:gd name="T0" fmla="*/ 241 w 265"/>
                <a:gd name="T1" fmla="*/ 111 h 406"/>
                <a:gd name="T2" fmla="*/ 23 w 265"/>
                <a:gd name="T3" fmla="*/ 2 h 406"/>
                <a:gd name="T4" fmla="*/ 14 w 265"/>
                <a:gd name="T5" fmla="*/ 0 h 406"/>
                <a:gd name="T6" fmla="*/ 0 w 265"/>
                <a:gd name="T7" fmla="*/ 17 h 406"/>
                <a:gd name="T8" fmla="*/ 0 w 265"/>
                <a:gd name="T9" fmla="*/ 256 h 406"/>
                <a:gd name="T10" fmla="*/ 23 w 265"/>
                <a:gd name="T11" fmla="*/ 294 h 406"/>
                <a:gd name="T12" fmla="*/ 241 w 265"/>
                <a:gd name="T13" fmla="*/ 403 h 406"/>
                <a:gd name="T14" fmla="*/ 251 w 265"/>
                <a:gd name="T15" fmla="*/ 406 h 406"/>
                <a:gd name="T16" fmla="*/ 265 w 265"/>
                <a:gd name="T17" fmla="*/ 388 h 406"/>
                <a:gd name="T18" fmla="*/ 265 w 265"/>
                <a:gd name="T19" fmla="*/ 150 h 406"/>
                <a:gd name="T20" fmla="*/ 241 w 265"/>
                <a:gd name="T21" fmla="*/ 111 h 406"/>
                <a:gd name="T22" fmla="*/ 185 w 265"/>
                <a:gd name="T23" fmla="*/ 282 h 406"/>
                <a:gd name="T24" fmla="*/ 159 w 265"/>
                <a:gd name="T25" fmla="*/ 242 h 406"/>
                <a:gd name="T26" fmla="*/ 185 w 265"/>
                <a:gd name="T27" fmla="*/ 203 h 406"/>
                <a:gd name="T28" fmla="*/ 212 w 265"/>
                <a:gd name="T29" fmla="*/ 242 h 406"/>
                <a:gd name="T30" fmla="*/ 185 w 265"/>
                <a:gd name="T31" fmla="*/ 282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5" h="406">
                  <a:moveTo>
                    <a:pt x="241" y="111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0" y="1"/>
                    <a:pt x="17" y="0"/>
                    <a:pt x="14" y="0"/>
                  </a:cubicBezTo>
                  <a:cubicBezTo>
                    <a:pt x="5" y="0"/>
                    <a:pt x="0" y="6"/>
                    <a:pt x="0" y="17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0" y="270"/>
                    <a:pt x="10" y="288"/>
                    <a:pt x="23" y="294"/>
                  </a:cubicBezTo>
                  <a:cubicBezTo>
                    <a:pt x="241" y="403"/>
                    <a:pt x="241" y="403"/>
                    <a:pt x="241" y="403"/>
                  </a:cubicBezTo>
                  <a:cubicBezTo>
                    <a:pt x="244" y="405"/>
                    <a:pt x="248" y="406"/>
                    <a:pt x="251" y="406"/>
                  </a:cubicBezTo>
                  <a:cubicBezTo>
                    <a:pt x="259" y="406"/>
                    <a:pt x="265" y="399"/>
                    <a:pt x="265" y="388"/>
                  </a:cubicBezTo>
                  <a:cubicBezTo>
                    <a:pt x="265" y="150"/>
                    <a:pt x="265" y="150"/>
                    <a:pt x="265" y="150"/>
                  </a:cubicBezTo>
                  <a:cubicBezTo>
                    <a:pt x="265" y="135"/>
                    <a:pt x="254" y="118"/>
                    <a:pt x="241" y="111"/>
                  </a:cubicBezTo>
                  <a:close/>
                  <a:moveTo>
                    <a:pt x="185" y="282"/>
                  </a:moveTo>
                  <a:cubicBezTo>
                    <a:pt x="171" y="282"/>
                    <a:pt x="159" y="264"/>
                    <a:pt x="159" y="242"/>
                  </a:cubicBezTo>
                  <a:cubicBezTo>
                    <a:pt x="159" y="220"/>
                    <a:pt x="171" y="203"/>
                    <a:pt x="185" y="203"/>
                  </a:cubicBezTo>
                  <a:cubicBezTo>
                    <a:pt x="200" y="203"/>
                    <a:pt x="212" y="220"/>
                    <a:pt x="212" y="242"/>
                  </a:cubicBezTo>
                  <a:cubicBezTo>
                    <a:pt x="212" y="264"/>
                    <a:pt x="200" y="282"/>
                    <a:pt x="185" y="282"/>
                  </a:cubicBez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2326" tIns="36164" rIns="72326" bIns="36164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28">
            <a:extLst>
              <a:ext uri="{FF2B5EF4-FFF2-40B4-BE49-F238E27FC236}">
                <a16:creationId xmlns:a16="http://schemas.microsoft.com/office/drawing/2014/main" id="{1953D998-0395-49A4-9C97-88A04084D79D}"/>
              </a:ext>
            </a:extLst>
          </p:cNvPr>
          <p:cNvGrpSpPr/>
          <p:nvPr/>
        </p:nvGrpSpPr>
        <p:grpSpPr>
          <a:xfrm>
            <a:off x="4309375" y="1579764"/>
            <a:ext cx="537302" cy="615023"/>
            <a:chOff x="512850" y="1020112"/>
            <a:chExt cx="421521" cy="482494"/>
          </a:xfrm>
          <a:noFill/>
        </p:grpSpPr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3D453041-38B8-4A9A-B949-9449853D05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87" y="1020112"/>
              <a:ext cx="241007" cy="120023"/>
            </a:xfrm>
            <a:custGeom>
              <a:avLst/>
              <a:gdLst>
                <a:gd name="T0" fmla="*/ 212 w 212"/>
                <a:gd name="T1" fmla="*/ 53 h 106"/>
                <a:gd name="T2" fmla="*/ 159 w 212"/>
                <a:gd name="T3" fmla="*/ 53 h 106"/>
                <a:gd name="T4" fmla="*/ 106 w 212"/>
                <a:gd name="T5" fmla="*/ 0 h 106"/>
                <a:gd name="T6" fmla="*/ 53 w 212"/>
                <a:gd name="T7" fmla="*/ 53 h 106"/>
                <a:gd name="T8" fmla="*/ 0 w 212"/>
                <a:gd name="T9" fmla="*/ 53 h 106"/>
                <a:gd name="T10" fmla="*/ 0 w 212"/>
                <a:gd name="T11" fmla="*/ 106 h 106"/>
                <a:gd name="T12" fmla="*/ 212 w 212"/>
                <a:gd name="T13" fmla="*/ 106 h 106"/>
                <a:gd name="T14" fmla="*/ 212 w 212"/>
                <a:gd name="T15" fmla="*/ 53 h 106"/>
                <a:gd name="T16" fmla="*/ 106 w 212"/>
                <a:gd name="T17" fmla="*/ 80 h 106"/>
                <a:gd name="T18" fmla="*/ 79 w 212"/>
                <a:gd name="T19" fmla="*/ 53 h 106"/>
                <a:gd name="T20" fmla="*/ 106 w 212"/>
                <a:gd name="T21" fmla="*/ 27 h 106"/>
                <a:gd name="T22" fmla="*/ 132 w 212"/>
                <a:gd name="T23" fmla="*/ 53 h 106"/>
                <a:gd name="T24" fmla="*/ 106 w 212"/>
                <a:gd name="T25" fmla="*/ 8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106">
                  <a:moveTo>
                    <a:pt x="212" y="53"/>
                  </a:moveTo>
                  <a:cubicBezTo>
                    <a:pt x="159" y="53"/>
                    <a:pt x="159" y="53"/>
                    <a:pt x="159" y="53"/>
                  </a:cubicBezTo>
                  <a:cubicBezTo>
                    <a:pt x="159" y="24"/>
                    <a:pt x="135" y="0"/>
                    <a:pt x="106" y="0"/>
                  </a:cubicBezTo>
                  <a:cubicBezTo>
                    <a:pt x="76" y="0"/>
                    <a:pt x="53" y="24"/>
                    <a:pt x="53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212" y="106"/>
                    <a:pt x="212" y="106"/>
                    <a:pt x="212" y="106"/>
                  </a:cubicBezTo>
                  <a:lnTo>
                    <a:pt x="212" y="53"/>
                  </a:lnTo>
                  <a:close/>
                  <a:moveTo>
                    <a:pt x="106" y="80"/>
                  </a:moveTo>
                  <a:cubicBezTo>
                    <a:pt x="91" y="80"/>
                    <a:pt x="79" y="68"/>
                    <a:pt x="79" y="53"/>
                  </a:cubicBezTo>
                  <a:cubicBezTo>
                    <a:pt x="79" y="39"/>
                    <a:pt x="91" y="27"/>
                    <a:pt x="106" y="27"/>
                  </a:cubicBezTo>
                  <a:cubicBezTo>
                    <a:pt x="120" y="27"/>
                    <a:pt x="132" y="39"/>
                    <a:pt x="132" y="53"/>
                  </a:cubicBezTo>
                  <a:cubicBezTo>
                    <a:pt x="132" y="68"/>
                    <a:pt x="120" y="80"/>
                    <a:pt x="106" y="80"/>
                  </a:cubicBez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2326" tIns="36164" rIns="72326" bIns="36164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D4921113-E67F-4782-BC5C-3B382C80D1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850" y="1080124"/>
              <a:ext cx="421521" cy="422482"/>
            </a:xfrm>
            <a:custGeom>
              <a:avLst/>
              <a:gdLst>
                <a:gd name="T0" fmla="*/ 752 w 878"/>
                <a:gd name="T1" fmla="*/ 0 h 880"/>
                <a:gd name="T2" fmla="*/ 752 w 878"/>
                <a:gd name="T3" fmla="*/ 189 h 880"/>
                <a:gd name="T4" fmla="*/ 125 w 878"/>
                <a:gd name="T5" fmla="*/ 189 h 880"/>
                <a:gd name="T6" fmla="*/ 125 w 878"/>
                <a:gd name="T7" fmla="*/ 0 h 880"/>
                <a:gd name="T8" fmla="*/ 0 w 878"/>
                <a:gd name="T9" fmla="*/ 0 h 880"/>
                <a:gd name="T10" fmla="*/ 0 w 878"/>
                <a:gd name="T11" fmla="*/ 880 h 880"/>
                <a:gd name="T12" fmla="*/ 878 w 878"/>
                <a:gd name="T13" fmla="*/ 880 h 880"/>
                <a:gd name="T14" fmla="*/ 878 w 878"/>
                <a:gd name="T15" fmla="*/ 0 h 880"/>
                <a:gd name="T16" fmla="*/ 752 w 878"/>
                <a:gd name="T17" fmla="*/ 0 h 880"/>
                <a:gd name="T18" fmla="*/ 409 w 878"/>
                <a:gd name="T19" fmla="*/ 745 h 880"/>
                <a:gd name="T20" fmla="*/ 366 w 878"/>
                <a:gd name="T21" fmla="*/ 700 h 880"/>
                <a:gd name="T22" fmla="*/ 189 w 878"/>
                <a:gd name="T23" fmla="*/ 523 h 880"/>
                <a:gd name="T24" fmla="*/ 276 w 878"/>
                <a:gd name="T25" fmla="*/ 435 h 880"/>
                <a:gd name="T26" fmla="*/ 409 w 878"/>
                <a:gd name="T27" fmla="*/ 568 h 880"/>
                <a:gd name="T28" fmla="*/ 662 w 878"/>
                <a:gd name="T29" fmla="*/ 315 h 880"/>
                <a:gd name="T30" fmla="*/ 752 w 878"/>
                <a:gd name="T31" fmla="*/ 402 h 880"/>
                <a:gd name="T32" fmla="*/ 409 w 878"/>
                <a:gd name="T33" fmla="*/ 74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8" h="880">
                  <a:moveTo>
                    <a:pt x="752" y="0"/>
                  </a:moveTo>
                  <a:lnTo>
                    <a:pt x="752" y="189"/>
                  </a:lnTo>
                  <a:lnTo>
                    <a:pt x="125" y="189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880"/>
                  </a:lnTo>
                  <a:lnTo>
                    <a:pt x="878" y="880"/>
                  </a:lnTo>
                  <a:lnTo>
                    <a:pt x="878" y="0"/>
                  </a:lnTo>
                  <a:lnTo>
                    <a:pt x="752" y="0"/>
                  </a:lnTo>
                  <a:close/>
                  <a:moveTo>
                    <a:pt x="409" y="745"/>
                  </a:moveTo>
                  <a:lnTo>
                    <a:pt x="366" y="700"/>
                  </a:lnTo>
                  <a:lnTo>
                    <a:pt x="189" y="523"/>
                  </a:lnTo>
                  <a:lnTo>
                    <a:pt x="276" y="435"/>
                  </a:lnTo>
                  <a:lnTo>
                    <a:pt x="409" y="568"/>
                  </a:lnTo>
                  <a:lnTo>
                    <a:pt x="662" y="315"/>
                  </a:lnTo>
                  <a:lnTo>
                    <a:pt x="752" y="402"/>
                  </a:lnTo>
                  <a:lnTo>
                    <a:pt x="409" y="745"/>
                  </a:ln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2326" tIns="36164" rIns="72326" bIns="36164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31">
            <a:extLst>
              <a:ext uri="{FF2B5EF4-FFF2-40B4-BE49-F238E27FC236}">
                <a16:creationId xmlns:a16="http://schemas.microsoft.com/office/drawing/2014/main" id="{26C24AB2-29DF-4809-8447-CAB98E9DACA6}"/>
              </a:ext>
            </a:extLst>
          </p:cNvPr>
          <p:cNvGrpSpPr/>
          <p:nvPr/>
        </p:nvGrpSpPr>
        <p:grpSpPr>
          <a:xfrm>
            <a:off x="5843464" y="1675499"/>
            <a:ext cx="459779" cy="491017"/>
            <a:chOff x="1174898" y="640359"/>
            <a:chExt cx="452247" cy="482973"/>
          </a:xfrm>
          <a:noFill/>
        </p:grpSpPr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478B01AE-CB8B-4E4D-9A4D-58925EA64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4898" y="640359"/>
              <a:ext cx="452247" cy="482973"/>
            </a:xfrm>
            <a:custGeom>
              <a:avLst/>
              <a:gdLst>
                <a:gd name="T0" fmla="*/ 372 w 398"/>
                <a:gd name="T1" fmla="*/ 0 h 425"/>
                <a:gd name="T2" fmla="*/ 27 w 398"/>
                <a:gd name="T3" fmla="*/ 0 h 425"/>
                <a:gd name="T4" fmla="*/ 0 w 398"/>
                <a:gd name="T5" fmla="*/ 27 h 425"/>
                <a:gd name="T6" fmla="*/ 0 w 398"/>
                <a:gd name="T7" fmla="*/ 372 h 425"/>
                <a:gd name="T8" fmla="*/ 27 w 398"/>
                <a:gd name="T9" fmla="*/ 398 h 425"/>
                <a:gd name="T10" fmla="*/ 53 w 398"/>
                <a:gd name="T11" fmla="*/ 398 h 425"/>
                <a:gd name="T12" fmla="*/ 80 w 398"/>
                <a:gd name="T13" fmla="*/ 425 h 425"/>
                <a:gd name="T14" fmla="*/ 106 w 398"/>
                <a:gd name="T15" fmla="*/ 398 h 425"/>
                <a:gd name="T16" fmla="*/ 292 w 398"/>
                <a:gd name="T17" fmla="*/ 398 h 425"/>
                <a:gd name="T18" fmla="*/ 319 w 398"/>
                <a:gd name="T19" fmla="*/ 425 h 425"/>
                <a:gd name="T20" fmla="*/ 345 w 398"/>
                <a:gd name="T21" fmla="*/ 398 h 425"/>
                <a:gd name="T22" fmla="*/ 372 w 398"/>
                <a:gd name="T23" fmla="*/ 398 h 425"/>
                <a:gd name="T24" fmla="*/ 398 w 398"/>
                <a:gd name="T25" fmla="*/ 372 h 425"/>
                <a:gd name="T26" fmla="*/ 398 w 398"/>
                <a:gd name="T27" fmla="*/ 27 h 425"/>
                <a:gd name="T28" fmla="*/ 372 w 398"/>
                <a:gd name="T29" fmla="*/ 0 h 425"/>
                <a:gd name="T30" fmla="*/ 345 w 398"/>
                <a:gd name="T31" fmla="*/ 345 h 425"/>
                <a:gd name="T32" fmla="*/ 53 w 398"/>
                <a:gd name="T33" fmla="*/ 345 h 425"/>
                <a:gd name="T34" fmla="*/ 53 w 398"/>
                <a:gd name="T35" fmla="*/ 213 h 425"/>
                <a:gd name="T36" fmla="*/ 345 w 398"/>
                <a:gd name="T37" fmla="*/ 213 h 425"/>
                <a:gd name="T38" fmla="*/ 345 w 398"/>
                <a:gd name="T39" fmla="*/ 345 h 425"/>
                <a:gd name="T40" fmla="*/ 345 w 398"/>
                <a:gd name="T41" fmla="*/ 186 h 425"/>
                <a:gd name="T42" fmla="*/ 53 w 398"/>
                <a:gd name="T43" fmla="*/ 186 h 425"/>
                <a:gd name="T44" fmla="*/ 53 w 398"/>
                <a:gd name="T45" fmla="*/ 53 h 425"/>
                <a:gd name="T46" fmla="*/ 345 w 398"/>
                <a:gd name="T47" fmla="*/ 53 h 425"/>
                <a:gd name="T48" fmla="*/ 345 w 398"/>
                <a:gd name="T49" fmla="*/ 186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8" h="425">
                  <a:moveTo>
                    <a:pt x="372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386"/>
                    <a:pt x="12" y="398"/>
                    <a:pt x="27" y="398"/>
                  </a:cubicBezTo>
                  <a:cubicBezTo>
                    <a:pt x="53" y="398"/>
                    <a:pt x="53" y="398"/>
                    <a:pt x="53" y="398"/>
                  </a:cubicBezTo>
                  <a:cubicBezTo>
                    <a:pt x="53" y="413"/>
                    <a:pt x="65" y="425"/>
                    <a:pt x="80" y="425"/>
                  </a:cubicBezTo>
                  <a:cubicBezTo>
                    <a:pt x="94" y="425"/>
                    <a:pt x="106" y="413"/>
                    <a:pt x="106" y="398"/>
                  </a:cubicBezTo>
                  <a:cubicBezTo>
                    <a:pt x="292" y="398"/>
                    <a:pt x="292" y="398"/>
                    <a:pt x="292" y="398"/>
                  </a:cubicBezTo>
                  <a:cubicBezTo>
                    <a:pt x="292" y="413"/>
                    <a:pt x="304" y="425"/>
                    <a:pt x="319" y="425"/>
                  </a:cubicBezTo>
                  <a:cubicBezTo>
                    <a:pt x="333" y="425"/>
                    <a:pt x="345" y="413"/>
                    <a:pt x="345" y="398"/>
                  </a:cubicBezTo>
                  <a:cubicBezTo>
                    <a:pt x="372" y="398"/>
                    <a:pt x="372" y="398"/>
                    <a:pt x="372" y="398"/>
                  </a:cubicBezTo>
                  <a:cubicBezTo>
                    <a:pt x="386" y="398"/>
                    <a:pt x="398" y="386"/>
                    <a:pt x="398" y="372"/>
                  </a:cubicBezTo>
                  <a:cubicBezTo>
                    <a:pt x="398" y="27"/>
                    <a:pt x="398" y="27"/>
                    <a:pt x="398" y="27"/>
                  </a:cubicBezTo>
                  <a:cubicBezTo>
                    <a:pt x="398" y="12"/>
                    <a:pt x="386" y="0"/>
                    <a:pt x="372" y="0"/>
                  </a:cubicBezTo>
                  <a:close/>
                  <a:moveTo>
                    <a:pt x="345" y="345"/>
                  </a:moveTo>
                  <a:cubicBezTo>
                    <a:pt x="53" y="345"/>
                    <a:pt x="53" y="345"/>
                    <a:pt x="53" y="345"/>
                  </a:cubicBezTo>
                  <a:cubicBezTo>
                    <a:pt x="53" y="213"/>
                    <a:pt x="53" y="213"/>
                    <a:pt x="53" y="213"/>
                  </a:cubicBezTo>
                  <a:cubicBezTo>
                    <a:pt x="345" y="213"/>
                    <a:pt x="345" y="213"/>
                    <a:pt x="345" y="213"/>
                  </a:cubicBezTo>
                  <a:lnTo>
                    <a:pt x="345" y="345"/>
                  </a:lnTo>
                  <a:close/>
                  <a:moveTo>
                    <a:pt x="345" y="186"/>
                  </a:moveTo>
                  <a:cubicBezTo>
                    <a:pt x="53" y="186"/>
                    <a:pt x="53" y="186"/>
                    <a:pt x="53" y="186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345" y="53"/>
                    <a:pt x="345" y="53"/>
                    <a:pt x="345" y="53"/>
                  </a:cubicBezTo>
                  <a:lnTo>
                    <a:pt x="345" y="186"/>
                  </a:ln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2326" tIns="36164" rIns="72326" bIns="36164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EB61D119-76FF-4AD9-B2F5-4F478C83F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6115" y="912091"/>
              <a:ext cx="271732" cy="90738"/>
            </a:xfrm>
            <a:custGeom>
              <a:avLst/>
              <a:gdLst>
                <a:gd name="T0" fmla="*/ 566 w 566"/>
                <a:gd name="T1" fmla="*/ 0 h 189"/>
                <a:gd name="T2" fmla="*/ 0 w 566"/>
                <a:gd name="T3" fmla="*/ 0 h 189"/>
                <a:gd name="T4" fmla="*/ 0 w 566"/>
                <a:gd name="T5" fmla="*/ 189 h 189"/>
                <a:gd name="T6" fmla="*/ 566 w 566"/>
                <a:gd name="T7" fmla="*/ 189 h 189"/>
                <a:gd name="T8" fmla="*/ 566 w 566"/>
                <a:gd name="T9" fmla="*/ 0 h 189"/>
                <a:gd name="T10" fmla="*/ 376 w 566"/>
                <a:gd name="T11" fmla="*/ 125 h 189"/>
                <a:gd name="T12" fmla="*/ 187 w 566"/>
                <a:gd name="T13" fmla="*/ 125 h 189"/>
                <a:gd name="T14" fmla="*/ 187 w 566"/>
                <a:gd name="T15" fmla="*/ 64 h 189"/>
                <a:gd name="T16" fmla="*/ 376 w 566"/>
                <a:gd name="T17" fmla="*/ 64 h 189"/>
                <a:gd name="T18" fmla="*/ 376 w 566"/>
                <a:gd name="T19" fmla="*/ 12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6" h="189">
                  <a:moveTo>
                    <a:pt x="566" y="0"/>
                  </a:moveTo>
                  <a:lnTo>
                    <a:pt x="0" y="0"/>
                  </a:lnTo>
                  <a:lnTo>
                    <a:pt x="0" y="189"/>
                  </a:lnTo>
                  <a:lnTo>
                    <a:pt x="566" y="189"/>
                  </a:lnTo>
                  <a:lnTo>
                    <a:pt x="566" y="0"/>
                  </a:lnTo>
                  <a:close/>
                  <a:moveTo>
                    <a:pt x="376" y="125"/>
                  </a:moveTo>
                  <a:lnTo>
                    <a:pt x="187" y="125"/>
                  </a:lnTo>
                  <a:lnTo>
                    <a:pt x="187" y="64"/>
                  </a:lnTo>
                  <a:lnTo>
                    <a:pt x="376" y="64"/>
                  </a:lnTo>
                  <a:lnTo>
                    <a:pt x="376" y="125"/>
                  </a:ln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2326" tIns="36164" rIns="72326" bIns="36164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00ECC3D5-0E6D-48CD-B2C1-94B3B950D2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6115" y="731096"/>
              <a:ext cx="271732" cy="91218"/>
            </a:xfrm>
            <a:custGeom>
              <a:avLst/>
              <a:gdLst>
                <a:gd name="T0" fmla="*/ 566 w 566"/>
                <a:gd name="T1" fmla="*/ 0 h 190"/>
                <a:gd name="T2" fmla="*/ 0 w 566"/>
                <a:gd name="T3" fmla="*/ 0 h 190"/>
                <a:gd name="T4" fmla="*/ 0 w 566"/>
                <a:gd name="T5" fmla="*/ 190 h 190"/>
                <a:gd name="T6" fmla="*/ 566 w 566"/>
                <a:gd name="T7" fmla="*/ 190 h 190"/>
                <a:gd name="T8" fmla="*/ 566 w 566"/>
                <a:gd name="T9" fmla="*/ 0 h 190"/>
                <a:gd name="T10" fmla="*/ 376 w 566"/>
                <a:gd name="T11" fmla="*/ 126 h 190"/>
                <a:gd name="T12" fmla="*/ 187 w 566"/>
                <a:gd name="T13" fmla="*/ 126 h 190"/>
                <a:gd name="T14" fmla="*/ 187 w 566"/>
                <a:gd name="T15" fmla="*/ 62 h 190"/>
                <a:gd name="T16" fmla="*/ 376 w 566"/>
                <a:gd name="T17" fmla="*/ 62 h 190"/>
                <a:gd name="T18" fmla="*/ 376 w 566"/>
                <a:gd name="T19" fmla="*/ 12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6" h="190">
                  <a:moveTo>
                    <a:pt x="566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566" y="190"/>
                  </a:lnTo>
                  <a:lnTo>
                    <a:pt x="566" y="0"/>
                  </a:lnTo>
                  <a:close/>
                  <a:moveTo>
                    <a:pt x="376" y="126"/>
                  </a:moveTo>
                  <a:lnTo>
                    <a:pt x="187" y="126"/>
                  </a:lnTo>
                  <a:lnTo>
                    <a:pt x="187" y="62"/>
                  </a:lnTo>
                  <a:lnTo>
                    <a:pt x="376" y="62"/>
                  </a:lnTo>
                  <a:lnTo>
                    <a:pt x="376" y="126"/>
                  </a:lnTo>
                  <a:close/>
                </a:path>
              </a:pathLst>
            </a:custGeom>
            <a:grpFill/>
            <a:ln w="25400">
              <a:solidFill>
                <a:schemeClr val="bg1"/>
              </a:solidFill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2326" tIns="36164" rIns="72326" bIns="36164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4" name="Freeform 14">
            <a:extLst>
              <a:ext uri="{FF2B5EF4-FFF2-40B4-BE49-F238E27FC236}">
                <a16:creationId xmlns:a16="http://schemas.microsoft.com/office/drawing/2014/main" id="{79F4E1CA-17A4-4EFC-A621-F3DB9B821521}"/>
              </a:ext>
            </a:extLst>
          </p:cNvPr>
          <p:cNvSpPr>
            <a:spLocks noEditPoints="1"/>
          </p:cNvSpPr>
          <p:nvPr/>
        </p:nvSpPr>
        <p:spPr bwMode="auto">
          <a:xfrm>
            <a:off x="7319481" y="1674764"/>
            <a:ext cx="498402" cy="531205"/>
          </a:xfrm>
          <a:custGeom>
            <a:avLst/>
            <a:gdLst>
              <a:gd name="T0" fmla="*/ 371 w 398"/>
              <a:gd name="T1" fmla="*/ 0 h 424"/>
              <a:gd name="T2" fmla="*/ 53 w 398"/>
              <a:gd name="T3" fmla="*/ 0 h 424"/>
              <a:gd name="T4" fmla="*/ 26 w 398"/>
              <a:gd name="T5" fmla="*/ 26 h 424"/>
              <a:gd name="T6" fmla="*/ 26 w 398"/>
              <a:gd name="T7" fmla="*/ 79 h 424"/>
              <a:gd name="T8" fmla="*/ 66 w 398"/>
              <a:gd name="T9" fmla="*/ 79 h 424"/>
              <a:gd name="T10" fmla="*/ 79 w 398"/>
              <a:gd name="T11" fmla="*/ 93 h 424"/>
              <a:gd name="T12" fmla="*/ 66 w 398"/>
              <a:gd name="T13" fmla="*/ 106 h 424"/>
              <a:gd name="T14" fmla="*/ 13 w 398"/>
              <a:gd name="T15" fmla="*/ 106 h 424"/>
              <a:gd name="T16" fmla="*/ 0 w 398"/>
              <a:gd name="T17" fmla="*/ 119 h 424"/>
              <a:gd name="T18" fmla="*/ 13 w 398"/>
              <a:gd name="T19" fmla="*/ 133 h 424"/>
              <a:gd name="T20" fmla="*/ 26 w 398"/>
              <a:gd name="T21" fmla="*/ 133 h 424"/>
              <a:gd name="T22" fmla="*/ 26 w 398"/>
              <a:gd name="T23" fmla="*/ 186 h 424"/>
              <a:gd name="T24" fmla="*/ 66 w 398"/>
              <a:gd name="T25" fmla="*/ 186 h 424"/>
              <a:gd name="T26" fmla="*/ 79 w 398"/>
              <a:gd name="T27" fmla="*/ 199 h 424"/>
              <a:gd name="T28" fmla="*/ 66 w 398"/>
              <a:gd name="T29" fmla="*/ 212 h 424"/>
              <a:gd name="T30" fmla="*/ 13 w 398"/>
              <a:gd name="T31" fmla="*/ 212 h 424"/>
              <a:gd name="T32" fmla="*/ 0 w 398"/>
              <a:gd name="T33" fmla="*/ 225 h 424"/>
              <a:gd name="T34" fmla="*/ 13 w 398"/>
              <a:gd name="T35" fmla="*/ 239 h 424"/>
              <a:gd name="T36" fmla="*/ 26 w 398"/>
              <a:gd name="T37" fmla="*/ 239 h 424"/>
              <a:gd name="T38" fmla="*/ 26 w 398"/>
              <a:gd name="T39" fmla="*/ 292 h 424"/>
              <a:gd name="T40" fmla="*/ 66 w 398"/>
              <a:gd name="T41" fmla="*/ 292 h 424"/>
              <a:gd name="T42" fmla="*/ 79 w 398"/>
              <a:gd name="T43" fmla="*/ 305 h 424"/>
              <a:gd name="T44" fmla="*/ 66 w 398"/>
              <a:gd name="T45" fmla="*/ 318 h 424"/>
              <a:gd name="T46" fmla="*/ 13 w 398"/>
              <a:gd name="T47" fmla="*/ 318 h 424"/>
              <a:gd name="T48" fmla="*/ 0 w 398"/>
              <a:gd name="T49" fmla="*/ 331 h 424"/>
              <a:gd name="T50" fmla="*/ 13 w 398"/>
              <a:gd name="T51" fmla="*/ 345 h 424"/>
              <a:gd name="T52" fmla="*/ 26 w 398"/>
              <a:gd name="T53" fmla="*/ 345 h 424"/>
              <a:gd name="T54" fmla="*/ 26 w 398"/>
              <a:gd name="T55" fmla="*/ 398 h 424"/>
              <a:gd name="T56" fmla="*/ 53 w 398"/>
              <a:gd name="T57" fmla="*/ 424 h 424"/>
              <a:gd name="T58" fmla="*/ 371 w 398"/>
              <a:gd name="T59" fmla="*/ 424 h 424"/>
              <a:gd name="T60" fmla="*/ 398 w 398"/>
              <a:gd name="T61" fmla="*/ 398 h 424"/>
              <a:gd name="T62" fmla="*/ 398 w 398"/>
              <a:gd name="T63" fmla="*/ 26 h 424"/>
              <a:gd name="T64" fmla="*/ 371 w 398"/>
              <a:gd name="T65" fmla="*/ 0 h 424"/>
              <a:gd name="T66" fmla="*/ 318 w 398"/>
              <a:gd name="T67" fmla="*/ 186 h 424"/>
              <a:gd name="T68" fmla="*/ 159 w 398"/>
              <a:gd name="T69" fmla="*/ 186 h 424"/>
              <a:gd name="T70" fmla="*/ 159 w 398"/>
              <a:gd name="T71" fmla="*/ 79 h 424"/>
              <a:gd name="T72" fmla="*/ 318 w 398"/>
              <a:gd name="T73" fmla="*/ 79 h 424"/>
              <a:gd name="T74" fmla="*/ 318 w 398"/>
              <a:gd name="T75" fmla="*/ 186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98" h="424">
                <a:moveTo>
                  <a:pt x="371" y="0"/>
                </a:moveTo>
                <a:cubicBezTo>
                  <a:pt x="53" y="0"/>
                  <a:pt x="53" y="0"/>
                  <a:pt x="53" y="0"/>
                </a:cubicBezTo>
                <a:cubicBezTo>
                  <a:pt x="38" y="0"/>
                  <a:pt x="26" y="12"/>
                  <a:pt x="26" y="26"/>
                </a:cubicBezTo>
                <a:cubicBezTo>
                  <a:pt x="26" y="79"/>
                  <a:pt x="26" y="79"/>
                  <a:pt x="26" y="79"/>
                </a:cubicBezTo>
                <a:cubicBezTo>
                  <a:pt x="66" y="79"/>
                  <a:pt x="66" y="79"/>
                  <a:pt x="66" y="79"/>
                </a:cubicBezTo>
                <a:cubicBezTo>
                  <a:pt x="74" y="79"/>
                  <a:pt x="79" y="85"/>
                  <a:pt x="79" y="93"/>
                </a:cubicBezTo>
                <a:cubicBezTo>
                  <a:pt x="79" y="100"/>
                  <a:pt x="74" y="106"/>
                  <a:pt x="66" y="106"/>
                </a:cubicBezTo>
                <a:cubicBezTo>
                  <a:pt x="13" y="106"/>
                  <a:pt x="13" y="106"/>
                  <a:pt x="13" y="106"/>
                </a:cubicBezTo>
                <a:cubicBezTo>
                  <a:pt x="6" y="106"/>
                  <a:pt x="0" y="112"/>
                  <a:pt x="0" y="119"/>
                </a:cubicBezTo>
                <a:cubicBezTo>
                  <a:pt x="0" y="127"/>
                  <a:pt x="6" y="133"/>
                  <a:pt x="13" y="133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6" y="186"/>
                  <a:pt x="26" y="186"/>
                  <a:pt x="26" y="186"/>
                </a:cubicBezTo>
                <a:cubicBezTo>
                  <a:pt x="66" y="186"/>
                  <a:pt x="66" y="186"/>
                  <a:pt x="66" y="186"/>
                </a:cubicBezTo>
                <a:cubicBezTo>
                  <a:pt x="74" y="186"/>
                  <a:pt x="79" y="192"/>
                  <a:pt x="79" y="199"/>
                </a:cubicBezTo>
                <a:cubicBezTo>
                  <a:pt x="79" y="206"/>
                  <a:pt x="74" y="212"/>
                  <a:pt x="66" y="212"/>
                </a:cubicBezTo>
                <a:cubicBezTo>
                  <a:pt x="13" y="212"/>
                  <a:pt x="13" y="212"/>
                  <a:pt x="13" y="212"/>
                </a:cubicBezTo>
                <a:cubicBezTo>
                  <a:pt x="6" y="212"/>
                  <a:pt x="0" y="218"/>
                  <a:pt x="0" y="225"/>
                </a:cubicBezTo>
                <a:cubicBezTo>
                  <a:pt x="0" y="233"/>
                  <a:pt x="6" y="239"/>
                  <a:pt x="13" y="239"/>
                </a:cubicBezTo>
                <a:cubicBezTo>
                  <a:pt x="26" y="239"/>
                  <a:pt x="26" y="239"/>
                  <a:pt x="26" y="239"/>
                </a:cubicBezTo>
                <a:cubicBezTo>
                  <a:pt x="26" y="292"/>
                  <a:pt x="26" y="292"/>
                  <a:pt x="26" y="292"/>
                </a:cubicBezTo>
                <a:cubicBezTo>
                  <a:pt x="66" y="292"/>
                  <a:pt x="66" y="292"/>
                  <a:pt x="66" y="292"/>
                </a:cubicBezTo>
                <a:cubicBezTo>
                  <a:pt x="74" y="292"/>
                  <a:pt x="79" y="298"/>
                  <a:pt x="79" y="305"/>
                </a:cubicBezTo>
                <a:cubicBezTo>
                  <a:pt x="79" y="312"/>
                  <a:pt x="74" y="318"/>
                  <a:pt x="66" y="318"/>
                </a:cubicBezTo>
                <a:cubicBezTo>
                  <a:pt x="13" y="318"/>
                  <a:pt x="13" y="318"/>
                  <a:pt x="13" y="318"/>
                </a:cubicBezTo>
                <a:cubicBezTo>
                  <a:pt x="6" y="318"/>
                  <a:pt x="0" y="324"/>
                  <a:pt x="0" y="331"/>
                </a:cubicBezTo>
                <a:cubicBezTo>
                  <a:pt x="0" y="339"/>
                  <a:pt x="6" y="345"/>
                  <a:pt x="13" y="345"/>
                </a:cubicBezTo>
                <a:cubicBezTo>
                  <a:pt x="26" y="345"/>
                  <a:pt x="26" y="345"/>
                  <a:pt x="26" y="345"/>
                </a:cubicBezTo>
                <a:cubicBezTo>
                  <a:pt x="26" y="398"/>
                  <a:pt x="26" y="398"/>
                  <a:pt x="26" y="398"/>
                </a:cubicBezTo>
                <a:cubicBezTo>
                  <a:pt x="26" y="412"/>
                  <a:pt x="38" y="424"/>
                  <a:pt x="53" y="424"/>
                </a:cubicBezTo>
                <a:cubicBezTo>
                  <a:pt x="371" y="424"/>
                  <a:pt x="371" y="424"/>
                  <a:pt x="371" y="424"/>
                </a:cubicBezTo>
                <a:cubicBezTo>
                  <a:pt x="386" y="424"/>
                  <a:pt x="398" y="412"/>
                  <a:pt x="398" y="398"/>
                </a:cubicBezTo>
                <a:cubicBezTo>
                  <a:pt x="398" y="26"/>
                  <a:pt x="398" y="26"/>
                  <a:pt x="398" y="26"/>
                </a:cubicBezTo>
                <a:cubicBezTo>
                  <a:pt x="398" y="12"/>
                  <a:pt x="386" y="0"/>
                  <a:pt x="371" y="0"/>
                </a:cubicBezTo>
                <a:close/>
                <a:moveTo>
                  <a:pt x="318" y="186"/>
                </a:moveTo>
                <a:cubicBezTo>
                  <a:pt x="159" y="186"/>
                  <a:pt x="159" y="186"/>
                  <a:pt x="159" y="186"/>
                </a:cubicBezTo>
                <a:cubicBezTo>
                  <a:pt x="159" y="79"/>
                  <a:pt x="159" y="79"/>
                  <a:pt x="159" y="79"/>
                </a:cubicBezTo>
                <a:cubicBezTo>
                  <a:pt x="318" y="79"/>
                  <a:pt x="318" y="79"/>
                  <a:pt x="318" y="79"/>
                </a:cubicBezTo>
                <a:lnTo>
                  <a:pt x="318" y="186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</p:spPr>
        <p:txBody>
          <a:bodyPr vert="horz" wrap="square" lIns="72326" tIns="36164" rIns="72326" bIns="36164" numCol="1" anchor="t" anchorCtr="0" compatLnSpc="1">
            <a:prstTxWarp prst="textNoShape">
              <a:avLst/>
            </a:prstTxWarp>
          </a:bodyPr>
          <a:lstStyle/>
          <a:p>
            <a:endParaRPr lang="id-ID" sz="105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B7DA7028-4007-40D5-87A2-D5A179C5FC05}"/>
              </a:ext>
            </a:extLst>
          </p:cNvPr>
          <p:cNvSpPr/>
          <p:nvPr/>
        </p:nvSpPr>
        <p:spPr>
          <a:xfrm>
            <a:off x="1106098" y="2536092"/>
            <a:ext cx="9938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BCB54E27-F0E4-4D70-9ADE-4F0F1064A26F}"/>
              </a:ext>
            </a:extLst>
          </p:cNvPr>
          <p:cNvSpPr/>
          <p:nvPr/>
        </p:nvSpPr>
        <p:spPr>
          <a:xfrm>
            <a:off x="995608" y="2922660"/>
            <a:ext cx="120084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凭借自身优势和专业化的独特视角为客户提供优质的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5B10312-97CA-43F0-A995-7043801AABE9}"/>
              </a:ext>
            </a:extLst>
          </p:cNvPr>
          <p:cNvSpPr/>
          <p:nvPr/>
        </p:nvSpPr>
        <p:spPr>
          <a:xfrm>
            <a:off x="2601427" y="2536092"/>
            <a:ext cx="9938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682E61D8-D0F9-42EC-89B5-1890B4B7E62A}"/>
              </a:ext>
            </a:extLst>
          </p:cNvPr>
          <p:cNvSpPr/>
          <p:nvPr/>
        </p:nvSpPr>
        <p:spPr>
          <a:xfrm>
            <a:off x="2490936" y="2922660"/>
            <a:ext cx="120084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凭借自身优势和专业化的独特视角为客户提供优质的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B08EAC54-F01B-4F6E-ABA3-107AA3872D71}"/>
              </a:ext>
            </a:extLst>
          </p:cNvPr>
          <p:cNvSpPr/>
          <p:nvPr/>
        </p:nvSpPr>
        <p:spPr>
          <a:xfrm>
            <a:off x="4096755" y="2536092"/>
            <a:ext cx="9938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57534637-4E11-4094-AC33-4DA6764DB981}"/>
              </a:ext>
            </a:extLst>
          </p:cNvPr>
          <p:cNvSpPr/>
          <p:nvPr/>
        </p:nvSpPr>
        <p:spPr>
          <a:xfrm>
            <a:off x="3986264" y="2922660"/>
            <a:ext cx="120084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凭借自身优势和专业化的独特视角为客户提供优质的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98B80B4E-F263-40D8-B3FD-9CFEB49DC6FD}"/>
              </a:ext>
            </a:extLst>
          </p:cNvPr>
          <p:cNvSpPr/>
          <p:nvPr/>
        </p:nvSpPr>
        <p:spPr>
          <a:xfrm>
            <a:off x="5592083" y="2536092"/>
            <a:ext cx="9938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89FBF92F-4832-4F07-826B-37255F6531CC}"/>
              </a:ext>
            </a:extLst>
          </p:cNvPr>
          <p:cNvSpPr/>
          <p:nvPr/>
        </p:nvSpPr>
        <p:spPr>
          <a:xfrm>
            <a:off x="5481593" y="2922660"/>
            <a:ext cx="120084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凭借自身优势和专业化的独特视角为客户提供优质的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305790A2-F100-4C9A-B1F2-E09881E991B5}"/>
              </a:ext>
            </a:extLst>
          </p:cNvPr>
          <p:cNvSpPr/>
          <p:nvPr/>
        </p:nvSpPr>
        <p:spPr>
          <a:xfrm>
            <a:off x="7087411" y="2536092"/>
            <a:ext cx="99382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1BEB590E-94B4-4DFA-98EE-81796608B637}"/>
              </a:ext>
            </a:extLst>
          </p:cNvPr>
          <p:cNvSpPr/>
          <p:nvPr/>
        </p:nvSpPr>
        <p:spPr>
          <a:xfrm>
            <a:off x="6976921" y="2922660"/>
            <a:ext cx="120084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凭借自身优势和专业化的独特视角为客户提供优质的</a:t>
            </a:r>
            <a:r>
              <a:rPr lang="en-US" altLang="zh-CN" sz="900" dirty="0">
                <a:solidFill>
                  <a:schemeClr val="tx2"/>
                </a:solidFill>
                <a:latin typeface="+mn-ea"/>
              </a:rPr>
              <a:t>PPT</a:t>
            </a:r>
            <a:r>
              <a:rPr lang="zh-CN" altLang="en-US" sz="900" dirty="0">
                <a:solidFill>
                  <a:schemeClr val="tx2"/>
                </a:solidFill>
                <a:latin typeface="+mn-ea"/>
              </a:rPr>
              <a:t>服务。</a:t>
            </a:r>
          </a:p>
        </p:txBody>
      </p:sp>
      <p:sp>
        <p:nvSpPr>
          <p:cNvPr id="55" name="文本框 10">
            <a:extLst>
              <a:ext uri="{FF2B5EF4-FFF2-40B4-BE49-F238E27FC236}">
                <a16:creationId xmlns:a16="http://schemas.microsoft.com/office/drawing/2014/main" id="{FF733337-4348-46CC-BCB0-A27F483C1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414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1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6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1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75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6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15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65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300"/>
                            </p:stCondLst>
                            <p:childTnLst>
                              <p:par>
                                <p:cTn id="9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2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7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850"/>
                            </p:stCondLst>
                            <p:childTnLst>
                              <p:par>
                                <p:cTn id="1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>
            <a:extLst>
              <a:ext uri="{FF2B5EF4-FFF2-40B4-BE49-F238E27FC236}">
                <a16:creationId xmlns:a16="http://schemas.microsoft.com/office/drawing/2014/main" id="{9230D4DB-E060-4498-A8E9-EE19C60ED33D}"/>
              </a:ext>
            </a:extLst>
          </p:cNvPr>
          <p:cNvSpPr txBox="1"/>
          <p:nvPr/>
        </p:nvSpPr>
        <p:spPr>
          <a:xfrm>
            <a:off x="2275475" y="2990950"/>
            <a:ext cx="4419794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精美实用、框架完整的学校教育、工作汇报、培训学习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PPT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+mn-ea"/>
              <a:sym typeface="+mn-lt"/>
            </a:endParaRPr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CCA50F69-C817-4760-B278-05B3F6F3E03C}"/>
              </a:ext>
            </a:extLst>
          </p:cNvPr>
          <p:cNvSpPr txBox="1"/>
          <p:nvPr/>
        </p:nvSpPr>
        <p:spPr>
          <a:xfrm>
            <a:off x="2275475" y="813824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>
                  <a:solidFill>
                    <a:schemeClr val="bg1"/>
                  </a:solidFill>
                </a:ln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谢</a:t>
            </a:r>
            <a:endParaRPr lang="en-US" sz="8000" b="1" dirty="0">
              <a:ln>
                <a:solidFill>
                  <a:schemeClr val="bg1"/>
                </a:solidFill>
              </a:ln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爨宝子简" panose="03000909000000000000" pitchFamily="65" charset="-122"/>
              <a:ea typeface="苏新诗爨宝子简" panose="03000909000000000000" pitchFamily="65" charset="-122"/>
              <a:cs typeface="钻石甜心手机字体" panose="02000500000000000000" pitchFamily="2" charset="-122"/>
            </a:endParaRP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FB8CFB06-7F44-44B0-B984-099A34855155}"/>
              </a:ext>
            </a:extLst>
          </p:cNvPr>
          <p:cNvSpPr txBox="1"/>
          <p:nvPr/>
        </p:nvSpPr>
        <p:spPr>
          <a:xfrm rot="20700000">
            <a:off x="3503822" y="1341142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>
                  <a:solidFill>
                    <a:schemeClr val="bg1"/>
                  </a:solidFill>
                </a:ln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谢</a:t>
            </a:r>
            <a:endParaRPr lang="en-US" sz="8000" b="1" dirty="0">
              <a:ln>
                <a:solidFill>
                  <a:schemeClr val="bg1"/>
                </a:solidFill>
              </a:ln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爨宝子简" panose="03000909000000000000" pitchFamily="65" charset="-122"/>
              <a:ea typeface="苏新诗爨宝子简" panose="03000909000000000000" pitchFamily="65" charset="-122"/>
              <a:cs typeface="钻石甜心手机字体" panose="02000500000000000000" pitchFamily="2" charset="-122"/>
            </a:endParaRPr>
          </a:p>
        </p:txBody>
      </p:sp>
      <p:sp>
        <p:nvSpPr>
          <p:cNvPr id="49" name="TextBox 12">
            <a:extLst>
              <a:ext uri="{FF2B5EF4-FFF2-40B4-BE49-F238E27FC236}">
                <a16:creationId xmlns:a16="http://schemas.microsoft.com/office/drawing/2014/main" id="{123F1CF7-572F-4F16-8214-672C69497709}"/>
              </a:ext>
            </a:extLst>
          </p:cNvPr>
          <p:cNvSpPr txBox="1"/>
          <p:nvPr/>
        </p:nvSpPr>
        <p:spPr>
          <a:xfrm rot="1338036">
            <a:off x="4691199" y="697338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>
                  <a:solidFill>
                    <a:schemeClr val="bg1"/>
                  </a:solidFill>
                </a:ln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观</a:t>
            </a:r>
            <a:endParaRPr lang="en-US" sz="8000" b="1" dirty="0">
              <a:ln>
                <a:solidFill>
                  <a:schemeClr val="bg1"/>
                </a:solidFill>
              </a:ln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爨宝子简" panose="03000909000000000000" pitchFamily="65" charset="-122"/>
              <a:ea typeface="苏新诗爨宝子简" panose="03000909000000000000" pitchFamily="65" charset="-122"/>
              <a:cs typeface="钻石甜心手机字体" panose="02000500000000000000" pitchFamily="2" charset="-122"/>
            </a:endParaRPr>
          </a:p>
        </p:txBody>
      </p:sp>
      <p:sp>
        <p:nvSpPr>
          <p:cNvPr id="50" name="TextBox 12">
            <a:extLst>
              <a:ext uri="{FF2B5EF4-FFF2-40B4-BE49-F238E27FC236}">
                <a16:creationId xmlns:a16="http://schemas.microsoft.com/office/drawing/2014/main" id="{5DA236AC-BD13-4546-950C-ED69E9D64A42}"/>
              </a:ext>
            </a:extLst>
          </p:cNvPr>
          <p:cNvSpPr txBox="1"/>
          <p:nvPr/>
        </p:nvSpPr>
        <p:spPr>
          <a:xfrm rot="20500379">
            <a:off x="5637930" y="1632309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>
                  <a:solidFill>
                    <a:schemeClr val="bg1"/>
                  </a:solidFill>
                </a:ln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看</a:t>
            </a:r>
            <a:endParaRPr lang="en-US" sz="8000" b="1" dirty="0">
              <a:ln>
                <a:solidFill>
                  <a:schemeClr val="bg1"/>
                </a:solidFill>
              </a:ln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苏新诗爨宝子简" panose="03000909000000000000" pitchFamily="65" charset="-122"/>
              <a:ea typeface="苏新诗爨宝子简" panose="03000909000000000000" pitchFamily="65" charset="-122"/>
              <a:cs typeface="钻石甜心手机字体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9144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58C3150-061A-4777-A0C7-C90FC0E9C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449451"/>
            <a:ext cx="5143500" cy="5143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58B3AC2-C2BF-46E9-A39F-C3937F970537}"/>
              </a:ext>
            </a:extLst>
          </p:cNvPr>
          <p:cNvSpPr txBox="1"/>
          <p:nvPr/>
        </p:nvSpPr>
        <p:spPr>
          <a:xfrm>
            <a:off x="2941647" y="2571750"/>
            <a:ext cx="353664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添加标题</a:t>
            </a:r>
          </a:p>
        </p:txBody>
      </p:sp>
      <p:sp>
        <p:nvSpPr>
          <p:cNvPr id="14" name="_3">
            <a:extLst>
              <a:ext uri="{FF2B5EF4-FFF2-40B4-BE49-F238E27FC236}">
                <a16:creationId xmlns:a16="http://schemas.microsoft.com/office/drawing/2014/main" id="{977F33FC-301F-4744-9DFE-42FCDD268EA1}"/>
              </a:ext>
            </a:extLst>
          </p:cNvPr>
          <p:cNvSpPr/>
          <p:nvPr/>
        </p:nvSpPr>
        <p:spPr>
          <a:xfrm rot="53853">
            <a:off x="3817321" y="2037475"/>
            <a:ext cx="1785297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defTabSz="514350"/>
            <a:r>
              <a:rPr lang="en-US" altLang="zh-CN" sz="3200" kern="2200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Heiti GB18030PUA" panose="01010104010101010101" pitchFamily="2" charset="-122"/>
                <a:ea typeface=".Heiti GB18030PUA" panose="01010104010101010101" pitchFamily="2" charset="-122"/>
                <a:cs typeface=".Heiti GB18030PUA" panose="01010104010101010101" pitchFamily="2" charset="-122"/>
              </a:rPr>
              <a:t>PART 01</a:t>
            </a:r>
            <a:endParaRPr lang="zh-CN" altLang="en-US" sz="3200" kern="2200" dirty="0"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Heiti GB18030PUA" panose="01010104010101010101" pitchFamily="2" charset="-122"/>
              <a:ea typeface=".Heiti GB18030PUA" panose="01010104010101010101" pitchFamily="2" charset="-122"/>
              <a:cs typeface=".Heiti GB18030PUA" panose="01010104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3605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1">
            <a:extLst>
              <a:ext uri="{FF2B5EF4-FFF2-40B4-BE49-F238E27FC236}">
                <a16:creationId xmlns:a16="http://schemas.microsoft.com/office/drawing/2014/main" id="{4FC723F7-6379-431B-B92F-1A68C4D8B67A}"/>
              </a:ext>
            </a:extLst>
          </p:cNvPr>
          <p:cNvSpPr/>
          <p:nvPr/>
        </p:nvSpPr>
        <p:spPr>
          <a:xfrm>
            <a:off x="0" y="1210178"/>
            <a:ext cx="9144000" cy="1801560"/>
          </a:xfrm>
          <a:prstGeom prst="rect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3" name="Rectangle 1">
            <a:extLst>
              <a:ext uri="{FF2B5EF4-FFF2-40B4-BE49-F238E27FC236}">
                <a16:creationId xmlns:a16="http://schemas.microsoft.com/office/drawing/2014/main" id="{F8770D30-86D7-47DD-8216-F7119BDE1DB7}"/>
              </a:ext>
            </a:extLst>
          </p:cNvPr>
          <p:cNvSpPr/>
          <p:nvPr/>
        </p:nvSpPr>
        <p:spPr>
          <a:xfrm>
            <a:off x="0" y="1210178"/>
            <a:ext cx="5708561" cy="180156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4" name="矩形 47">
            <a:extLst>
              <a:ext uri="{FF2B5EF4-FFF2-40B4-BE49-F238E27FC236}">
                <a16:creationId xmlns:a16="http://schemas.microsoft.com/office/drawing/2014/main" id="{12DB1BC2-5D91-4DCA-AE37-6BC2224B6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102" y="3754385"/>
            <a:ext cx="3398581" cy="69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右键点击图片选择设置图片格式可直接替换图片。您可以点击文字框输入您的描述说明，或者通过复制粘贴，在此录入您的综合描述说明。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5" name="矩形 3">
            <a:extLst>
              <a:ext uri="{FF2B5EF4-FFF2-40B4-BE49-F238E27FC236}">
                <a16:creationId xmlns:a16="http://schemas.microsoft.com/office/drawing/2014/main" id="{83086EED-26EF-4953-BB64-8B149797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628" y="3292880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CD0E8AF8-72D0-4CA9-8F3D-8CD00158821B}"/>
              </a:ext>
            </a:extLst>
          </p:cNvPr>
          <p:cNvSpPr/>
          <p:nvPr/>
        </p:nvSpPr>
        <p:spPr>
          <a:xfrm>
            <a:off x="1009748" y="3663678"/>
            <a:ext cx="599800" cy="40500"/>
          </a:xfrm>
          <a:prstGeom prst="rect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 sz="1867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B1C6A36D-9E69-4476-BCFC-4A553F332533}"/>
              </a:ext>
            </a:extLst>
          </p:cNvPr>
          <p:cNvSpPr/>
          <p:nvPr/>
        </p:nvSpPr>
        <p:spPr>
          <a:xfrm>
            <a:off x="1624597" y="3663678"/>
            <a:ext cx="1215000" cy="40500"/>
          </a:xfrm>
          <a:prstGeom prst="rect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 sz="1867"/>
          </a:p>
        </p:txBody>
      </p:sp>
      <p:sp>
        <p:nvSpPr>
          <p:cNvPr id="68" name="矩形 47">
            <a:extLst>
              <a:ext uri="{FF2B5EF4-FFF2-40B4-BE49-F238E27FC236}">
                <a16:creationId xmlns:a16="http://schemas.microsoft.com/office/drawing/2014/main" id="{B80E8D64-99B8-446D-9204-503711EE5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319" y="3754385"/>
            <a:ext cx="3398581" cy="69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右键点击图片选择设置图片格式可直接替换图片。您可以点击文字框输入您的描述说明，或者通过复制粘贴，在此录入您的综合描述说明。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9" name="矩形 3">
            <a:extLst>
              <a:ext uri="{FF2B5EF4-FFF2-40B4-BE49-F238E27FC236}">
                <a16:creationId xmlns:a16="http://schemas.microsoft.com/office/drawing/2014/main" id="{C55C2252-00F2-44EA-8A55-A68E515FC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7844" y="3292880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添加标题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6C9A0E39-890D-4A80-8444-6EB0ED210B9D}"/>
              </a:ext>
            </a:extLst>
          </p:cNvPr>
          <p:cNvSpPr/>
          <p:nvPr/>
        </p:nvSpPr>
        <p:spPr>
          <a:xfrm>
            <a:off x="4886964" y="3663678"/>
            <a:ext cx="599800" cy="40500"/>
          </a:xfrm>
          <a:prstGeom prst="rect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 sz="1867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92A2539D-CDD5-4276-9934-5E0F85B6F7A1}"/>
              </a:ext>
            </a:extLst>
          </p:cNvPr>
          <p:cNvSpPr/>
          <p:nvPr/>
        </p:nvSpPr>
        <p:spPr>
          <a:xfrm>
            <a:off x="5501813" y="3663678"/>
            <a:ext cx="1215000" cy="40500"/>
          </a:xfrm>
          <a:prstGeom prst="rect">
            <a:avLst/>
          </a:prstGeom>
          <a:solidFill>
            <a:srgbClr val="00D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 sz="1867"/>
          </a:p>
        </p:txBody>
      </p:sp>
      <p:sp>
        <p:nvSpPr>
          <p:cNvPr id="72" name="矩形 47">
            <a:extLst>
              <a:ext uri="{FF2B5EF4-FFF2-40B4-BE49-F238E27FC236}">
                <a16:creationId xmlns:a16="http://schemas.microsoft.com/office/drawing/2014/main" id="{6332283C-4D19-4B89-88D9-3D28B52F8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458" y="2059874"/>
            <a:ext cx="2763303" cy="69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050" dirty="0">
                <a:solidFill>
                  <a:schemeClr val="bg1"/>
                </a:solidFill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48C7E40B-4DCC-4EDD-9199-3E1449E03210}"/>
              </a:ext>
            </a:extLst>
          </p:cNvPr>
          <p:cNvGrpSpPr>
            <a:grpSpLocks noChangeAspect="1"/>
          </p:cNvGrpSpPr>
          <p:nvPr/>
        </p:nvGrpSpPr>
        <p:grpSpPr>
          <a:xfrm>
            <a:off x="5881981" y="1485900"/>
            <a:ext cx="548165" cy="528688"/>
            <a:chOff x="7019925" y="5499100"/>
            <a:chExt cx="312738" cy="301626"/>
          </a:xfrm>
          <a:solidFill>
            <a:schemeClr val="bg1"/>
          </a:solidFill>
        </p:grpSpPr>
        <p:sp>
          <p:nvSpPr>
            <p:cNvPr id="74" name="Freeform 252">
              <a:extLst>
                <a:ext uri="{FF2B5EF4-FFF2-40B4-BE49-F238E27FC236}">
                  <a16:creationId xmlns:a16="http://schemas.microsoft.com/office/drawing/2014/main" id="{E987BB6C-22EB-492F-9B51-1322E7700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9138" y="5567363"/>
              <a:ext cx="214313" cy="233363"/>
            </a:xfrm>
            <a:custGeom>
              <a:avLst/>
              <a:gdLst>
                <a:gd name="T0" fmla="*/ 0 w 57"/>
                <a:gd name="T1" fmla="*/ 26 h 62"/>
                <a:gd name="T2" fmla="*/ 0 w 57"/>
                <a:gd name="T3" fmla="*/ 59 h 62"/>
                <a:gd name="T4" fmla="*/ 2 w 57"/>
                <a:gd name="T5" fmla="*/ 62 h 62"/>
                <a:gd name="T6" fmla="*/ 4 w 57"/>
                <a:gd name="T7" fmla="*/ 62 h 62"/>
                <a:gd name="T8" fmla="*/ 19 w 57"/>
                <a:gd name="T9" fmla="*/ 62 h 62"/>
                <a:gd name="T10" fmla="*/ 21 w 57"/>
                <a:gd name="T11" fmla="*/ 62 h 62"/>
                <a:gd name="T12" fmla="*/ 21 w 57"/>
                <a:gd name="T13" fmla="*/ 61 h 62"/>
                <a:gd name="T14" fmla="*/ 21 w 57"/>
                <a:gd name="T15" fmla="*/ 45 h 62"/>
                <a:gd name="T16" fmla="*/ 36 w 57"/>
                <a:gd name="T17" fmla="*/ 45 h 62"/>
                <a:gd name="T18" fmla="*/ 36 w 57"/>
                <a:gd name="T19" fmla="*/ 61 h 62"/>
                <a:gd name="T20" fmla="*/ 37 w 57"/>
                <a:gd name="T21" fmla="*/ 62 h 62"/>
                <a:gd name="T22" fmla="*/ 38 w 57"/>
                <a:gd name="T23" fmla="*/ 62 h 62"/>
                <a:gd name="T24" fmla="*/ 53 w 57"/>
                <a:gd name="T25" fmla="*/ 62 h 62"/>
                <a:gd name="T26" fmla="*/ 56 w 57"/>
                <a:gd name="T27" fmla="*/ 62 h 62"/>
                <a:gd name="T28" fmla="*/ 57 w 57"/>
                <a:gd name="T29" fmla="*/ 59 h 62"/>
                <a:gd name="T30" fmla="*/ 57 w 57"/>
                <a:gd name="T31" fmla="*/ 26 h 62"/>
                <a:gd name="T32" fmla="*/ 29 w 57"/>
                <a:gd name="T33" fmla="*/ 0 h 62"/>
                <a:gd name="T34" fmla="*/ 0 w 57"/>
                <a:gd name="T35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" h="62">
                  <a:moveTo>
                    <a:pt x="0" y="26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61"/>
                    <a:pt x="1" y="62"/>
                    <a:pt x="2" y="62"/>
                  </a:cubicBezTo>
                  <a:cubicBezTo>
                    <a:pt x="3" y="62"/>
                    <a:pt x="3" y="62"/>
                    <a:pt x="4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0" y="62"/>
                    <a:pt x="20" y="62"/>
                    <a:pt x="21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1"/>
                    <a:pt x="37" y="62"/>
                    <a:pt x="37" y="62"/>
                  </a:cubicBezTo>
                  <a:cubicBezTo>
                    <a:pt x="37" y="62"/>
                    <a:pt x="38" y="62"/>
                    <a:pt x="38" y="62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4" y="62"/>
                    <a:pt x="55" y="62"/>
                    <a:pt x="56" y="62"/>
                  </a:cubicBezTo>
                  <a:cubicBezTo>
                    <a:pt x="56" y="62"/>
                    <a:pt x="57" y="61"/>
                    <a:pt x="57" y="59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9"/>
            </a:p>
          </p:txBody>
        </p:sp>
        <p:sp>
          <p:nvSpPr>
            <p:cNvPr id="75" name="Freeform 253">
              <a:extLst>
                <a:ext uri="{FF2B5EF4-FFF2-40B4-BE49-F238E27FC236}">
                  <a16:creationId xmlns:a16="http://schemas.microsoft.com/office/drawing/2014/main" id="{012536C6-4FB1-463E-9171-581EB32E5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9925" y="5499100"/>
              <a:ext cx="312738" cy="169863"/>
            </a:xfrm>
            <a:custGeom>
              <a:avLst/>
              <a:gdLst>
                <a:gd name="T0" fmla="*/ 81 w 83"/>
                <a:gd name="T1" fmla="*/ 35 h 45"/>
                <a:gd name="T2" fmla="*/ 68 w 83"/>
                <a:gd name="T3" fmla="*/ 23 h 45"/>
                <a:gd name="T4" fmla="*/ 68 w 83"/>
                <a:gd name="T5" fmla="*/ 4 h 45"/>
                <a:gd name="T6" fmla="*/ 66 w 83"/>
                <a:gd name="T7" fmla="*/ 2 h 45"/>
                <a:gd name="T8" fmla="*/ 61 w 83"/>
                <a:gd name="T9" fmla="*/ 2 h 45"/>
                <a:gd name="T10" fmla="*/ 59 w 83"/>
                <a:gd name="T11" fmla="*/ 4 h 45"/>
                <a:gd name="T12" fmla="*/ 59 w 83"/>
                <a:gd name="T13" fmla="*/ 15 h 45"/>
                <a:gd name="T14" fmla="*/ 45 w 83"/>
                <a:gd name="T15" fmla="*/ 2 h 45"/>
                <a:gd name="T16" fmla="*/ 38 w 83"/>
                <a:gd name="T17" fmla="*/ 2 h 45"/>
                <a:gd name="T18" fmla="*/ 2 w 83"/>
                <a:gd name="T19" fmla="*/ 35 h 45"/>
                <a:gd name="T20" fmla="*/ 2 w 83"/>
                <a:gd name="T21" fmla="*/ 43 h 45"/>
                <a:gd name="T22" fmla="*/ 6 w 83"/>
                <a:gd name="T23" fmla="*/ 44 h 45"/>
                <a:gd name="T24" fmla="*/ 10 w 83"/>
                <a:gd name="T25" fmla="*/ 43 h 45"/>
                <a:gd name="T26" fmla="*/ 42 w 83"/>
                <a:gd name="T27" fmla="*/ 13 h 45"/>
                <a:gd name="T28" fmla="*/ 74 w 83"/>
                <a:gd name="T29" fmla="*/ 43 h 45"/>
                <a:gd name="T30" fmla="*/ 81 w 83"/>
                <a:gd name="T31" fmla="*/ 43 h 45"/>
                <a:gd name="T32" fmla="*/ 81 w 83"/>
                <a:gd name="T33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45">
                  <a:moveTo>
                    <a:pt x="81" y="35"/>
                  </a:moveTo>
                  <a:cubicBezTo>
                    <a:pt x="68" y="23"/>
                    <a:pt x="68" y="23"/>
                    <a:pt x="68" y="23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3"/>
                    <a:pt x="67" y="2"/>
                    <a:pt x="66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0" y="2"/>
                    <a:pt x="59" y="3"/>
                    <a:pt x="59" y="4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3" y="0"/>
                    <a:pt x="40" y="0"/>
                    <a:pt x="38" y="2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0" y="37"/>
                    <a:pt x="0" y="40"/>
                    <a:pt x="2" y="43"/>
                  </a:cubicBezTo>
                  <a:cubicBezTo>
                    <a:pt x="3" y="44"/>
                    <a:pt x="5" y="44"/>
                    <a:pt x="6" y="44"/>
                  </a:cubicBezTo>
                  <a:cubicBezTo>
                    <a:pt x="7" y="44"/>
                    <a:pt x="9" y="44"/>
                    <a:pt x="10" y="4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6" y="45"/>
                    <a:pt x="80" y="45"/>
                    <a:pt x="81" y="43"/>
                  </a:cubicBezTo>
                  <a:cubicBezTo>
                    <a:pt x="83" y="40"/>
                    <a:pt x="83" y="37"/>
                    <a:pt x="81" y="3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9"/>
            </a:p>
          </p:txBody>
        </p:sp>
      </p:grpSp>
      <p:sp>
        <p:nvSpPr>
          <p:cNvPr id="76" name="矩形 3">
            <a:extLst>
              <a:ext uri="{FF2B5EF4-FFF2-40B4-BE49-F238E27FC236}">
                <a16:creationId xmlns:a16="http://schemas.microsoft.com/office/drawing/2014/main" id="{68A732A4-50B4-46BB-8B34-1A2D3B9A0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957" y="1689496"/>
            <a:ext cx="1384019" cy="39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sz="15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在此 </a:t>
            </a:r>
            <a:r>
              <a:rPr lang="zh-CN" altLang="en-US" sz="2100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关键字</a:t>
            </a:r>
          </a:p>
        </p:txBody>
      </p:sp>
      <p:sp>
        <p:nvSpPr>
          <p:cNvPr id="77" name="文本框 10">
            <a:extLst>
              <a:ext uri="{FF2B5EF4-FFF2-40B4-BE49-F238E27FC236}">
                <a16:creationId xmlns:a16="http://schemas.microsoft.com/office/drawing/2014/main" id="{949C8D5F-E5ED-424D-89C2-0DDF474AA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934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4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/>
      <p:bldP spid="65" grpId="0"/>
      <p:bldP spid="66" grpId="0" animBg="1"/>
      <p:bldP spid="67" grpId="0" animBg="1"/>
      <p:bldP spid="68" grpId="0"/>
      <p:bldP spid="69" grpId="0"/>
      <p:bldP spid="70" grpId="0" animBg="1"/>
      <p:bldP spid="71" grpId="0" animBg="1"/>
      <p:bldP spid="72" grpId="0"/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">
            <a:extLst>
              <a:ext uri="{FF2B5EF4-FFF2-40B4-BE49-F238E27FC236}">
                <a16:creationId xmlns:a16="http://schemas.microsoft.com/office/drawing/2014/main" id="{6A301802-2AD4-4CC9-9329-396C4314DBB2}"/>
              </a:ext>
            </a:extLst>
          </p:cNvPr>
          <p:cNvSpPr/>
          <p:nvPr/>
        </p:nvSpPr>
        <p:spPr>
          <a:xfrm>
            <a:off x="309788" y="1624973"/>
            <a:ext cx="3132295" cy="2175747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E11151C6-5371-430E-9EFC-9C5122271760}"/>
              </a:ext>
            </a:extLst>
          </p:cNvPr>
          <p:cNvGrpSpPr/>
          <p:nvPr/>
        </p:nvGrpSpPr>
        <p:grpSpPr>
          <a:xfrm>
            <a:off x="6813227" y="1623290"/>
            <a:ext cx="927934" cy="928220"/>
            <a:chOff x="1163638" y="2311399"/>
            <a:chExt cx="1535493" cy="15359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9" name="Freeform">
              <a:extLst>
                <a:ext uri="{FF2B5EF4-FFF2-40B4-BE49-F238E27FC236}">
                  <a16:creationId xmlns:a16="http://schemas.microsoft.com/office/drawing/2014/main" id="{C2499FD0-9842-48BF-BCD3-B4EF36652032}"/>
                </a:ext>
              </a:extLst>
            </p:cNvPr>
            <p:cNvSpPr/>
            <p:nvPr/>
          </p:nvSpPr>
          <p:spPr>
            <a:xfrm>
              <a:off x="1163638" y="2311399"/>
              <a:ext cx="1535493" cy="1535967"/>
            </a:xfrm>
            <a:prstGeom prst="rect">
              <a:avLst/>
            </a:prstGeom>
            <a:solidFill>
              <a:srgbClr val="00D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/>
            </a:p>
          </p:txBody>
        </p:sp>
        <p:sp>
          <p:nvSpPr>
            <p:cNvPr id="100" name="Freeform">
              <a:extLst>
                <a:ext uri="{FF2B5EF4-FFF2-40B4-BE49-F238E27FC236}">
                  <a16:creationId xmlns:a16="http://schemas.microsoft.com/office/drawing/2014/main" id="{D1EBF415-0102-413C-8FDD-9A6B978A3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3959" y="2889151"/>
              <a:ext cx="314849" cy="380464"/>
            </a:xfrm>
            <a:custGeom>
              <a:avLst/>
              <a:gdLst>
                <a:gd name="T0" fmla="*/ 75 w 116"/>
                <a:gd name="T1" fmla="*/ 56 h 140"/>
                <a:gd name="T2" fmla="*/ 97 w 116"/>
                <a:gd name="T3" fmla="*/ 56 h 140"/>
                <a:gd name="T4" fmla="*/ 103 w 116"/>
                <a:gd name="T5" fmla="*/ 61 h 140"/>
                <a:gd name="T6" fmla="*/ 100 w 116"/>
                <a:gd name="T7" fmla="*/ 66 h 140"/>
                <a:gd name="T8" fmla="*/ 9 w 116"/>
                <a:gd name="T9" fmla="*/ 138 h 140"/>
                <a:gd name="T10" fmla="*/ 1 w 116"/>
                <a:gd name="T11" fmla="*/ 137 h 140"/>
                <a:gd name="T12" fmla="*/ 1 w 116"/>
                <a:gd name="T13" fmla="*/ 131 h 140"/>
                <a:gd name="T14" fmla="*/ 36 w 116"/>
                <a:gd name="T15" fmla="*/ 67 h 140"/>
                <a:gd name="T16" fmla="*/ 15 w 116"/>
                <a:gd name="T17" fmla="*/ 67 h 140"/>
                <a:gd name="T18" fmla="*/ 10 w 116"/>
                <a:gd name="T19" fmla="*/ 61 h 140"/>
                <a:gd name="T20" fmla="*/ 11 w 116"/>
                <a:gd name="T21" fmla="*/ 58 h 140"/>
                <a:gd name="T22" fmla="*/ 49 w 116"/>
                <a:gd name="T23" fmla="*/ 3 h 140"/>
                <a:gd name="T24" fmla="*/ 54 w 116"/>
                <a:gd name="T25" fmla="*/ 1 h 140"/>
                <a:gd name="T26" fmla="*/ 54 w 116"/>
                <a:gd name="T27" fmla="*/ 0 h 140"/>
                <a:gd name="T28" fmla="*/ 111 w 116"/>
                <a:gd name="T29" fmla="*/ 0 h 140"/>
                <a:gd name="T30" fmla="*/ 116 w 116"/>
                <a:gd name="T31" fmla="*/ 6 h 140"/>
                <a:gd name="T32" fmla="*/ 114 w 116"/>
                <a:gd name="T33" fmla="*/ 10 h 140"/>
                <a:gd name="T34" fmla="*/ 75 w 116"/>
                <a:gd name="T35" fmla="*/ 56 h 140"/>
                <a:gd name="T36" fmla="*/ 81 w 116"/>
                <a:gd name="T37" fmla="*/ 67 h 140"/>
                <a:gd name="T38" fmla="*/ 81 w 116"/>
                <a:gd name="T39" fmla="*/ 67 h 140"/>
                <a:gd name="T40" fmla="*/ 63 w 116"/>
                <a:gd name="T41" fmla="*/ 67 h 140"/>
                <a:gd name="T42" fmla="*/ 63 w 116"/>
                <a:gd name="T43" fmla="*/ 67 h 140"/>
                <a:gd name="T44" fmla="*/ 60 w 116"/>
                <a:gd name="T45" fmla="*/ 65 h 140"/>
                <a:gd name="T46" fmla="*/ 59 w 116"/>
                <a:gd name="T47" fmla="*/ 58 h 140"/>
                <a:gd name="T48" fmla="*/ 99 w 116"/>
                <a:gd name="T49" fmla="*/ 11 h 140"/>
                <a:gd name="T50" fmla="*/ 57 w 116"/>
                <a:gd name="T51" fmla="*/ 11 h 140"/>
                <a:gd name="T52" fmla="*/ 26 w 116"/>
                <a:gd name="T53" fmla="*/ 56 h 140"/>
                <a:gd name="T54" fmla="*/ 45 w 116"/>
                <a:gd name="T55" fmla="*/ 56 h 140"/>
                <a:gd name="T56" fmla="*/ 45 w 116"/>
                <a:gd name="T57" fmla="*/ 56 h 140"/>
                <a:gd name="T58" fmla="*/ 48 w 116"/>
                <a:gd name="T59" fmla="*/ 56 h 140"/>
                <a:gd name="T60" fmla="*/ 50 w 116"/>
                <a:gd name="T61" fmla="*/ 64 h 140"/>
                <a:gd name="T62" fmla="*/ 23 w 116"/>
                <a:gd name="T63" fmla="*/ 113 h 140"/>
                <a:gd name="T64" fmla="*/ 81 w 116"/>
                <a:gd name="T65" fmla="*/ 6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6" h="140">
                  <a:moveTo>
                    <a:pt x="75" y="56"/>
                  </a:moveTo>
                  <a:cubicBezTo>
                    <a:pt x="97" y="56"/>
                    <a:pt x="97" y="56"/>
                    <a:pt x="97" y="56"/>
                  </a:cubicBezTo>
                  <a:cubicBezTo>
                    <a:pt x="100" y="56"/>
                    <a:pt x="103" y="58"/>
                    <a:pt x="103" y="61"/>
                  </a:cubicBezTo>
                  <a:cubicBezTo>
                    <a:pt x="103" y="63"/>
                    <a:pt x="102" y="65"/>
                    <a:pt x="100" y="66"/>
                  </a:cubicBezTo>
                  <a:cubicBezTo>
                    <a:pt x="9" y="138"/>
                    <a:pt x="9" y="138"/>
                    <a:pt x="9" y="138"/>
                  </a:cubicBezTo>
                  <a:cubicBezTo>
                    <a:pt x="6" y="140"/>
                    <a:pt x="3" y="140"/>
                    <a:pt x="1" y="137"/>
                  </a:cubicBezTo>
                  <a:cubicBezTo>
                    <a:pt x="0" y="136"/>
                    <a:pt x="0" y="133"/>
                    <a:pt x="1" y="131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4"/>
                    <a:pt x="10" y="61"/>
                  </a:cubicBezTo>
                  <a:cubicBezTo>
                    <a:pt x="10" y="60"/>
                    <a:pt x="10" y="59"/>
                    <a:pt x="11" y="58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0" y="1"/>
                    <a:pt x="52" y="1"/>
                    <a:pt x="54" y="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4" y="0"/>
                    <a:pt x="116" y="3"/>
                    <a:pt x="116" y="6"/>
                  </a:cubicBezTo>
                  <a:cubicBezTo>
                    <a:pt x="116" y="7"/>
                    <a:pt x="115" y="9"/>
                    <a:pt x="114" y="10"/>
                  </a:cubicBezTo>
                  <a:cubicBezTo>
                    <a:pt x="75" y="56"/>
                    <a:pt x="75" y="56"/>
                    <a:pt x="75" y="56"/>
                  </a:cubicBezTo>
                  <a:close/>
                  <a:moveTo>
                    <a:pt x="81" y="67"/>
                  </a:moveTo>
                  <a:cubicBezTo>
                    <a:pt x="81" y="67"/>
                    <a:pt x="81" y="67"/>
                    <a:pt x="81" y="67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2" y="67"/>
                    <a:pt x="61" y="66"/>
                    <a:pt x="60" y="65"/>
                  </a:cubicBezTo>
                  <a:cubicBezTo>
                    <a:pt x="57" y="63"/>
                    <a:pt x="57" y="60"/>
                    <a:pt x="59" y="58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6" y="56"/>
                    <a:pt x="47" y="56"/>
                    <a:pt x="48" y="56"/>
                  </a:cubicBezTo>
                  <a:cubicBezTo>
                    <a:pt x="51" y="58"/>
                    <a:pt x="52" y="61"/>
                    <a:pt x="50" y="64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81" y="67"/>
                    <a:pt x="81" y="67"/>
                    <a:pt x="81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800"/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C70A654F-8BB9-4077-A488-CEE38463D7A1}"/>
              </a:ext>
            </a:extLst>
          </p:cNvPr>
          <p:cNvGrpSpPr/>
          <p:nvPr/>
        </p:nvGrpSpPr>
        <p:grpSpPr>
          <a:xfrm>
            <a:off x="6813227" y="2872505"/>
            <a:ext cx="927934" cy="928220"/>
            <a:chOff x="1163638" y="4058385"/>
            <a:chExt cx="1535493" cy="15359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2" name="Freeform">
              <a:extLst>
                <a:ext uri="{FF2B5EF4-FFF2-40B4-BE49-F238E27FC236}">
                  <a16:creationId xmlns:a16="http://schemas.microsoft.com/office/drawing/2014/main" id="{A70EB75D-7B6C-4D6D-A14D-7791C0E21730}"/>
                </a:ext>
              </a:extLst>
            </p:cNvPr>
            <p:cNvSpPr/>
            <p:nvPr/>
          </p:nvSpPr>
          <p:spPr>
            <a:xfrm>
              <a:off x="1163638" y="4058385"/>
              <a:ext cx="1535493" cy="1535967"/>
            </a:xfrm>
            <a:prstGeom prst="rect">
              <a:avLst/>
            </a:prstGeom>
            <a:solidFill>
              <a:srgbClr val="00D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3" name="Freeform">
              <a:extLst>
                <a:ext uri="{FF2B5EF4-FFF2-40B4-BE49-F238E27FC236}">
                  <a16:creationId xmlns:a16="http://schemas.microsoft.com/office/drawing/2014/main" id="{9E1A2491-A11A-4668-9AB2-EDBD1E408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1787" y="4634411"/>
              <a:ext cx="380347" cy="383913"/>
            </a:xfrm>
            <a:custGeom>
              <a:avLst/>
              <a:gdLst>
                <a:gd name="T0" fmla="*/ 116 w 140"/>
                <a:gd name="T1" fmla="*/ 2 h 141"/>
                <a:gd name="T2" fmla="*/ 122 w 140"/>
                <a:gd name="T3" fmla="*/ 3 h 141"/>
                <a:gd name="T4" fmla="*/ 122 w 140"/>
                <a:gd name="T5" fmla="*/ 3 h 141"/>
                <a:gd name="T6" fmla="*/ 138 w 140"/>
                <a:gd name="T7" fmla="*/ 19 h 141"/>
                <a:gd name="T8" fmla="*/ 138 w 140"/>
                <a:gd name="T9" fmla="*/ 19 h 141"/>
                <a:gd name="T10" fmla="*/ 139 w 140"/>
                <a:gd name="T11" fmla="*/ 25 h 141"/>
                <a:gd name="T12" fmla="*/ 118 w 140"/>
                <a:gd name="T13" fmla="*/ 43 h 141"/>
                <a:gd name="T14" fmla="*/ 103 w 140"/>
                <a:gd name="T15" fmla="*/ 46 h 141"/>
                <a:gd name="T16" fmla="*/ 99 w 140"/>
                <a:gd name="T17" fmla="*/ 102 h 141"/>
                <a:gd name="T18" fmla="*/ 69 w 140"/>
                <a:gd name="T19" fmla="*/ 115 h 141"/>
                <a:gd name="T20" fmla="*/ 26 w 140"/>
                <a:gd name="T21" fmla="*/ 72 h 141"/>
                <a:gd name="T22" fmla="*/ 69 w 140"/>
                <a:gd name="T23" fmla="*/ 29 h 141"/>
                <a:gd name="T24" fmla="*/ 100 w 140"/>
                <a:gd name="T25" fmla="*/ 33 h 141"/>
                <a:gd name="T26" fmla="*/ 98 w 140"/>
                <a:gd name="T27" fmla="*/ 20 h 141"/>
                <a:gd name="T28" fmla="*/ 124 w 140"/>
                <a:gd name="T29" fmla="*/ 55 h 141"/>
                <a:gd name="T30" fmla="*/ 135 w 140"/>
                <a:gd name="T31" fmla="*/ 52 h 141"/>
                <a:gd name="T32" fmla="*/ 138 w 140"/>
                <a:gd name="T33" fmla="*/ 72 h 141"/>
                <a:gd name="T34" fmla="*/ 69 w 140"/>
                <a:gd name="T35" fmla="*/ 141 h 141"/>
                <a:gd name="T36" fmla="*/ 0 w 140"/>
                <a:gd name="T37" fmla="*/ 72 h 141"/>
                <a:gd name="T38" fmla="*/ 69 w 140"/>
                <a:gd name="T39" fmla="*/ 3 h 141"/>
                <a:gd name="T40" fmla="*/ 89 w 140"/>
                <a:gd name="T41" fmla="*/ 6 h 141"/>
                <a:gd name="T42" fmla="*/ 86 w 140"/>
                <a:gd name="T43" fmla="*/ 16 h 141"/>
                <a:gd name="T44" fmla="*/ 69 w 140"/>
                <a:gd name="T45" fmla="*/ 14 h 141"/>
                <a:gd name="T46" fmla="*/ 11 w 140"/>
                <a:gd name="T47" fmla="*/ 72 h 141"/>
                <a:gd name="T48" fmla="*/ 69 w 140"/>
                <a:gd name="T49" fmla="*/ 130 h 141"/>
                <a:gd name="T50" fmla="*/ 127 w 140"/>
                <a:gd name="T51" fmla="*/ 72 h 141"/>
                <a:gd name="T52" fmla="*/ 124 w 140"/>
                <a:gd name="T53" fmla="*/ 55 h 141"/>
                <a:gd name="T54" fmla="*/ 69 w 140"/>
                <a:gd name="T55" fmla="*/ 52 h 141"/>
                <a:gd name="T56" fmla="*/ 90 w 140"/>
                <a:gd name="T57" fmla="*/ 43 h 141"/>
                <a:gd name="T58" fmla="*/ 43 w 140"/>
                <a:gd name="T59" fmla="*/ 46 h 141"/>
                <a:gd name="T60" fmla="*/ 43 w 140"/>
                <a:gd name="T61" fmla="*/ 46 h 141"/>
                <a:gd name="T62" fmla="*/ 43 w 140"/>
                <a:gd name="T63" fmla="*/ 98 h 141"/>
                <a:gd name="T64" fmla="*/ 94 w 140"/>
                <a:gd name="T65" fmla="*/ 98 h 141"/>
                <a:gd name="T66" fmla="*/ 105 w 140"/>
                <a:gd name="T67" fmla="*/ 72 h 141"/>
                <a:gd name="T68" fmla="*/ 86 w 140"/>
                <a:gd name="T69" fmla="*/ 62 h 141"/>
                <a:gd name="T70" fmla="*/ 83 w 140"/>
                <a:gd name="T71" fmla="*/ 86 h 141"/>
                <a:gd name="T72" fmla="*/ 69 w 140"/>
                <a:gd name="T73" fmla="*/ 92 h 141"/>
                <a:gd name="T74" fmla="*/ 55 w 140"/>
                <a:gd name="T75" fmla="*/ 86 h 141"/>
                <a:gd name="T76" fmla="*/ 55 w 140"/>
                <a:gd name="T77" fmla="*/ 58 h 141"/>
                <a:gd name="T78" fmla="*/ 69 w 140"/>
                <a:gd name="T79" fmla="*/ 52 h 141"/>
                <a:gd name="T80" fmla="*/ 73 w 140"/>
                <a:gd name="T81" fmla="*/ 60 h 141"/>
                <a:gd name="T82" fmla="*/ 60 w 140"/>
                <a:gd name="T83" fmla="*/ 63 h 141"/>
                <a:gd name="T84" fmla="*/ 56 w 140"/>
                <a:gd name="T85" fmla="*/ 72 h 141"/>
                <a:gd name="T86" fmla="*/ 69 w 140"/>
                <a:gd name="T87" fmla="*/ 85 h 141"/>
                <a:gd name="T88" fmla="*/ 78 w 140"/>
                <a:gd name="T89" fmla="*/ 81 h 141"/>
                <a:gd name="T90" fmla="*/ 81 w 140"/>
                <a:gd name="T91" fmla="*/ 68 h 141"/>
                <a:gd name="T92" fmla="*/ 65 w 140"/>
                <a:gd name="T93" fmla="*/ 76 h 141"/>
                <a:gd name="T94" fmla="*/ 73 w 140"/>
                <a:gd name="T95" fmla="*/ 60 h 141"/>
                <a:gd name="T96" fmla="*/ 117 w 140"/>
                <a:gd name="T97" fmla="*/ 10 h 141"/>
                <a:gd name="T98" fmla="*/ 106 w 140"/>
                <a:gd name="T99" fmla="*/ 30 h 141"/>
                <a:gd name="T100" fmla="*/ 117 w 140"/>
                <a:gd name="T101" fmla="*/ 10 h 141"/>
                <a:gd name="T102" fmla="*/ 123 w 140"/>
                <a:gd name="T103" fmla="*/ 22 h 141"/>
                <a:gd name="T104" fmla="*/ 118 w 140"/>
                <a:gd name="T105" fmla="*/ 37 h 141"/>
                <a:gd name="T106" fmla="*/ 123 w 140"/>
                <a:gd name="T107" fmla="*/ 2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0" h="141">
                  <a:moveTo>
                    <a:pt x="98" y="20"/>
                  </a:moveTo>
                  <a:cubicBezTo>
                    <a:pt x="116" y="2"/>
                    <a:pt x="116" y="2"/>
                    <a:pt x="116" y="2"/>
                  </a:cubicBezTo>
                  <a:cubicBezTo>
                    <a:pt x="118" y="0"/>
                    <a:pt x="120" y="0"/>
                    <a:pt x="121" y="2"/>
                  </a:cubicBezTo>
                  <a:cubicBezTo>
                    <a:pt x="121" y="2"/>
                    <a:pt x="122" y="3"/>
                    <a:pt x="122" y="3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5" y="16"/>
                    <a:pt x="125" y="16"/>
                    <a:pt x="125" y="16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38" y="19"/>
                    <a:pt x="139" y="19"/>
                    <a:pt x="139" y="20"/>
                  </a:cubicBezTo>
                  <a:cubicBezTo>
                    <a:pt x="140" y="21"/>
                    <a:pt x="140" y="23"/>
                    <a:pt x="139" y="25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20" y="43"/>
                    <a:pt x="119" y="44"/>
                    <a:pt x="118" y="43"/>
                  </a:cubicBezTo>
                  <a:cubicBezTo>
                    <a:pt x="108" y="41"/>
                    <a:pt x="108" y="41"/>
                    <a:pt x="108" y="41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8" y="53"/>
                    <a:pt x="112" y="62"/>
                    <a:pt x="112" y="72"/>
                  </a:cubicBezTo>
                  <a:cubicBezTo>
                    <a:pt x="112" y="84"/>
                    <a:pt x="107" y="95"/>
                    <a:pt x="99" y="102"/>
                  </a:cubicBezTo>
                  <a:cubicBezTo>
                    <a:pt x="99" y="102"/>
                    <a:pt x="99" y="102"/>
                    <a:pt x="99" y="102"/>
                  </a:cubicBezTo>
                  <a:cubicBezTo>
                    <a:pt x="91" y="110"/>
                    <a:pt x="81" y="115"/>
                    <a:pt x="69" y="115"/>
                  </a:cubicBezTo>
                  <a:cubicBezTo>
                    <a:pt x="57" y="115"/>
                    <a:pt x="46" y="110"/>
                    <a:pt x="39" y="102"/>
                  </a:cubicBezTo>
                  <a:cubicBezTo>
                    <a:pt x="31" y="95"/>
                    <a:pt x="26" y="84"/>
                    <a:pt x="26" y="72"/>
                  </a:cubicBezTo>
                  <a:cubicBezTo>
                    <a:pt x="26" y="60"/>
                    <a:pt x="31" y="50"/>
                    <a:pt x="39" y="42"/>
                  </a:cubicBezTo>
                  <a:cubicBezTo>
                    <a:pt x="46" y="34"/>
                    <a:pt x="57" y="29"/>
                    <a:pt x="69" y="29"/>
                  </a:cubicBezTo>
                  <a:cubicBezTo>
                    <a:pt x="79" y="29"/>
                    <a:pt x="88" y="33"/>
                    <a:pt x="95" y="38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7" y="22"/>
                    <a:pt x="98" y="21"/>
                    <a:pt x="98" y="20"/>
                  </a:cubicBezTo>
                  <a:close/>
                  <a:moveTo>
                    <a:pt x="124" y="55"/>
                  </a:moveTo>
                  <a:cubicBezTo>
                    <a:pt x="124" y="55"/>
                    <a:pt x="124" y="55"/>
                    <a:pt x="124" y="55"/>
                  </a:cubicBezTo>
                  <a:cubicBezTo>
                    <a:pt x="124" y="52"/>
                    <a:pt x="125" y="49"/>
                    <a:pt x="128" y="48"/>
                  </a:cubicBezTo>
                  <a:cubicBezTo>
                    <a:pt x="131" y="47"/>
                    <a:pt x="134" y="49"/>
                    <a:pt x="135" y="52"/>
                  </a:cubicBezTo>
                  <a:cubicBezTo>
                    <a:pt x="136" y="55"/>
                    <a:pt x="137" y="58"/>
                    <a:pt x="137" y="62"/>
                  </a:cubicBezTo>
                  <a:cubicBezTo>
                    <a:pt x="138" y="65"/>
                    <a:pt x="138" y="69"/>
                    <a:pt x="138" y="72"/>
                  </a:cubicBezTo>
                  <a:cubicBezTo>
                    <a:pt x="138" y="91"/>
                    <a:pt x="130" y="108"/>
                    <a:pt x="118" y="121"/>
                  </a:cubicBezTo>
                  <a:cubicBezTo>
                    <a:pt x="105" y="133"/>
                    <a:pt x="88" y="141"/>
                    <a:pt x="69" y="141"/>
                  </a:cubicBezTo>
                  <a:cubicBezTo>
                    <a:pt x="50" y="141"/>
                    <a:pt x="33" y="133"/>
                    <a:pt x="20" y="121"/>
                  </a:cubicBezTo>
                  <a:cubicBezTo>
                    <a:pt x="8" y="108"/>
                    <a:pt x="0" y="91"/>
                    <a:pt x="0" y="72"/>
                  </a:cubicBezTo>
                  <a:cubicBezTo>
                    <a:pt x="0" y="53"/>
                    <a:pt x="8" y="36"/>
                    <a:pt x="20" y="23"/>
                  </a:cubicBezTo>
                  <a:cubicBezTo>
                    <a:pt x="33" y="11"/>
                    <a:pt x="50" y="3"/>
                    <a:pt x="69" y="3"/>
                  </a:cubicBezTo>
                  <a:cubicBezTo>
                    <a:pt x="72" y="3"/>
                    <a:pt x="76" y="3"/>
                    <a:pt x="79" y="4"/>
                  </a:cubicBezTo>
                  <a:cubicBezTo>
                    <a:pt x="82" y="4"/>
                    <a:pt x="86" y="5"/>
                    <a:pt x="89" y="6"/>
                  </a:cubicBezTo>
                  <a:cubicBezTo>
                    <a:pt x="92" y="7"/>
                    <a:pt x="93" y="10"/>
                    <a:pt x="93" y="13"/>
                  </a:cubicBezTo>
                  <a:cubicBezTo>
                    <a:pt x="92" y="16"/>
                    <a:pt x="89" y="17"/>
                    <a:pt x="86" y="16"/>
                  </a:cubicBezTo>
                  <a:cubicBezTo>
                    <a:pt x="83" y="16"/>
                    <a:pt x="80" y="15"/>
                    <a:pt x="77" y="15"/>
                  </a:cubicBezTo>
                  <a:cubicBezTo>
                    <a:pt x="75" y="14"/>
                    <a:pt x="72" y="14"/>
                    <a:pt x="69" y="14"/>
                  </a:cubicBezTo>
                  <a:cubicBezTo>
                    <a:pt x="53" y="14"/>
                    <a:pt x="38" y="21"/>
                    <a:pt x="28" y="31"/>
                  </a:cubicBezTo>
                  <a:cubicBezTo>
                    <a:pt x="17" y="42"/>
                    <a:pt x="11" y="56"/>
                    <a:pt x="11" y="72"/>
                  </a:cubicBezTo>
                  <a:cubicBezTo>
                    <a:pt x="11" y="88"/>
                    <a:pt x="17" y="103"/>
                    <a:pt x="28" y="113"/>
                  </a:cubicBezTo>
                  <a:cubicBezTo>
                    <a:pt x="38" y="124"/>
                    <a:pt x="53" y="130"/>
                    <a:pt x="69" y="130"/>
                  </a:cubicBezTo>
                  <a:cubicBezTo>
                    <a:pt x="85" y="130"/>
                    <a:pt x="99" y="124"/>
                    <a:pt x="110" y="113"/>
                  </a:cubicBezTo>
                  <a:cubicBezTo>
                    <a:pt x="120" y="103"/>
                    <a:pt x="127" y="88"/>
                    <a:pt x="127" y="72"/>
                  </a:cubicBezTo>
                  <a:cubicBezTo>
                    <a:pt x="127" y="69"/>
                    <a:pt x="127" y="66"/>
                    <a:pt x="126" y="64"/>
                  </a:cubicBezTo>
                  <a:cubicBezTo>
                    <a:pt x="126" y="61"/>
                    <a:pt x="125" y="58"/>
                    <a:pt x="124" y="55"/>
                  </a:cubicBezTo>
                  <a:close/>
                  <a:moveTo>
                    <a:pt x="69" y="52"/>
                  </a:moveTo>
                  <a:cubicBezTo>
                    <a:pt x="69" y="52"/>
                    <a:pt x="69" y="52"/>
                    <a:pt x="69" y="52"/>
                  </a:cubicBezTo>
                  <a:cubicBezTo>
                    <a:pt x="72" y="52"/>
                    <a:pt x="76" y="53"/>
                    <a:pt x="78" y="55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4" y="38"/>
                    <a:pt x="77" y="36"/>
                    <a:pt x="69" y="36"/>
                  </a:cubicBezTo>
                  <a:cubicBezTo>
                    <a:pt x="59" y="36"/>
                    <a:pt x="50" y="40"/>
                    <a:pt x="43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37" y="53"/>
                    <a:pt x="33" y="62"/>
                    <a:pt x="33" y="72"/>
                  </a:cubicBezTo>
                  <a:cubicBezTo>
                    <a:pt x="33" y="82"/>
                    <a:pt x="37" y="91"/>
                    <a:pt x="43" y="98"/>
                  </a:cubicBezTo>
                  <a:cubicBezTo>
                    <a:pt x="50" y="104"/>
                    <a:pt x="59" y="108"/>
                    <a:pt x="69" y="108"/>
                  </a:cubicBezTo>
                  <a:cubicBezTo>
                    <a:pt x="79" y="108"/>
                    <a:pt x="88" y="104"/>
                    <a:pt x="94" y="98"/>
                  </a:cubicBezTo>
                  <a:cubicBezTo>
                    <a:pt x="95" y="98"/>
                    <a:pt x="95" y="98"/>
                    <a:pt x="95" y="98"/>
                  </a:cubicBezTo>
                  <a:cubicBezTo>
                    <a:pt x="101" y="91"/>
                    <a:pt x="105" y="82"/>
                    <a:pt x="105" y="72"/>
                  </a:cubicBezTo>
                  <a:cubicBezTo>
                    <a:pt x="105" y="64"/>
                    <a:pt x="103" y="57"/>
                    <a:pt x="98" y="51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88" y="65"/>
                    <a:pt x="89" y="69"/>
                    <a:pt x="89" y="72"/>
                  </a:cubicBezTo>
                  <a:cubicBezTo>
                    <a:pt x="89" y="77"/>
                    <a:pt x="86" y="82"/>
                    <a:pt x="83" y="86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79" y="90"/>
                    <a:pt x="74" y="92"/>
                    <a:pt x="69" y="92"/>
                  </a:cubicBezTo>
                  <a:cubicBezTo>
                    <a:pt x="63" y="92"/>
                    <a:pt x="59" y="90"/>
                    <a:pt x="55" y="86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1" y="82"/>
                    <a:pt x="49" y="78"/>
                    <a:pt x="49" y="72"/>
                  </a:cubicBezTo>
                  <a:cubicBezTo>
                    <a:pt x="49" y="67"/>
                    <a:pt x="51" y="62"/>
                    <a:pt x="55" y="58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9" y="55"/>
                    <a:pt x="63" y="52"/>
                    <a:pt x="69" y="52"/>
                  </a:cubicBezTo>
                  <a:close/>
                  <a:moveTo>
                    <a:pt x="73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2" y="59"/>
                    <a:pt x="71" y="59"/>
                    <a:pt x="69" y="59"/>
                  </a:cubicBezTo>
                  <a:cubicBezTo>
                    <a:pt x="65" y="59"/>
                    <a:pt x="62" y="60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7" y="65"/>
                    <a:pt x="56" y="68"/>
                    <a:pt x="56" y="72"/>
                  </a:cubicBezTo>
                  <a:cubicBezTo>
                    <a:pt x="56" y="76"/>
                    <a:pt x="57" y="79"/>
                    <a:pt x="60" y="81"/>
                  </a:cubicBezTo>
                  <a:cubicBezTo>
                    <a:pt x="62" y="84"/>
                    <a:pt x="65" y="85"/>
                    <a:pt x="69" y="85"/>
                  </a:cubicBezTo>
                  <a:cubicBezTo>
                    <a:pt x="73" y="85"/>
                    <a:pt x="76" y="84"/>
                    <a:pt x="78" y="81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81" y="79"/>
                    <a:pt x="82" y="76"/>
                    <a:pt x="82" y="72"/>
                  </a:cubicBezTo>
                  <a:cubicBezTo>
                    <a:pt x="82" y="70"/>
                    <a:pt x="82" y="69"/>
                    <a:pt x="81" y="68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1" y="78"/>
                    <a:pt x="67" y="78"/>
                    <a:pt x="65" y="76"/>
                  </a:cubicBezTo>
                  <a:cubicBezTo>
                    <a:pt x="63" y="74"/>
                    <a:pt x="63" y="70"/>
                    <a:pt x="65" y="68"/>
                  </a:cubicBezTo>
                  <a:cubicBezTo>
                    <a:pt x="73" y="60"/>
                    <a:pt x="73" y="60"/>
                    <a:pt x="73" y="60"/>
                  </a:cubicBezTo>
                  <a:close/>
                  <a:moveTo>
                    <a:pt x="117" y="10"/>
                  </a:moveTo>
                  <a:cubicBezTo>
                    <a:pt x="117" y="10"/>
                    <a:pt x="117" y="10"/>
                    <a:pt x="117" y="10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19" y="17"/>
                    <a:pt x="119" y="17"/>
                    <a:pt x="119" y="17"/>
                  </a:cubicBezTo>
                  <a:cubicBezTo>
                    <a:pt x="117" y="10"/>
                    <a:pt x="117" y="10"/>
                    <a:pt x="117" y="10"/>
                  </a:cubicBezTo>
                  <a:close/>
                  <a:moveTo>
                    <a:pt x="123" y="22"/>
                  </a:moveTo>
                  <a:cubicBezTo>
                    <a:pt x="123" y="22"/>
                    <a:pt x="123" y="22"/>
                    <a:pt x="123" y="22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31" y="24"/>
                    <a:pt x="131" y="24"/>
                    <a:pt x="131" y="24"/>
                  </a:cubicBezTo>
                  <a:cubicBezTo>
                    <a:pt x="123" y="22"/>
                    <a:pt x="123" y="22"/>
                    <a:pt x="123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9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703DD500-7199-4CA5-B958-1EFC8FF4AAEA}"/>
              </a:ext>
            </a:extLst>
          </p:cNvPr>
          <p:cNvGrpSpPr/>
          <p:nvPr/>
        </p:nvGrpSpPr>
        <p:grpSpPr>
          <a:xfrm>
            <a:off x="3790775" y="1623289"/>
            <a:ext cx="2780506" cy="928220"/>
            <a:chOff x="2726251" y="2311399"/>
            <a:chExt cx="3369749" cy="1535967"/>
          </a:xfrm>
          <a:effectLst/>
        </p:grpSpPr>
        <p:sp>
          <p:nvSpPr>
            <p:cNvPr id="105" name="Freeform">
              <a:extLst>
                <a:ext uri="{FF2B5EF4-FFF2-40B4-BE49-F238E27FC236}">
                  <a16:creationId xmlns:a16="http://schemas.microsoft.com/office/drawing/2014/main" id="{E99E395C-FE1D-4858-B2F6-2B3ED2B23059}"/>
                </a:ext>
              </a:extLst>
            </p:cNvPr>
            <p:cNvSpPr/>
            <p:nvPr/>
          </p:nvSpPr>
          <p:spPr>
            <a:xfrm>
              <a:off x="2726251" y="2311399"/>
              <a:ext cx="3369749" cy="1535967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756C0655-43E8-452B-8F88-3EAB7F75D3B7}"/>
                </a:ext>
              </a:extLst>
            </p:cNvPr>
            <p:cNvSpPr/>
            <p:nvPr/>
          </p:nvSpPr>
          <p:spPr>
            <a:xfrm>
              <a:off x="2857121" y="2842565"/>
              <a:ext cx="3048380" cy="886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我们长期为客户提供专业的</a:t>
              </a:r>
              <a:r>
                <a:rPr lang="en-US" altLang="zh-CN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PPT</a:t>
              </a: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PPT</a:t>
              </a: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E8C519BA-6D56-4253-85E2-C4ACDC3A3740}"/>
                </a:ext>
              </a:extLst>
            </p:cNvPr>
            <p:cNvSpPr/>
            <p:nvPr/>
          </p:nvSpPr>
          <p:spPr>
            <a:xfrm>
              <a:off x="2857121" y="2489041"/>
              <a:ext cx="907634" cy="4328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2911C959-9A0D-4232-8449-D1B15FFBCC35}"/>
              </a:ext>
            </a:extLst>
          </p:cNvPr>
          <p:cNvGrpSpPr/>
          <p:nvPr/>
        </p:nvGrpSpPr>
        <p:grpSpPr>
          <a:xfrm>
            <a:off x="3790775" y="2872502"/>
            <a:ext cx="2780506" cy="928219"/>
            <a:chOff x="2726251" y="4058385"/>
            <a:chExt cx="3369749" cy="1535967"/>
          </a:xfrm>
          <a:effectLst/>
        </p:grpSpPr>
        <p:sp>
          <p:nvSpPr>
            <p:cNvPr id="109" name="Freeform">
              <a:extLst>
                <a:ext uri="{FF2B5EF4-FFF2-40B4-BE49-F238E27FC236}">
                  <a16:creationId xmlns:a16="http://schemas.microsoft.com/office/drawing/2014/main" id="{FF5CD91B-8D16-490C-B74E-1D5830C62CA5}"/>
                </a:ext>
              </a:extLst>
            </p:cNvPr>
            <p:cNvSpPr/>
            <p:nvPr/>
          </p:nvSpPr>
          <p:spPr>
            <a:xfrm>
              <a:off x="2726251" y="4058385"/>
              <a:ext cx="3369749" cy="1535967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AA64CF9E-7967-4193-995A-43484A252177}"/>
                </a:ext>
              </a:extLst>
            </p:cNvPr>
            <p:cNvSpPr/>
            <p:nvPr/>
          </p:nvSpPr>
          <p:spPr>
            <a:xfrm>
              <a:off x="2857121" y="4587826"/>
              <a:ext cx="3048380" cy="8861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我们长期为客户提供专业的</a:t>
              </a:r>
              <a:r>
                <a:rPr lang="en-US" altLang="zh-CN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PPT</a:t>
              </a: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策划设计制作等全程服务，凭借自身优势和专业化的独特视角为客户提供优质的</a:t>
              </a:r>
              <a:r>
                <a:rPr lang="en-US" altLang="zh-CN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PPT</a:t>
              </a: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服务。</a:t>
              </a:r>
            </a:p>
          </p:txBody>
        </p: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270C28C6-025A-49C8-883A-342FE71F806F}"/>
                </a:ext>
              </a:extLst>
            </p:cNvPr>
            <p:cNvSpPr/>
            <p:nvPr/>
          </p:nvSpPr>
          <p:spPr>
            <a:xfrm>
              <a:off x="2857121" y="4234301"/>
              <a:ext cx="907634" cy="4328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sp>
        <p:nvSpPr>
          <p:cNvPr id="112" name="文本框 10">
            <a:extLst>
              <a:ext uri="{FF2B5EF4-FFF2-40B4-BE49-F238E27FC236}">
                <a16:creationId xmlns:a16="http://schemas.microsoft.com/office/drawing/2014/main" id="{BF62CC87-A46D-4610-90EB-064EBA684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756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87FC68DE-4F95-4296-89C8-E0B0E2E9BC2A}"/>
              </a:ext>
            </a:extLst>
          </p:cNvPr>
          <p:cNvCxnSpPr/>
          <p:nvPr/>
        </p:nvCxnSpPr>
        <p:spPr>
          <a:xfrm>
            <a:off x="2563603" y="1776436"/>
            <a:ext cx="43867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73FAA312-B073-433D-9C4B-01780C554701}"/>
              </a:ext>
            </a:extLst>
          </p:cNvPr>
          <p:cNvCxnSpPr/>
          <p:nvPr/>
        </p:nvCxnSpPr>
        <p:spPr>
          <a:xfrm>
            <a:off x="4351032" y="1776436"/>
            <a:ext cx="43867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4BA9796C-C6E7-4793-BF2A-71EBBA1B28AB}"/>
              </a:ext>
            </a:extLst>
          </p:cNvPr>
          <p:cNvCxnSpPr/>
          <p:nvPr/>
        </p:nvCxnSpPr>
        <p:spPr>
          <a:xfrm>
            <a:off x="6138461" y="1776436"/>
            <a:ext cx="43867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84CEC3F6-8163-469D-95AF-1754265717D1}"/>
              </a:ext>
            </a:extLst>
          </p:cNvPr>
          <p:cNvCxnSpPr/>
          <p:nvPr/>
        </p:nvCxnSpPr>
        <p:spPr>
          <a:xfrm>
            <a:off x="7925888" y="1776436"/>
            <a:ext cx="121484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7DBBD050-6F65-465D-9ABC-79BCB2646FE2}"/>
              </a:ext>
            </a:extLst>
          </p:cNvPr>
          <p:cNvCxnSpPr/>
          <p:nvPr/>
        </p:nvCxnSpPr>
        <p:spPr>
          <a:xfrm>
            <a:off x="0" y="1776436"/>
            <a:ext cx="121484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54952046-1327-4B0D-A284-671512798D91}"/>
              </a:ext>
            </a:extLst>
          </p:cNvPr>
          <p:cNvGrpSpPr/>
          <p:nvPr/>
        </p:nvGrpSpPr>
        <p:grpSpPr>
          <a:xfrm>
            <a:off x="4891256" y="1218203"/>
            <a:ext cx="1145654" cy="1145654"/>
            <a:chOff x="6521674" y="1903239"/>
            <a:chExt cx="1527539" cy="1527539"/>
          </a:xfrm>
        </p:grpSpPr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E1B13C4-6FF3-4852-A2B7-B9CECAA412FA}"/>
                </a:ext>
              </a:extLst>
            </p:cNvPr>
            <p:cNvSpPr/>
            <p:nvPr/>
          </p:nvSpPr>
          <p:spPr>
            <a:xfrm>
              <a:off x="6521674" y="1903239"/>
              <a:ext cx="1527539" cy="1527539"/>
            </a:xfrm>
            <a:prstGeom prst="ellipse">
              <a:avLst/>
            </a:prstGeom>
            <a:solidFill>
              <a:srgbClr val="00D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40E1704D-37CF-49DD-B7EB-9A566FD6EB11}"/>
                </a:ext>
              </a:extLst>
            </p:cNvPr>
            <p:cNvSpPr/>
            <p:nvPr/>
          </p:nvSpPr>
          <p:spPr>
            <a:xfrm>
              <a:off x="6693186" y="2189880"/>
              <a:ext cx="118451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rgbClr val="FFFFFF"/>
                  </a:solidFill>
                  <a:latin typeface="Impact" panose="020B0806030902050204" pitchFamily="34" charset="0"/>
                </a:rPr>
                <a:t>step 03</a:t>
              </a:r>
              <a:endParaRPr lang="zh-CN" altLang="en-US" sz="1800" dirty="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B10E648D-9BCA-4C8F-BD33-146B0E942278}"/>
              </a:ext>
            </a:extLst>
          </p:cNvPr>
          <p:cNvGrpSpPr/>
          <p:nvPr/>
        </p:nvGrpSpPr>
        <p:grpSpPr>
          <a:xfrm>
            <a:off x="5038501" y="2009038"/>
            <a:ext cx="851164" cy="621618"/>
            <a:chOff x="1510626" y="2304561"/>
            <a:chExt cx="851164" cy="621618"/>
          </a:xfrm>
          <a:solidFill>
            <a:srgbClr val="00DAD0"/>
          </a:solidFill>
        </p:grpSpPr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8C033E63-825C-4A57-B454-66E0FFF3CD10}"/>
                </a:ext>
              </a:extLst>
            </p:cNvPr>
            <p:cNvGrpSpPr/>
            <p:nvPr/>
          </p:nvGrpSpPr>
          <p:grpSpPr>
            <a:xfrm rot="3244356">
              <a:off x="1625399" y="2189788"/>
              <a:ext cx="621618" cy="851164"/>
              <a:chOff x="4865370" y="2854325"/>
              <a:chExt cx="1177925" cy="1612900"/>
            </a:xfrm>
            <a:grpFill/>
          </p:grpSpPr>
          <p:sp>
            <p:nvSpPr>
              <p:cNvPr id="85" name="Freeform 14">
                <a:extLst>
                  <a:ext uri="{FF2B5EF4-FFF2-40B4-BE49-F238E27FC236}">
                    <a16:creationId xmlns:a16="http://schemas.microsoft.com/office/drawing/2014/main" id="{7AA5576A-51C0-41CF-9332-BF0018605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149" y="2881313"/>
                <a:ext cx="1152525" cy="1558926"/>
              </a:xfrm>
              <a:custGeom>
                <a:avLst/>
                <a:gdLst>
                  <a:gd name="T0" fmla="*/ 387 w 397"/>
                  <a:gd name="T1" fmla="*/ 0 h 537"/>
                  <a:gd name="T2" fmla="*/ 394 w 397"/>
                  <a:gd name="T3" fmla="*/ 82 h 537"/>
                  <a:gd name="T4" fmla="*/ 0 w 397"/>
                  <a:gd name="T5" fmla="*/ 533 h 537"/>
                  <a:gd name="T6" fmla="*/ 1 w 397"/>
                  <a:gd name="T7" fmla="*/ 537 h 537"/>
                  <a:gd name="T8" fmla="*/ 397 w 397"/>
                  <a:gd name="T9" fmla="*/ 82 h 537"/>
                  <a:gd name="T10" fmla="*/ 390 w 397"/>
                  <a:gd name="T11" fmla="*/ 0 h 537"/>
                  <a:gd name="T12" fmla="*/ 387 w 397"/>
                  <a:gd name="T13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7" h="537">
                    <a:moveTo>
                      <a:pt x="387" y="0"/>
                    </a:moveTo>
                    <a:cubicBezTo>
                      <a:pt x="391" y="27"/>
                      <a:pt x="394" y="54"/>
                      <a:pt x="394" y="82"/>
                    </a:cubicBezTo>
                    <a:cubicBezTo>
                      <a:pt x="394" y="312"/>
                      <a:pt x="222" y="503"/>
                      <a:pt x="0" y="533"/>
                    </a:cubicBezTo>
                    <a:cubicBezTo>
                      <a:pt x="1" y="537"/>
                      <a:pt x="1" y="537"/>
                      <a:pt x="1" y="537"/>
                    </a:cubicBezTo>
                    <a:cubicBezTo>
                      <a:pt x="224" y="506"/>
                      <a:pt x="397" y="314"/>
                      <a:pt x="397" y="82"/>
                    </a:cubicBezTo>
                    <a:cubicBezTo>
                      <a:pt x="397" y="54"/>
                      <a:pt x="395" y="27"/>
                      <a:pt x="390" y="0"/>
                    </a:cubicBezTo>
                    <a:lnTo>
                      <a:pt x="38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A7DD750A-1758-467F-BC93-F8C59E8A5500}"/>
                  </a:ext>
                </a:extLst>
              </p:cNvPr>
              <p:cNvSpPr/>
              <p:nvPr/>
            </p:nvSpPr>
            <p:spPr>
              <a:xfrm>
                <a:off x="5986145" y="2854325"/>
                <a:ext cx="57150" cy="571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EDB0ED7B-B1AD-4751-8CEB-1899E7F2B66A}"/>
                  </a:ext>
                </a:extLst>
              </p:cNvPr>
              <p:cNvSpPr/>
              <p:nvPr/>
            </p:nvSpPr>
            <p:spPr>
              <a:xfrm>
                <a:off x="4865370" y="4410075"/>
                <a:ext cx="57150" cy="571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07C85157-41A8-4D21-BF82-892D710E25D2}"/>
                </a:ext>
              </a:extLst>
            </p:cNvPr>
            <p:cNvSpPr/>
            <p:nvPr/>
          </p:nvSpPr>
          <p:spPr>
            <a:xfrm>
              <a:off x="1894266" y="2794191"/>
              <a:ext cx="67884" cy="678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050"/>
            </a:p>
          </p:txBody>
        </p:sp>
      </p:grpSp>
      <p:sp>
        <p:nvSpPr>
          <p:cNvPr id="88" name="矩形 87">
            <a:extLst>
              <a:ext uri="{FF2B5EF4-FFF2-40B4-BE49-F238E27FC236}">
                <a16:creationId xmlns:a16="http://schemas.microsoft.com/office/drawing/2014/main" id="{F00EBBB0-CA85-4EC0-82C0-2205AC9E612F}"/>
              </a:ext>
            </a:extLst>
          </p:cNvPr>
          <p:cNvSpPr/>
          <p:nvPr/>
        </p:nvSpPr>
        <p:spPr>
          <a:xfrm>
            <a:off x="4971647" y="2759247"/>
            <a:ext cx="984871" cy="323159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sz="16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65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9" name="矩形 47">
            <a:extLst>
              <a:ext uri="{FF2B5EF4-FFF2-40B4-BE49-F238E27FC236}">
                <a16:creationId xmlns:a16="http://schemas.microsoft.com/office/drawing/2014/main" id="{85469B8A-14E0-4019-9BC8-0FA0BF7E3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802" y="3050470"/>
            <a:ext cx="1452562" cy="111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2B6A152C-0CE0-44AC-9041-10907AF620D2}"/>
              </a:ext>
            </a:extLst>
          </p:cNvPr>
          <p:cNvSpPr/>
          <p:nvPr/>
        </p:nvSpPr>
        <p:spPr>
          <a:xfrm>
            <a:off x="5106300" y="1778134"/>
            <a:ext cx="715567" cy="300076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关键字</a:t>
            </a:r>
            <a:endParaRPr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4827F9C1-7089-49A8-963B-982D832AF3D2}"/>
              </a:ext>
            </a:extLst>
          </p:cNvPr>
          <p:cNvGrpSpPr/>
          <p:nvPr/>
        </p:nvGrpSpPr>
        <p:grpSpPr>
          <a:xfrm>
            <a:off x="6678685" y="1218203"/>
            <a:ext cx="1145654" cy="1145654"/>
            <a:chOff x="8904913" y="1903239"/>
            <a:chExt cx="1527539" cy="1527539"/>
          </a:xfrm>
        </p:grpSpPr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E3E30027-2687-426A-91DF-F30FFDD3E572}"/>
                </a:ext>
              </a:extLst>
            </p:cNvPr>
            <p:cNvSpPr/>
            <p:nvPr/>
          </p:nvSpPr>
          <p:spPr>
            <a:xfrm>
              <a:off x="8904913" y="1903239"/>
              <a:ext cx="1527539" cy="1527539"/>
            </a:xfrm>
            <a:prstGeom prst="ellipse">
              <a:avLst/>
            </a:prstGeom>
            <a:solidFill>
              <a:srgbClr val="00D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0A2B7153-4C97-4425-A5D5-015131043510}"/>
                </a:ext>
              </a:extLst>
            </p:cNvPr>
            <p:cNvSpPr/>
            <p:nvPr/>
          </p:nvSpPr>
          <p:spPr>
            <a:xfrm>
              <a:off x="9080698" y="2189880"/>
              <a:ext cx="117596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rgbClr val="FFFFFF"/>
                  </a:solidFill>
                  <a:latin typeface="Impact" panose="020B0806030902050204" pitchFamily="34" charset="0"/>
                </a:rPr>
                <a:t>step 04</a:t>
              </a:r>
              <a:endParaRPr lang="zh-CN" altLang="en-US" sz="1800" dirty="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3D7DCA36-1B15-4A51-AD6C-092A43A68697}"/>
              </a:ext>
            </a:extLst>
          </p:cNvPr>
          <p:cNvGrpSpPr/>
          <p:nvPr/>
        </p:nvGrpSpPr>
        <p:grpSpPr>
          <a:xfrm>
            <a:off x="6825930" y="2009038"/>
            <a:ext cx="851164" cy="621618"/>
            <a:chOff x="1510626" y="2304561"/>
            <a:chExt cx="851164" cy="621618"/>
          </a:xfrm>
          <a:solidFill>
            <a:srgbClr val="00DAD0"/>
          </a:solidFill>
        </p:grpSpPr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FC8B32FB-16E8-4342-B02E-DCD8FEF39C21}"/>
                </a:ext>
              </a:extLst>
            </p:cNvPr>
            <p:cNvGrpSpPr/>
            <p:nvPr/>
          </p:nvGrpSpPr>
          <p:grpSpPr>
            <a:xfrm rot="3244356">
              <a:off x="1625399" y="2189788"/>
              <a:ext cx="621618" cy="851164"/>
              <a:chOff x="4865370" y="2854325"/>
              <a:chExt cx="1177925" cy="1612900"/>
            </a:xfrm>
            <a:grpFill/>
          </p:grpSpPr>
          <p:sp>
            <p:nvSpPr>
              <p:cNvPr id="97" name="Freeform 14">
                <a:extLst>
                  <a:ext uri="{FF2B5EF4-FFF2-40B4-BE49-F238E27FC236}">
                    <a16:creationId xmlns:a16="http://schemas.microsoft.com/office/drawing/2014/main" id="{CC0BE012-D61A-4B97-B9A0-EE7BCEE95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150" y="2881313"/>
                <a:ext cx="1152525" cy="1558925"/>
              </a:xfrm>
              <a:custGeom>
                <a:avLst/>
                <a:gdLst>
                  <a:gd name="T0" fmla="*/ 387 w 397"/>
                  <a:gd name="T1" fmla="*/ 0 h 537"/>
                  <a:gd name="T2" fmla="*/ 394 w 397"/>
                  <a:gd name="T3" fmla="*/ 82 h 537"/>
                  <a:gd name="T4" fmla="*/ 0 w 397"/>
                  <a:gd name="T5" fmla="*/ 533 h 537"/>
                  <a:gd name="T6" fmla="*/ 1 w 397"/>
                  <a:gd name="T7" fmla="*/ 537 h 537"/>
                  <a:gd name="T8" fmla="*/ 397 w 397"/>
                  <a:gd name="T9" fmla="*/ 82 h 537"/>
                  <a:gd name="T10" fmla="*/ 390 w 397"/>
                  <a:gd name="T11" fmla="*/ 0 h 537"/>
                  <a:gd name="T12" fmla="*/ 387 w 397"/>
                  <a:gd name="T13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7" h="537">
                    <a:moveTo>
                      <a:pt x="387" y="0"/>
                    </a:moveTo>
                    <a:cubicBezTo>
                      <a:pt x="391" y="27"/>
                      <a:pt x="394" y="54"/>
                      <a:pt x="394" y="82"/>
                    </a:cubicBezTo>
                    <a:cubicBezTo>
                      <a:pt x="394" y="312"/>
                      <a:pt x="222" y="503"/>
                      <a:pt x="0" y="533"/>
                    </a:cubicBezTo>
                    <a:cubicBezTo>
                      <a:pt x="1" y="537"/>
                      <a:pt x="1" y="537"/>
                      <a:pt x="1" y="537"/>
                    </a:cubicBezTo>
                    <a:cubicBezTo>
                      <a:pt x="224" y="506"/>
                      <a:pt x="397" y="314"/>
                      <a:pt x="397" y="82"/>
                    </a:cubicBezTo>
                    <a:cubicBezTo>
                      <a:pt x="397" y="54"/>
                      <a:pt x="395" y="27"/>
                      <a:pt x="390" y="0"/>
                    </a:cubicBezTo>
                    <a:lnTo>
                      <a:pt x="38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8A06F8AA-D088-46E6-A00B-7D548C9E1669}"/>
                  </a:ext>
                </a:extLst>
              </p:cNvPr>
              <p:cNvSpPr/>
              <p:nvPr/>
            </p:nvSpPr>
            <p:spPr>
              <a:xfrm>
                <a:off x="5986145" y="2854325"/>
                <a:ext cx="57150" cy="571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9CE15068-F98E-4638-A17F-08F4B1FDABCB}"/>
                  </a:ext>
                </a:extLst>
              </p:cNvPr>
              <p:cNvSpPr/>
              <p:nvPr/>
            </p:nvSpPr>
            <p:spPr>
              <a:xfrm>
                <a:off x="4865370" y="4410075"/>
                <a:ext cx="57150" cy="571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8F54E71F-6B5C-4BC7-928B-7B07DC0FD41F}"/>
                </a:ext>
              </a:extLst>
            </p:cNvPr>
            <p:cNvSpPr/>
            <p:nvPr/>
          </p:nvSpPr>
          <p:spPr>
            <a:xfrm>
              <a:off x="1894266" y="2794191"/>
              <a:ext cx="67884" cy="678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050"/>
            </a:p>
          </p:txBody>
        </p:sp>
      </p:grpSp>
      <p:sp>
        <p:nvSpPr>
          <p:cNvPr id="100" name="矩形 99">
            <a:extLst>
              <a:ext uri="{FF2B5EF4-FFF2-40B4-BE49-F238E27FC236}">
                <a16:creationId xmlns:a16="http://schemas.microsoft.com/office/drawing/2014/main" id="{38A2605D-BACD-48B4-BBD4-AA38688DDAAE}"/>
              </a:ext>
            </a:extLst>
          </p:cNvPr>
          <p:cNvSpPr/>
          <p:nvPr/>
        </p:nvSpPr>
        <p:spPr>
          <a:xfrm>
            <a:off x="6759076" y="2759247"/>
            <a:ext cx="984871" cy="323159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sz="16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65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1" name="矩形 47">
            <a:extLst>
              <a:ext uri="{FF2B5EF4-FFF2-40B4-BE49-F238E27FC236}">
                <a16:creationId xmlns:a16="http://schemas.microsoft.com/office/drawing/2014/main" id="{5388C6B7-4242-4DC9-8FFA-09F64C00B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5231" y="3050470"/>
            <a:ext cx="1452562" cy="111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3ABC57EC-A09B-47E5-8DB7-0E358379221F}"/>
              </a:ext>
            </a:extLst>
          </p:cNvPr>
          <p:cNvSpPr/>
          <p:nvPr/>
        </p:nvSpPr>
        <p:spPr>
          <a:xfrm>
            <a:off x="6893729" y="1778134"/>
            <a:ext cx="715567" cy="300076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关键字</a:t>
            </a:r>
            <a:endParaRPr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4D8A5BC0-E7B7-4939-AE33-21F9C75D0760}"/>
              </a:ext>
            </a:extLst>
          </p:cNvPr>
          <p:cNvGrpSpPr/>
          <p:nvPr/>
        </p:nvGrpSpPr>
        <p:grpSpPr>
          <a:xfrm>
            <a:off x="3103827" y="1218203"/>
            <a:ext cx="1145654" cy="1145654"/>
            <a:chOff x="4138435" y="1903239"/>
            <a:chExt cx="1527539" cy="1527539"/>
          </a:xfrm>
        </p:grpSpPr>
        <p:sp>
          <p:nvSpPr>
            <p:cNvPr id="104" name="椭圆 103">
              <a:extLst>
                <a:ext uri="{FF2B5EF4-FFF2-40B4-BE49-F238E27FC236}">
                  <a16:creationId xmlns:a16="http://schemas.microsoft.com/office/drawing/2014/main" id="{371DE8CD-2756-4142-BD74-E3407724D327}"/>
                </a:ext>
              </a:extLst>
            </p:cNvPr>
            <p:cNvSpPr/>
            <p:nvPr/>
          </p:nvSpPr>
          <p:spPr>
            <a:xfrm>
              <a:off x="4138435" y="1903239"/>
              <a:ext cx="1527539" cy="1527539"/>
            </a:xfrm>
            <a:prstGeom prst="ellipse">
              <a:avLst/>
            </a:prstGeom>
            <a:solidFill>
              <a:srgbClr val="00D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4BEB7ED8-FED8-4DF9-A0DF-CC9F25B9FD48}"/>
                </a:ext>
              </a:extLst>
            </p:cNvPr>
            <p:cNvSpPr/>
            <p:nvPr/>
          </p:nvSpPr>
          <p:spPr>
            <a:xfrm>
              <a:off x="4314222" y="2189880"/>
              <a:ext cx="117596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rgbClr val="FFFFFF"/>
                  </a:solidFill>
                  <a:latin typeface="Impact" panose="020B0806030902050204" pitchFamily="34" charset="0"/>
                </a:rPr>
                <a:t>step 02</a:t>
              </a:r>
              <a:endParaRPr lang="zh-CN" altLang="en-US" sz="1800" dirty="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D8EAB65C-B82C-4FF9-8D17-2D09B38C5C78}"/>
              </a:ext>
            </a:extLst>
          </p:cNvPr>
          <p:cNvGrpSpPr/>
          <p:nvPr/>
        </p:nvGrpSpPr>
        <p:grpSpPr>
          <a:xfrm>
            <a:off x="3251072" y="2009038"/>
            <a:ext cx="851164" cy="621618"/>
            <a:chOff x="1510626" y="2304561"/>
            <a:chExt cx="851164" cy="621618"/>
          </a:xfrm>
          <a:solidFill>
            <a:srgbClr val="00DAD0"/>
          </a:solidFill>
        </p:grpSpPr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D377E78D-B88A-4FB0-BD8A-C399961DFB7A}"/>
                </a:ext>
              </a:extLst>
            </p:cNvPr>
            <p:cNvGrpSpPr/>
            <p:nvPr/>
          </p:nvGrpSpPr>
          <p:grpSpPr>
            <a:xfrm rot="3244356">
              <a:off x="1625399" y="2189788"/>
              <a:ext cx="621618" cy="851164"/>
              <a:chOff x="4865370" y="2854325"/>
              <a:chExt cx="1177925" cy="1612900"/>
            </a:xfrm>
            <a:grpFill/>
          </p:grpSpPr>
          <p:sp>
            <p:nvSpPr>
              <p:cNvPr id="109" name="Freeform 14">
                <a:extLst>
                  <a:ext uri="{FF2B5EF4-FFF2-40B4-BE49-F238E27FC236}">
                    <a16:creationId xmlns:a16="http://schemas.microsoft.com/office/drawing/2014/main" id="{D477DB93-E846-48BC-ADA4-ABA815F65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150" y="2881313"/>
                <a:ext cx="1152525" cy="1558925"/>
              </a:xfrm>
              <a:custGeom>
                <a:avLst/>
                <a:gdLst>
                  <a:gd name="T0" fmla="*/ 387 w 397"/>
                  <a:gd name="T1" fmla="*/ 0 h 537"/>
                  <a:gd name="T2" fmla="*/ 394 w 397"/>
                  <a:gd name="T3" fmla="*/ 82 h 537"/>
                  <a:gd name="T4" fmla="*/ 0 w 397"/>
                  <a:gd name="T5" fmla="*/ 533 h 537"/>
                  <a:gd name="T6" fmla="*/ 1 w 397"/>
                  <a:gd name="T7" fmla="*/ 537 h 537"/>
                  <a:gd name="T8" fmla="*/ 397 w 397"/>
                  <a:gd name="T9" fmla="*/ 82 h 537"/>
                  <a:gd name="T10" fmla="*/ 390 w 397"/>
                  <a:gd name="T11" fmla="*/ 0 h 537"/>
                  <a:gd name="T12" fmla="*/ 387 w 397"/>
                  <a:gd name="T13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7" h="537">
                    <a:moveTo>
                      <a:pt x="387" y="0"/>
                    </a:moveTo>
                    <a:cubicBezTo>
                      <a:pt x="391" y="27"/>
                      <a:pt x="394" y="54"/>
                      <a:pt x="394" y="82"/>
                    </a:cubicBezTo>
                    <a:cubicBezTo>
                      <a:pt x="394" y="312"/>
                      <a:pt x="222" y="503"/>
                      <a:pt x="0" y="533"/>
                    </a:cubicBezTo>
                    <a:cubicBezTo>
                      <a:pt x="1" y="537"/>
                      <a:pt x="1" y="537"/>
                      <a:pt x="1" y="537"/>
                    </a:cubicBezTo>
                    <a:cubicBezTo>
                      <a:pt x="224" y="506"/>
                      <a:pt x="397" y="314"/>
                      <a:pt x="397" y="82"/>
                    </a:cubicBezTo>
                    <a:cubicBezTo>
                      <a:pt x="397" y="54"/>
                      <a:pt x="395" y="27"/>
                      <a:pt x="390" y="0"/>
                    </a:cubicBezTo>
                    <a:lnTo>
                      <a:pt x="38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37107E17-42CA-42C1-A26C-AB3EE74CD8D3}"/>
                  </a:ext>
                </a:extLst>
              </p:cNvPr>
              <p:cNvSpPr/>
              <p:nvPr/>
            </p:nvSpPr>
            <p:spPr>
              <a:xfrm>
                <a:off x="5986145" y="2854325"/>
                <a:ext cx="57150" cy="571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111" name="椭圆 110">
                <a:extLst>
                  <a:ext uri="{FF2B5EF4-FFF2-40B4-BE49-F238E27FC236}">
                    <a16:creationId xmlns:a16="http://schemas.microsoft.com/office/drawing/2014/main" id="{8BCA6193-074E-414D-B526-DB8F13C64154}"/>
                  </a:ext>
                </a:extLst>
              </p:cNvPr>
              <p:cNvSpPr/>
              <p:nvPr/>
            </p:nvSpPr>
            <p:spPr>
              <a:xfrm>
                <a:off x="4865370" y="4410075"/>
                <a:ext cx="57150" cy="571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1533CCCE-0913-40D9-9916-47F65E3F99FC}"/>
                </a:ext>
              </a:extLst>
            </p:cNvPr>
            <p:cNvSpPr/>
            <p:nvPr/>
          </p:nvSpPr>
          <p:spPr>
            <a:xfrm>
              <a:off x="1894266" y="2794191"/>
              <a:ext cx="67884" cy="678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050"/>
            </a:p>
          </p:txBody>
        </p:sp>
      </p:grpSp>
      <p:sp>
        <p:nvSpPr>
          <p:cNvPr id="112" name="矩形 111">
            <a:extLst>
              <a:ext uri="{FF2B5EF4-FFF2-40B4-BE49-F238E27FC236}">
                <a16:creationId xmlns:a16="http://schemas.microsoft.com/office/drawing/2014/main" id="{4731C173-D469-4217-AA97-719280D3D0F4}"/>
              </a:ext>
            </a:extLst>
          </p:cNvPr>
          <p:cNvSpPr/>
          <p:nvPr/>
        </p:nvSpPr>
        <p:spPr>
          <a:xfrm>
            <a:off x="3184218" y="2759247"/>
            <a:ext cx="984871" cy="323159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sz="16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65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3" name="矩形 47">
            <a:extLst>
              <a:ext uri="{FF2B5EF4-FFF2-40B4-BE49-F238E27FC236}">
                <a16:creationId xmlns:a16="http://schemas.microsoft.com/office/drawing/2014/main" id="{994466E0-8462-4797-B0DD-26B49653C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0373" y="3050470"/>
            <a:ext cx="1452562" cy="111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CD2E2B9A-5A2E-4545-945F-7CC39001262D}"/>
              </a:ext>
            </a:extLst>
          </p:cNvPr>
          <p:cNvSpPr/>
          <p:nvPr/>
        </p:nvSpPr>
        <p:spPr>
          <a:xfrm>
            <a:off x="3318870" y="1778134"/>
            <a:ext cx="715567" cy="300076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关键字</a:t>
            </a:r>
            <a:endParaRPr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3115FCA2-80E3-4B3C-BD1F-7570E920486D}"/>
              </a:ext>
            </a:extLst>
          </p:cNvPr>
          <p:cNvGrpSpPr/>
          <p:nvPr/>
        </p:nvGrpSpPr>
        <p:grpSpPr>
          <a:xfrm>
            <a:off x="1316398" y="1218203"/>
            <a:ext cx="1145654" cy="1145654"/>
            <a:chOff x="1755196" y="1903239"/>
            <a:chExt cx="1527539" cy="1527539"/>
          </a:xfrm>
        </p:grpSpPr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CD8D4FCF-0154-4991-BEF0-5B4BF7836C9C}"/>
                </a:ext>
              </a:extLst>
            </p:cNvPr>
            <p:cNvSpPr/>
            <p:nvPr/>
          </p:nvSpPr>
          <p:spPr>
            <a:xfrm>
              <a:off x="1755196" y="1903239"/>
              <a:ext cx="1527539" cy="1527539"/>
            </a:xfrm>
            <a:prstGeom prst="ellipse">
              <a:avLst/>
            </a:prstGeom>
            <a:solidFill>
              <a:srgbClr val="00D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5F835CED-993C-4709-9903-63CE935AD86A}"/>
                </a:ext>
              </a:extLst>
            </p:cNvPr>
            <p:cNvSpPr/>
            <p:nvPr/>
          </p:nvSpPr>
          <p:spPr>
            <a:xfrm>
              <a:off x="1949152" y="2189880"/>
              <a:ext cx="113963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800" dirty="0">
                  <a:solidFill>
                    <a:srgbClr val="FFFFFF"/>
                  </a:solidFill>
                  <a:latin typeface="Impact" panose="020B0806030902050204" pitchFamily="34" charset="0"/>
                </a:rPr>
                <a:t>step 01</a:t>
              </a:r>
              <a:endParaRPr lang="zh-CN" altLang="en-US" sz="1800" dirty="0">
                <a:solidFill>
                  <a:srgbClr val="FFFFFF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D3BB8CF8-D4FC-49DC-ABEC-BF061B51D163}"/>
              </a:ext>
            </a:extLst>
          </p:cNvPr>
          <p:cNvGrpSpPr/>
          <p:nvPr/>
        </p:nvGrpSpPr>
        <p:grpSpPr>
          <a:xfrm>
            <a:off x="1463643" y="2009038"/>
            <a:ext cx="851164" cy="621618"/>
            <a:chOff x="1510626" y="2304561"/>
            <a:chExt cx="851164" cy="621618"/>
          </a:xfrm>
          <a:solidFill>
            <a:srgbClr val="00DAD0"/>
          </a:solidFill>
        </p:grpSpPr>
        <p:grpSp>
          <p:nvGrpSpPr>
            <p:cNvPr id="119" name="组合 118">
              <a:extLst>
                <a:ext uri="{FF2B5EF4-FFF2-40B4-BE49-F238E27FC236}">
                  <a16:creationId xmlns:a16="http://schemas.microsoft.com/office/drawing/2014/main" id="{7F9AD58F-D622-471D-9586-51E25CD83FD7}"/>
                </a:ext>
              </a:extLst>
            </p:cNvPr>
            <p:cNvGrpSpPr/>
            <p:nvPr/>
          </p:nvGrpSpPr>
          <p:grpSpPr>
            <a:xfrm rot="3244356">
              <a:off x="1625399" y="2189788"/>
              <a:ext cx="621618" cy="851164"/>
              <a:chOff x="4865370" y="2854325"/>
              <a:chExt cx="1177925" cy="1612900"/>
            </a:xfrm>
            <a:grpFill/>
          </p:grpSpPr>
          <p:sp>
            <p:nvSpPr>
              <p:cNvPr id="121" name="Freeform 14">
                <a:extLst>
                  <a:ext uri="{FF2B5EF4-FFF2-40B4-BE49-F238E27FC236}">
                    <a16:creationId xmlns:a16="http://schemas.microsoft.com/office/drawing/2014/main" id="{0EB35DA5-8783-41EF-96A6-6AE1AE996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3150" y="2881313"/>
                <a:ext cx="1152525" cy="1558925"/>
              </a:xfrm>
              <a:custGeom>
                <a:avLst/>
                <a:gdLst>
                  <a:gd name="T0" fmla="*/ 387 w 397"/>
                  <a:gd name="T1" fmla="*/ 0 h 537"/>
                  <a:gd name="T2" fmla="*/ 394 w 397"/>
                  <a:gd name="T3" fmla="*/ 82 h 537"/>
                  <a:gd name="T4" fmla="*/ 0 w 397"/>
                  <a:gd name="T5" fmla="*/ 533 h 537"/>
                  <a:gd name="T6" fmla="*/ 1 w 397"/>
                  <a:gd name="T7" fmla="*/ 537 h 537"/>
                  <a:gd name="T8" fmla="*/ 397 w 397"/>
                  <a:gd name="T9" fmla="*/ 82 h 537"/>
                  <a:gd name="T10" fmla="*/ 390 w 397"/>
                  <a:gd name="T11" fmla="*/ 0 h 537"/>
                  <a:gd name="T12" fmla="*/ 387 w 397"/>
                  <a:gd name="T13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7" h="537">
                    <a:moveTo>
                      <a:pt x="387" y="0"/>
                    </a:moveTo>
                    <a:cubicBezTo>
                      <a:pt x="391" y="27"/>
                      <a:pt x="394" y="54"/>
                      <a:pt x="394" y="82"/>
                    </a:cubicBezTo>
                    <a:cubicBezTo>
                      <a:pt x="394" y="312"/>
                      <a:pt x="222" y="503"/>
                      <a:pt x="0" y="533"/>
                    </a:cubicBezTo>
                    <a:cubicBezTo>
                      <a:pt x="1" y="537"/>
                      <a:pt x="1" y="537"/>
                      <a:pt x="1" y="537"/>
                    </a:cubicBezTo>
                    <a:cubicBezTo>
                      <a:pt x="224" y="506"/>
                      <a:pt x="397" y="314"/>
                      <a:pt x="397" y="82"/>
                    </a:cubicBezTo>
                    <a:cubicBezTo>
                      <a:pt x="397" y="54"/>
                      <a:pt x="395" y="27"/>
                      <a:pt x="390" y="0"/>
                    </a:cubicBezTo>
                    <a:lnTo>
                      <a:pt x="38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C4AA97A9-A81D-4D49-A9CB-11C2A32951D9}"/>
                  </a:ext>
                </a:extLst>
              </p:cNvPr>
              <p:cNvSpPr/>
              <p:nvPr/>
            </p:nvSpPr>
            <p:spPr>
              <a:xfrm>
                <a:off x="5986145" y="2854325"/>
                <a:ext cx="57150" cy="571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753291AF-C5ED-44D7-AC6C-7C17A150DD40}"/>
                  </a:ext>
                </a:extLst>
              </p:cNvPr>
              <p:cNvSpPr/>
              <p:nvPr/>
            </p:nvSpPr>
            <p:spPr>
              <a:xfrm>
                <a:off x="4865370" y="4410075"/>
                <a:ext cx="57150" cy="571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/>
              </a:p>
            </p:txBody>
          </p:sp>
        </p:grp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A168BC69-7D42-415B-8A44-8917438C16BB}"/>
                </a:ext>
              </a:extLst>
            </p:cNvPr>
            <p:cNvSpPr/>
            <p:nvPr/>
          </p:nvSpPr>
          <p:spPr>
            <a:xfrm>
              <a:off x="1894266" y="2794191"/>
              <a:ext cx="67884" cy="678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050"/>
            </a:p>
          </p:txBody>
        </p:sp>
      </p:grpSp>
      <p:sp>
        <p:nvSpPr>
          <p:cNvPr id="124" name="矩形 123">
            <a:extLst>
              <a:ext uri="{FF2B5EF4-FFF2-40B4-BE49-F238E27FC236}">
                <a16:creationId xmlns:a16="http://schemas.microsoft.com/office/drawing/2014/main" id="{2ED2C9A5-5234-4E2A-A85E-72597B8E1041}"/>
              </a:ext>
            </a:extLst>
          </p:cNvPr>
          <p:cNvSpPr/>
          <p:nvPr/>
        </p:nvSpPr>
        <p:spPr>
          <a:xfrm>
            <a:off x="1396788" y="2759247"/>
            <a:ext cx="984871" cy="323159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sz="16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165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5" name="矩形 47">
            <a:extLst>
              <a:ext uri="{FF2B5EF4-FFF2-40B4-BE49-F238E27FC236}">
                <a16:creationId xmlns:a16="http://schemas.microsoft.com/office/drawing/2014/main" id="{D4310AA2-7715-453F-8D62-EEBB59103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944" y="3050470"/>
            <a:ext cx="1452562" cy="111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10C60735-0CA4-4AB7-AFC5-A4E61A7DDADD}"/>
              </a:ext>
            </a:extLst>
          </p:cNvPr>
          <p:cNvSpPr/>
          <p:nvPr/>
        </p:nvSpPr>
        <p:spPr>
          <a:xfrm>
            <a:off x="1531441" y="1778134"/>
            <a:ext cx="715567" cy="300076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algn="ctr"/>
            <a:r>
              <a:rPr lang="zh-CN" altLang="en-US" sz="15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关键字</a:t>
            </a:r>
            <a:endParaRPr lang="en-US" altLang="zh-CN" sz="1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7" name="文本框 10">
            <a:extLst>
              <a:ext uri="{FF2B5EF4-FFF2-40B4-BE49-F238E27FC236}">
                <a16:creationId xmlns:a16="http://schemas.microsoft.com/office/drawing/2014/main" id="{7B3FA416-B13A-4196-90A6-732BAB970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750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1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4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6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45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3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100" grpId="0"/>
      <p:bldP spid="101" grpId="0"/>
      <p:bldP spid="102" grpId="0"/>
      <p:bldP spid="112" grpId="0"/>
      <p:bldP spid="113" grpId="0"/>
      <p:bldP spid="114" grpId="0"/>
      <p:bldP spid="124" grpId="0"/>
      <p:bldP spid="125" grpId="0"/>
      <p:bldP spid="1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照片" descr="C:\Users\Administrator\Desktop\QQ截图20170511121155.jpgQQ截图20170511121155">
            <a:extLst>
              <a:ext uri="{FF2B5EF4-FFF2-40B4-BE49-F238E27FC236}">
                <a16:creationId xmlns:a16="http://schemas.microsoft.com/office/drawing/2014/main" id="{6B1B40AA-CBD1-41DA-B298-1B8C993630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026968">
            <a:off x="418887" y="1404099"/>
            <a:ext cx="2160018" cy="121748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照片" descr="C:\Users\Administrator\Desktop\QQ截图20170511121117.jpgQQ截图20170511121117">
            <a:extLst>
              <a:ext uri="{FF2B5EF4-FFF2-40B4-BE49-F238E27FC236}">
                <a16:creationId xmlns:a16="http://schemas.microsoft.com/office/drawing/2014/main" id="{182929FA-5B85-4491-BCB1-6E0B6F3ED7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279708">
            <a:off x="1491925" y="2398429"/>
            <a:ext cx="1493618" cy="120062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A7174AA-F5C6-4AB4-B123-334532CBE9D6}"/>
              </a:ext>
            </a:extLst>
          </p:cNvPr>
          <p:cNvGrpSpPr>
            <a:grpSpLocks noChangeAspect="1"/>
          </p:cNvGrpSpPr>
          <p:nvPr/>
        </p:nvGrpSpPr>
        <p:grpSpPr>
          <a:xfrm>
            <a:off x="7943569" y="952502"/>
            <a:ext cx="777600" cy="777600"/>
            <a:chOff x="1522613" y="1982971"/>
            <a:chExt cx="1063256" cy="1063256"/>
          </a:xfrm>
          <a:solidFill>
            <a:schemeClr val="bg1">
              <a:lumMod val="95000"/>
            </a:schemeClr>
          </a:solidFill>
        </p:grpSpPr>
        <p:sp>
          <p:nvSpPr>
            <p:cNvPr id="23" name="Oval 9">
              <a:extLst>
                <a:ext uri="{FF2B5EF4-FFF2-40B4-BE49-F238E27FC236}">
                  <a16:creationId xmlns:a16="http://schemas.microsoft.com/office/drawing/2014/main" id="{8D21E1B8-0B12-43ED-96D9-B365F90D9E83}"/>
                </a:ext>
              </a:extLst>
            </p:cNvPr>
            <p:cNvSpPr/>
            <p:nvPr/>
          </p:nvSpPr>
          <p:spPr>
            <a:xfrm>
              <a:off x="1522613" y="1982971"/>
              <a:ext cx="1063256" cy="1063256"/>
            </a:xfrm>
            <a:prstGeom prst="ellipse">
              <a:avLst/>
            </a:prstGeom>
            <a:solidFill>
              <a:srgbClr val="00DAD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>
                    <a:lumMod val="25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24" name="任意多边形 14">
              <a:extLst>
                <a:ext uri="{FF2B5EF4-FFF2-40B4-BE49-F238E27FC236}">
                  <a16:creationId xmlns:a16="http://schemas.microsoft.com/office/drawing/2014/main" id="{BE3BDC47-3CFA-4478-A7A7-F2F83B2FC670}"/>
                </a:ext>
              </a:extLst>
            </p:cNvPr>
            <p:cNvSpPr/>
            <p:nvPr/>
          </p:nvSpPr>
          <p:spPr>
            <a:xfrm>
              <a:off x="1796945" y="2299599"/>
              <a:ext cx="514592" cy="430001"/>
            </a:xfrm>
            <a:custGeom>
              <a:avLst/>
              <a:gdLst>
                <a:gd name="connsiteX0" fmla="*/ 259777 w 514592"/>
                <a:gd name="connsiteY0" fmla="*/ 74012 h 430001"/>
                <a:gd name="connsiteX1" fmla="*/ 328031 w 514592"/>
                <a:gd name="connsiteY1" fmla="*/ 276499 h 430001"/>
                <a:gd name="connsiteX2" fmla="*/ 384910 w 514592"/>
                <a:gd name="connsiteY2" fmla="*/ 139991 h 430001"/>
                <a:gd name="connsiteX3" fmla="*/ 437238 w 514592"/>
                <a:gd name="connsiteY3" fmla="*/ 262849 h 430001"/>
                <a:gd name="connsiteX4" fmla="*/ 409936 w 514592"/>
                <a:gd name="connsiteY4" fmla="*/ 267399 h 430001"/>
                <a:gd name="connsiteX5" fmla="*/ 384910 w 514592"/>
                <a:gd name="connsiteY5" fmla="*/ 208245 h 430001"/>
                <a:gd name="connsiteX6" fmla="*/ 325756 w 514592"/>
                <a:gd name="connsiteY6" fmla="*/ 353854 h 430001"/>
                <a:gd name="connsiteX7" fmla="*/ 257502 w 514592"/>
                <a:gd name="connsiteY7" fmla="*/ 146817 h 430001"/>
                <a:gd name="connsiteX8" fmla="*/ 193798 w 514592"/>
                <a:gd name="connsiteY8" fmla="*/ 283325 h 430001"/>
                <a:gd name="connsiteX9" fmla="*/ 139195 w 514592"/>
                <a:gd name="connsiteY9" fmla="*/ 219621 h 430001"/>
                <a:gd name="connsiteX10" fmla="*/ 102793 w 514592"/>
                <a:gd name="connsiteY10" fmla="*/ 244647 h 430001"/>
                <a:gd name="connsiteX11" fmla="*/ 93692 w 514592"/>
                <a:gd name="connsiteY11" fmla="*/ 251473 h 430001"/>
                <a:gd name="connsiteX12" fmla="*/ 75491 w 514592"/>
                <a:gd name="connsiteY12" fmla="*/ 237822 h 430001"/>
                <a:gd name="connsiteX13" fmla="*/ 146020 w 514592"/>
                <a:gd name="connsiteY13" fmla="*/ 187769 h 430001"/>
                <a:gd name="connsiteX14" fmla="*/ 186973 w 514592"/>
                <a:gd name="connsiteY14" fmla="*/ 237822 h 430001"/>
                <a:gd name="connsiteX15" fmla="*/ 48986 w 514592"/>
                <a:gd name="connsiteY15" fmla="*/ 48986 h 430001"/>
                <a:gd name="connsiteX16" fmla="*/ 48986 w 514592"/>
                <a:gd name="connsiteY16" fmla="*/ 381015 h 430001"/>
                <a:gd name="connsiteX17" fmla="*/ 465606 w 514592"/>
                <a:gd name="connsiteY17" fmla="*/ 381015 h 430001"/>
                <a:gd name="connsiteX18" fmla="*/ 465606 w 514592"/>
                <a:gd name="connsiteY18" fmla="*/ 48986 h 430001"/>
                <a:gd name="connsiteX19" fmla="*/ 0 w 514592"/>
                <a:gd name="connsiteY19" fmla="*/ 0 h 430001"/>
                <a:gd name="connsiteX20" fmla="*/ 514592 w 514592"/>
                <a:gd name="connsiteY20" fmla="*/ 0 h 430001"/>
                <a:gd name="connsiteX21" fmla="*/ 514592 w 514592"/>
                <a:gd name="connsiteY21" fmla="*/ 430001 h 430001"/>
                <a:gd name="connsiteX22" fmla="*/ 0 w 514592"/>
                <a:gd name="connsiteY22" fmla="*/ 430001 h 43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14592" h="430001">
                  <a:moveTo>
                    <a:pt x="259777" y="74012"/>
                  </a:moveTo>
                  <a:lnTo>
                    <a:pt x="328031" y="276499"/>
                  </a:lnTo>
                  <a:lnTo>
                    <a:pt x="384910" y="139991"/>
                  </a:lnTo>
                  <a:lnTo>
                    <a:pt x="437238" y="262849"/>
                  </a:lnTo>
                  <a:lnTo>
                    <a:pt x="409936" y="267399"/>
                  </a:lnTo>
                  <a:lnTo>
                    <a:pt x="384910" y="208245"/>
                  </a:lnTo>
                  <a:lnTo>
                    <a:pt x="325756" y="353854"/>
                  </a:lnTo>
                  <a:lnTo>
                    <a:pt x="257502" y="146817"/>
                  </a:lnTo>
                  <a:lnTo>
                    <a:pt x="193798" y="283325"/>
                  </a:lnTo>
                  <a:lnTo>
                    <a:pt x="139195" y="219621"/>
                  </a:lnTo>
                  <a:lnTo>
                    <a:pt x="102793" y="244647"/>
                  </a:lnTo>
                  <a:lnTo>
                    <a:pt x="93692" y="251473"/>
                  </a:lnTo>
                  <a:lnTo>
                    <a:pt x="75491" y="237822"/>
                  </a:lnTo>
                  <a:lnTo>
                    <a:pt x="146020" y="187769"/>
                  </a:lnTo>
                  <a:lnTo>
                    <a:pt x="186973" y="237822"/>
                  </a:lnTo>
                  <a:close/>
                  <a:moveTo>
                    <a:pt x="48986" y="48986"/>
                  </a:moveTo>
                  <a:lnTo>
                    <a:pt x="48986" y="381015"/>
                  </a:lnTo>
                  <a:lnTo>
                    <a:pt x="465606" y="381015"/>
                  </a:lnTo>
                  <a:lnTo>
                    <a:pt x="465606" y="48986"/>
                  </a:lnTo>
                  <a:close/>
                  <a:moveTo>
                    <a:pt x="0" y="0"/>
                  </a:moveTo>
                  <a:lnTo>
                    <a:pt x="514592" y="0"/>
                  </a:lnTo>
                  <a:lnTo>
                    <a:pt x="514592" y="430001"/>
                  </a:lnTo>
                  <a:lnTo>
                    <a:pt x="0" y="43000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solidFill>
                  <a:schemeClr val="bg1">
                    <a:lumMod val="25000"/>
                  </a:schemeClr>
                </a:solidFill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61E8899-D627-4F07-81A7-BE2ABB0D5945}"/>
              </a:ext>
            </a:extLst>
          </p:cNvPr>
          <p:cNvGrpSpPr>
            <a:grpSpLocks noChangeAspect="1"/>
          </p:cNvGrpSpPr>
          <p:nvPr/>
        </p:nvGrpSpPr>
        <p:grpSpPr>
          <a:xfrm>
            <a:off x="7943569" y="2020758"/>
            <a:ext cx="777600" cy="777600"/>
            <a:chOff x="3314079" y="1982971"/>
            <a:chExt cx="1063256" cy="1063256"/>
          </a:xfrm>
          <a:solidFill>
            <a:schemeClr val="bg1">
              <a:lumMod val="95000"/>
            </a:schemeClr>
          </a:solidFill>
        </p:grpSpPr>
        <p:sp>
          <p:nvSpPr>
            <p:cNvPr id="26" name="Oval 9">
              <a:extLst>
                <a:ext uri="{FF2B5EF4-FFF2-40B4-BE49-F238E27FC236}">
                  <a16:creationId xmlns:a16="http://schemas.microsoft.com/office/drawing/2014/main" id="{F8A23D0F-648C-4D72-A0E0-8F9EB5EA0B66}"/>
                </a:ext>
              </a:extLst>
            </p:cNvPr>
            <p:cNvSpPr/>
            <p:nvPr/>
          </p:nvSpPr>
          <p:spPr>
            <a:xfrm>
              <a:off x="3314079" y="1982971"/>
              <a:ext cx="1063256" cy="1063256"/>
            </a:xfrm>
            <a:prstGeom prst="ellipse">
              <a:avLst/>
            </a:prstGeom>
            <a:solidFill>
              <a:srgbClr val="00DAD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>
                    <a:lumMod val="25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27" name="Freeform 195">
              <a:extLst>
                <a:ext uri="{FF2B5EF4-FFF2-40B4-BE49-F238E27FC236}">
                  <a16:creationId xmlns:a16="http://schemas.microsoft.com/office/drawing/2014/main" id="{31C0C847-3066-4F34-AF65-A0C9F73FE6A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561147" y="2284242"/>
              <a:ext cx="569121" cy="460715"/>
            </a:xfrm>
            <a:custGeom>
              <a:avLst/>
              <a:gdLst>
                <a:gd name="T0" fmla="*/ 201 w 252"/>
                <a:gd name="T1" fmla="*/ 52 h 204"/>
                <a:gd name="T2" fmla="*/ 201 w 252"/>
                <a:gd name="T3" fmla="*/ 0 h 204"/>
                <a:gd name="T4" fmla="*/ 0 w 252"/>
                <a:gd name="T5" fmla="*/ 0 h 204"/>
                <a:gd name="T6" fmla="*/ 0 w 252"/>
                <a:gd name="T7" fmla="*/ 152 h 204"/>
                <a:gd name="T8" fmla="*/ 51 w 252"/>
                <a:gd name="T9" fmla="*/ 152 h 204"/>
                <a:gd name="T10" fmla="*/ 51 w 252"/>
                <a:gd name="T11" fmla="*/ 204 h 204"/>
                <a:gd name="T12" fmla="*/ 252 w 252"/>
                <a:gd name="T13" fmla="*/ 204 h 204"/>
                <a:gd name="T14" fmla="*/ 252 w 252"/>
                <a:gd name="T15" fmla="*/ 52 h 204"/>
                <a:gd name="T16" fmla="*/ 201 w 252"/>
                <a:gd name="T17" fmla="*/ 52 h 204"/>
                <a:gd name="T18" fmla="*/ 25 w 252"/>
                <a:gd name="T19" fmla="*/ 127 h 204"/>
                <a:gd name="T20" fmla="*/ 25 w 252"/>
                <a:gd name="T21" fmla="*/ 25 h 204"/>
                <a:gd name="T22" fmla="*/ 176 w 252"/>
                <a:gd name="T23" fmla="*/ 25 h 204"/>
                <a:gd name="T24" fmla="*/ 176 w 252"/>
                <a:gd name="T25" fmla="*/ 52 h 204"/>
                <a:gd name="T26" fmla="*/ 51 w 252"/>
                <a:gd name="T27" fmla="*/ 52 h 204"/>
                <a:gd name="T28" fmla="*/ 51 w 252"/>
                <a:gd name="T29" fmla="*/ 127 h 204"/>
                <a:gd name="T30" fmla="*/ 25 w 252"/>
                <a:gd name="T31" fmla="*/ 127 h 204"/>
                <a:gd name="T32" fmla="*/ 76 w 252"/>
                <a:gd name="T33" fmla="*/ 77 h 204"/>
                <a:gd name="T34" fmla="*/ 227 w 252"/>
                <a:gd name="T35" fmla="*/ 77 h 204"/>
                <a:gd name="T36" fmla="*/ 227 w 252"/>
                <a:gd name="T37" fmla="*/ 179 h 204"/>
                <a:gd name="T38" fmla="*/ 76 w 252"/>
                <a:gd name="T39" fmla="*/ 179 h 204"/>
                <a:gd name="T40" fmla="*/ 76 w 252"/>
                <a:gd name="T41" fmla="*/ 7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2" h="204">
                  <a:moveTo>
                    <a:pt x="201" y="52"/>
                  </a:moveTo>
                  <a:lnTo>
                    <a:pt x="201" y="0"/>
                  </a:lnTo>
                  <a:lnTo>
                    <a:pt x="0" y="0"/>
                  </a:lnTo>
                  <a:lnTo>
                    <a:pt x="0" y="152"/>
                  </a:lnTo>
                  <a:lnTo>
                    <a:pt x="51" y="152"/>
                  </a:lnTo>
                  <a:lnTo>
                    <a:pt x="51" y="204"/>
                  </a:lnTo>
                  <a:lnTo>
                    <a:pt x="252" y="204"/>
                  </a:lnTo>
                  <a:lnTo>
                    <a:pt x="252" y="52"/>
                  </a:lnTo>
                  <a:lnTo>
                    <a:pt x="201" y="52"/>
                  </a:lnTo>
                  <a:close/>
                  <a:moveTo>
                    <a:pt x="25" y="127"/>
                  </a:moveTo>
                  <a:lnTo>
                    <a:pt x="25" y="25"/>
                  </a:lnTo>
                  <a:lnTo>
                    <a:pt x="176" y="25"/>
                  </a:lnTo>
                  <a:lnTo>
                    <a:pt x="176" y="52"/>
                  </a:lnTo>
                  <a:lnTo>
                    <a:pt x="51" y="52"/>
                  </a:lnTo>
                  <a:lnTo>
                    <a:pt x="51" y="127"/>
                  </a:lnTo>
                  <a:lnTo>
                    <a:pt x="25" y="127"/>
                  </a:lnTo>
                  <a:close/>
                  <a:moveTo>
                    <a:pt x="76" y="77"/>
                  </a:moveTo>
                  <a:lnTo>
                    <a:pt x="227" y="77"/>
                  </a:lnTo>
                  <a:lnTo>
                    <a:pt x="227" y="179"/>
                  </a:lnTo>
                  <a:lnTo>
                    <a:pt x="76" y="179"/>
                  </a:lnTo>
                  <a:lnTo>
                    <a:pt x="76" y="7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E543C3E-60F6-4F98-92E9-807DB48B977F}"/>
              </a:ext>
            </a:extLst>
          </p:cNvPr>
          <p:cNvGrpSpPr>
            <a:grpSpLocks noChangeAspect="1"/>
          </p:cNvGrpSpPr>
          <p:nvPr/>
        </p:nvGrpSpPr>
        <p:grpSpPr>
          <a:xfrm>
            <a:off x="7943569" y="3089015"/>
            <a:ext cx="777600" cy="777600"/>
            <a:chOff x="4924853" y="1982971"/>
            <a:chExt cx="1063256" cy="1063256"/>
          </a:xfrm>
          <a:solidFill>
            <a:schemeClr val="bg1">
              <a:lumMod val="95000"/>
            </a:schemeClr>
          </a:solidFill>
        </p:grpSpPr>
        <p:sp>
          <p:nvSpPr>
            <p:cNvPr id="29" name="Oval 9">
              <a:extLst>
                <a:ext uri="{FF2B5EF4-FFF2-40B4-BE49-F238E27FC236}">
                  <a16:creationId xmlns:a16="http://schemas.microsoft.com/office/drawing/2014/main" id="{A632F4B8-E52D-4609-B1E0-C1A045B1F815}"/>
                </a:ext>
              </a:extLst>
            </p:cNvPr>
            <p:cNvSpPr/>
            <p:nvPr/>
          </p:nvSpPr>
          <p:spPr>
            <a:xfrm>
              <a:off x="4924853" y="1982971"/>
              <a:ext cx="1063256" cy="1063256"/>
            </a:xfrm>
            <a:prstGeom prst="ellipse">
              <a:avLst/>
            </a:prstGeom>
            <a:solidFill>
              <a:srgbClr val="00DAD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>
                    <a:lumMod val="25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30" name="任意多边形 20">
              <a:extLst>
                <a:ext uri="{FF2B5EF4-FFF2-40B4-BE49-F238E27FC236}">
                  <a16:creationId xmlns:a16="http://schemas.microsoft.com/office/drawing/2014/main" id="{EDDEE3B1-E323-4315-B81C-24DCABF6A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9814" y="2299599"/>
              <a:ext cx="573334" cy="430001"/>
            </a:xfrm>
            <a:custGeom>
              <a:avLst/>
              <a:gdLst>
                <a:gd name="connsiteX0" fmla="*/ 343544 w 573334"/>
                <a:gd name="connsiteY0" fmla="*/ 293493 h 430001"/>
                <a:gd name="connsiteX1" fmla="*/ 389047 w 573334"/>
                <a:gd name="connsiteY1" fmla="*/ 293493 h 430001"/>
                <a:gd name="connsiteX2" fmla="*/ 389047 w 573334"/>
                <a:gd name="connsiteY2" fmla="*/ 345822 h 430001"/>
                <a:gd name="connsiteX3" fmla="*/ 343544 w 573334"/>
                <a:gd name="connsiteY3" fmla="*/ 345822 h 430001"/>
                <a:gd name="connsiteX4" fmla="*/ 102379 w 573334"/>
                <a:gd name="connsiteY4" fmla="*/ 245714 h 430001"/>
                <a:gd name="connsiteX5" fmla="*/ 147882 w 573334"/>
                <a:gd name="connsiteY5" fmla="*/ 245714 h 430001"/>
                <a:gd name="connsiteX6" fmla="*/ 147882 w 573334"/>
                <a:gd name="connsiteY6" fmla="*/ 345820 h 430001"/>
                <a:gd name="connsiteX7" fmla="*/ 102379 w 573334"/>
                <a:gd name="connsiteY7" fmla="*/ 345820 h 430001"/>
                <a:gd name="connsiteX8" fmla="*/ 261639 w 573334"/>
                <a:gd name="connsiteY8" fmla="*/ 182011 h 430001"/>
                <a:gd name="connsiteX9" fmla="*/ 309418 w 573334"/>
                <a:gd name="connsiteY9" fmla="*/ 182011 h 430001"/>
                <a:gd name="connsiteX10" fmla="*/ 309418 w 573334"/>
                <a:gd name="connsiteY10" fmla="*/ 345821 h 430001"/>
                <a:gd name="connsiteX11" fmla="*/ 261639 w 573334"/>
                <a:gd name="connsiteY11" fmla="*/ 345821 h 430001"/>
                <a:gd name="connsiteX12" fmla="*/ 182010 w 573334"/>
                <a:gd name="connsiteY12" fmla="*/ 131958 h 430001"/>
                <a:gd name="connsiteX13" fmla="*/ 229789 w 573334"/>
                <a:gd name="connsiteY13" fmla="*/ 131958 h 430001"/>
                <a:gd name="connsiteX14" fmla="*/ 229789 w 573334"/>
                <a:gd name="connsiteY14" fmla="*/ 345821 h 430001"/>
                <a:gd name="connsiteX15" fmla="*/ 182010 w 573334"/>
                <a:gd name="connsiteY15" fmla="*/ 345821 h 430001"/>
                <a:gd name="connsiteX16" fmla="*/ 423174 w 573334"/>
                <a:gd name="connsiteY16" fmla="*/ 91005 h 430001"/>
                <a:gd name="connsiteX17" fmla="*/ 470953 w 573334"/>
                <a:gd name="connsiteY17" fmla="*/ 91005 h 430001"/>
                <a:gd name="connsiteX18" fmla="*/ 470953 w 573334"/>
                <a:gd name="connsiteY18" fmla="*/ 345820 h 430001"/>
                <a:gd name="connsiteX19" fmla="*/ 423174 w 573334"/>
                <a:gd name="connsiteY19" fmla="*/ 345820 h 430001"/>
                <a:gd name="connsiteX20" fmla="*/ 48990 w 573334"/>
                <a:gd name="connsiteY20" fmla="*/ 48990 h 430001"/>
                <a:gd name="connsiteX21" fmla="*/ 48990 w 573334"/>
                <a:gd name="connsiteY21" fmla="*/ 381011 h 430001"/>
                <a:gd name="connsiteX22" fmla="*/ 524344 w 573334"/>
                <a:gd name="connsiteY22" fmla="*/ 381011 h 430001"/>
                <a:gd name="connsiteX23" fmla="*/ 524344 w 573334"/>
                <a:gd name="connsiteY23" fmla="*/ 48990 h 430001"/>
                <a:gd name="connsiteX24" fmla="*/ 0 w 573334"/>
                <a:gd name="connsiteY24" fmla="*/ 0 h 430001"/>
                <a:gd name="connsiteX25" fmla="*/ 573334 w 573334"/>
                <a:gd name="connsiteY25" fmla="*/ 0 h 430001"/>
                <a:gd name="connsiteX26" fmla="*/ 573334 w 573334"/>
                <a:gd name="connsiteY26" fmla="*/ 430001 h 430001"/>
                <a:gd name="connsiteX27" fmla="*/ 0 w 573334"/>
                <a:gd name="connsiteY27" fmla="*/ 430001 h 43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3334" h="430001">
                  <a:moveTo>
                    <a:pt x="343544" y="293493"/>
                  </a:moveTo>
                  <a:lnTo>
                    <a:pt x="389047" y="293493"/>
                  </a:lnTo>
                  <a:lnTo>
                    <a:pt x="389047" y="345822"/>
                  </a:lnTo>
                  <a:lnTo>
                    <a:pt x="343544" y="345822"/>
                  </a:lnTo>
                  <a:close/>
                  <a:moveTo>
                    <a:pt x="102379" y="245714"/>
                  </a:moveTo>
                  <a:lnTo>
                    <a:pt x="147882" y="245714"/>
                  </a:lnTo>
                  <a:lnTo>
                    <a:pt x="147882" y="345820"/>
                  </a:lnTo>
                  <a:lnTo>
                    <a:pt x="102379" y="345820"/>
                  </a:lnTo>
                  <a:close/>
                  <a:moveTo>
                    <a:pt x="261639" y="182011"/>
                  </a:moveTo>
                  <a:lnTo>
                    <a:pt x="309418" y="182011"/>
                  </a:lnTo>
                  <a:lnTo>
                    <a:pt x="309418" y="345821"/>
                  </a:lnTo>
                  <a:lnTo>
                    <a:pt x="261639" y="345821"/>
                  </a:lnTo>
                  <a:close/>
                  <a:moveTo>
                    <a:pt x="182010" y="131958"/>
                  </a:moveTo>
                  <a:lnTo>
                    <a:pt x="229789" y="131958"/>
                  </a:lnTo>
                  <a:lnTo>
                    <a:pt x="229789" y="345821"/>
                  </a:lnTo>
                  <a:lnTo>
                    <a:pt x="182010" y="345821"/>
                  </a:lnTo>
                  <a:close/>
                  <a:moveTo>
                    <a:pt x="423174" y="91005"/>
                  </a:moveTo>
                  <a:lnTo>
                    <a:pt x="470953" y="91005"/>
                  </a:lnTo>
                  <a:lnTo>
                    <a:pt x="470953" y="345820"/>
                  </a:lnTo>
                  <a:lnTo>
                    <a:pt x="423174" y="345820"/>
                  </a:lnTo>
                  <a:close/>
                  <a:moveTo>
                    <a:pt x="48990" y="48990"/>
                  </a:moveTo>
                  <a:lnTo>
                    <a:pt x="48990" y="381011"/>
                  </a:lnTo>
                  <a:lnTo>
                    <a:pt x="524344" y="381011"/>
                  </a:lnTo>
                  <a:lnTo>
                    <a:pt x="524344" y="48990"/>
                  </a:lnTo>
                  <a:close/>
                  <a:moveTo>
                    <a:pt x="0" y="0"/>
                  </a:moveTo>
                  <a:lnTo>
                    <a:pt x="573334" y="0"/>
                  </a:lnTo>
                  <a:lnTo>
                    <a:pt x="573334" y="430001"/>
                  </a:lnTo>
                  <a:lnTo>
                    <a:pt x="0" y="43000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5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B0DA6E56-B651-4022-8521-70005BE05905}"/>
              </a:ext>
            </a:extLst>
          </p:cNvPr>
          <p:cNvSpPr/>
          <p:nvPr/>
        </p:nvSpPr>
        <p:spPr>
          <a:xfrm>
            <a:off x="3688780" y="1403761"/>
            <a:ext cx="415507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</a:pPr>
            <a:r>
              <a:rPr lang="zh-CN" altLang="en-US" sz="1125" dirty="0">
                <a:solidFill>
                  <a:schemeClr val="bg1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在此录入上述图表的综合描述说明。图表的综合描述说明。上述图表的综合描述说明。图表的综合描述说明。</a:t>
            </a:r>
            <a:endParaRPr lang="en-US" altLang="zh-CN" sz="1125" dirty="0">
              <a:solidFill>
                <a:schemeClr val="bg1">
                  <a:lumMod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44E3819-29F9-430B-8147-9EE5CA511537}"/>
              </a:ext>
            </a:extLst>
          </p:cNvPr>
          <p:cNvSpPr/>
          <p:nvPr/>
        </p:nvSpPr>
        <p:spPr>
          <a:xfrm>
            <a:off x="6005562" y="1049973"/>
            <a:ext cx="183829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</a:pPr>
            <a:r>
              <a:rPr lang="zh-CN" altLang="en-US" sz="1800" b="1" dirty="0">
                <a:solidFill>
                  <a:schemeClr val="bg1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zh-CN" sz="1800" b="1" dirty="0">
              <a:solidFill>
                <a:schemeClr val="bg1">
                  <a:lumMod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A21451C-3ED8-4F0A-A2C2-1322A0A216AE}"/>
              </a:ext>
            </a:extLst>
          </p:cNvPr>
          <p:cNvSpPr/>
          <p:nvPr/>
        </p:nvSpPr>
        <p:spPr>
          <a:xfrm>
            <a:off x="3688780" y="2514170"/>
            <a:ext cx="415507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</a:pPr>
            <a:r>
              <a:rPr lang="zh-CN" altLang="en-US" sz="1125" dirty="0">
                <a:solidFill>
                  <a:schemeClr val="bg1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在此录入上述图表的综合描述说明。图表的综合描述说明。上述图表的综合描述说明。图表的综合描述说明。</a:t>
            </a:r>
            <a:endParaRPr lang="en-US" altLang="zh-CN" sz="1125" dirty="0">
              <a:solidFill>
                <a:schemeClr val="bg1">
                  <a:lumMod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0D607CD-9417-4FC7-A8D9-698A5D92BA21}"/>
              </a:ext>
            </a:extLst>
          </p:cNvPr>
          <p:cNvSpPr/>
          <p:nvPr/>
        </p:nvSpPr>
        <p:spPr>
          <a:xfrm>
            <a:off x="6005562" y="2160382"/>
            <a:ext cx="1838294" cy="396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</a:pPr>
            <a:r>
              <a:rPr lang="zh-CN" altLang="en-US" sz="1800" b="1" dirty="0">
                <a:solidFill>
                  <a:schemeClr val="bg1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zh-CN" sz="1800" b="1" dirty="0">
              <a:solidFill>
                <a:schemeClr val="bg1">
                  <a:lumMod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896ACC2-E20A-4BC6-967A-5491222C26F2}"/>
              </a:ext>
            </a:extLst>
          </p:cNvPr>
          <p:cNvSpPr/>
          <p:nvPr/>
        </p:nvSpPr>
        <p:spPr>
          <a:xfrm>
            <a:off x="3688780" y="3624578"/>
            <a:ext cx="415507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</a:pPr>
            <a:r>
              <a:rPr lang="zh-CN" altLang="en-US" sz="1125" dirty="0">
                <a:solidFill>
                  <a:schemeClr val="bg1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在此录入上述图表的综合描述说明。图表的综合描述说明。上述图表的综合描述说明。图表的综合描述说明。</a:t>
            </a:r>
            <a:endParaRPr lang="en-US" altLang="zh-CN" sz="1125" dirty="0">
              <a:solidFill>
                <a:schemeClr val="bg1">
                  <a:lumMod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0A40250-B3FD-4CB6-8C29-0D580CBBC665}"/>
              </a:ext>
            </a:extLst>
          </p:cNvPr>
          <p:cNvSpPr/>
          <p:nvPr/>
        </p:nvSpPr>
        <p:spPr>
          <a:xfrm>
            <a:off x="6005562" y="3270791"/>
            <a:ext cx="1838294" cy="396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</a:pPr>
            <a:r>
              <a:rPr lang="zh-CN" altLang="en-US" sz="1800" b="1" dirty="0">
                <a:solidFill>
                  <a:schemeClr val="bg1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altLang="zh-CN" sz="1800" b="1" dirty="0">
              <a:solidFill>
                <a:schemeClr val="bg1">
                  <a:lumMod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0F5AE9BA-AC57-47D3-A111-68A51B6AC836}"/>
              </a:ext>
            </a:extLst>
          </p:cNvPr>
          <p:cNvGrpSpPr/>
          <p:nvPr/>
        </p:nvGrpSpPr>
        <p:grpSpPr>
          <a:xfrm>
            <a:off x="7878691" y="1493892"/>
            <a:ext cx="43398" cy="321468"/>
            <a:chOff x="2385299" y="1900238"/>
            <a:chExt cx="0" cy="828674"/>
          </a:xfrm>
        </p:grpSpPr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C23C043F-941C-4756-9A2D-25D86C3E199F}"/>
                </a:ext>
              </a:extLst>
            </p:cNvPr>
            <p:cNvCxnSpPr/>
            <p:nvPr/>
          </p:nvCxnSpPr>
          <p:spPr>
            <a:xfrm>
              <a:off x="2385299" y="1900238"/>
              <a:ext cx="0" cy="288250"/>
            </a:xfrm>
            <a:prstGeom prst="line">
              <a:avLst/>
            </a:prstGeom>
            <a:ln w="38100">
              <a:solidFill>
                <a:srgbClr val="00D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955CDB9B-1AA5-44A7-A737-A4918E190DCF}"/>
                </a:ext>
              </a:extLst>
            </p:cNvPr>
            <p:cNvCxnSpPr/>
            <p:nvPr/>
          </p:nvCxnSpPr>
          <p:spPr>
            <a:xfrm>
              <a:off x="2385299" y="2228850"/>
              <a:ext cx="0" cy="500062"/>
            </a:xfrm>
            <a:prstGeom prst="line">
              <a:avLst/>
            </a:prstGeom>
            <a:ln w="38100">
              <a:solidFill>
                <a:srgbClr val="00D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8D4E99D8-B47F-4C57-86A9-C43B1A6A3AD1}"/>
              </a:ext>
            </a:extLst>
          </p:cNvPr>
          <p:cNvGrpSpPr/>
          <p:nvPr/>
        </p:nvGrpSpPr>
        <p:grpSpPr>
          <a:xfrm>
            <a:off x="7878691" y="2585093"/>
            <a:ext cx="43398" cy="321468"/>
            <a:chOff x="2385299" y="1900238"/>
            <a:chExt cx="0" cy="828674"/>
          </a:xfrm>
        </p:grpSpPr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E953708D-1373-4C6A-84C1-422DE9CE97AA}"/>
                </a:ext>
              </a:extLst>
            </p:cNvPr>
            <p:cNvCxnSpPr/>
            <p:nvPr/>
          </p:nvCxnSpPr>
          <p:spPr>
            <a:xfrm>
              <a:off x="2385299" y="1900238"/>
              <a:ext cx="0" cy="288250"/>
            </a:xfrm>
            <a:prstGeom prst="line">
              <a:avLst/>
            </a:prstGeom>
            <a:ln w="38100">
              <a:solidFill>
                <a:srgbClr val="00D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730A62B0-8C4C-4806-9EFA-3AFC1A8A5FE0}"/>
                </a:ext>
              </a:extLst>
            </p:cNvPr>
            <p:cNvCxnSpPr/>
            <p:nvPr/>
          </p:nvCxnSpPr>
          <p:spPr>
            <a:xfrm>
              <a:off x="2385299" y="2228850"/>
              <a:ext cx="0" cy="500062"/>
            </a:xfrm>
            <a:prstGeom prst="line">
              <a:avLst/>
            </a:prstGeom>
            <a:ln w="38100">
              <a:solidFill>
                <a:srgbClr val="00D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74E6FE17-2694-4C41-A629-74D16196CA7C}"/>
              </a:ext>
            </a:extLst>
          </p:cNvPr>
          <p:cNvGrpSpPr/>
          <p:nvPr/>
        </p:nvGrpSpPr>
        <p:grpSpPr>
          <a:xfrm>
            <a:off x="7878691" y="3716058"/>
            <a:ext cx="43398" cy="321468"/>
            <a:chOff x="2385299" y="1900238"/>
            <a:chExt cx="0" cy="828674"/>
          </a:xfrm>
        </p:grpSpPr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9C2938F1-093C-4293-8A98-4E589CF4D173}"/>
                </a:ext>
              </a:extLst>
            </p:cNvPr>
            <p:cNvCxnSpPr/>
            <p:nvPr/>
          </p:nvCxnSpPr>
          <p:spPr>
            <a:xfrm>
              <a:off x="2385299" y="1900238"/>
              <a:ext cx="0" cy="288250"/>
            </a:xfrm>
            <a:prstGeom prst="line">
              <a:avLst/>
            </a:prstGeom>
            <a:ln w="38100">
              <a:solidFill>
                <a:srgbClr val="00D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055ADA98-FAE0-4D05-8D2E-22EC5754193F}"/>
                </a:ext>
              </a:extLst>
            </p:cNvPr>
            <p:cNvCxnSpPr/>
            <p:nvPr/>
          </p:nvCxnSpPr>
          <p:spPr>
            <a:xfrm>
              <a:off x="2385299" y="2228850"/>
              <a:ext cx="0" cy="500062"/>
            </a:xfrm>
            <a:prstGeom prst="line">
              <a:avLst/>
            </a:prstGeom>
            <a:ln w="38100">
              <a:solidFill>
                <a:srgbClr val="00DA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文本框 10">
            <a:extLst>
              <a:ext uri="{FF2B5EF4-FFF2-40B4-BE49-F238E27FC236}">
                <a16:creationId xmlns:a16="http://schemas.microsoft.com/office/drawing/2014/main" id="{07834F6E-F1AE-438A-BD79-59BD71069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312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4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4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4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4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00" accel="1000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00" accel="1000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3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5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3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900"/>
                            </p:stCondLst>
                            <p:childTnLst>
                              <p:par>
                                <p:cTn id="5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75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3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3">
            <a:extLst>
              <a:ext uri="{FF2B5EF4-FFF2-40B4-BE49-F238E27FC236}">
                <a16:creationId xmlns:a16="http://schemas.microsoft.com/office/drawing/2014/main" id="{435AF458-EF51-4DC1-B5A1-E2199267B953}"/>
              </a:ext>
            </a:extLst>
          </p:cNvPr>
          <p:cNvSpPr/>
          <p:nvPr/>
        </p:nvSpPr>
        <p:spPr>
          <a:xfrm>
            <a:off x="922158" y="1385903"/>
            <a:ext cx="2306817" cy="1653461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24" name="圆角矩形 7">
            <a:extLst>
              <a:ext uri="{FF2B5EF4-FFF2-40B4-BE49-F238E27FC236}">
                <a16:creationId xmlns:a16="http://schemas.microsoft.com/office/drawing/2014/main" id="{9ED50110-DFDA-400A-86C3-712CD15641B2}"/>
              </a:ext>
            </a:extLst>
          </p:cNvPr>
          <p:cNvSpPr/>
          <p:nvPr/>
        </p:nvSpPr>
        <p:spPr>
          <a:xfrm>
            <a:off x="3443573" y="1385903"/>
            <a:ext cx="2306817" cy="1653461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25" name="圆角矩形 8">
            <a:extLst>
              <a:ext uri="{FF2B5EF4-FFF2-40B4-BE49-F238E27FC236}">
                <a16:creationId xmlns:a16="http://schemas.microsoft.com/office/drawing/2014/main" id="{4490F27D-CE49-40DC-92AB-7B9E24B8755F}"/>
              </a:ext>
            </a:extLst>
          </p:cNvPr>
          <p:cNvSpPr/>
          <p:nvPr/>
        </p:nvSpPr>
        <p:spPr>
          <a:xfrm>
            <a:off x="5964987" y="1385903"/>
            <a:ext cx="2306817" cy="1653461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DA99901-7AB2-4482-8356-B9EF6CD589EF}"/>
              </a:ext>
            </a:extLst>
          </p:cNvPr>
          <p:cNvSpPr txBox="1"/>
          <p:nvPr/>
        </p:nvSpPr>
        <p:spPr>
          <a:xfrm>
            <a:off x="979308" y="3271838"/>
            <a:ext cx="7288177" cy="463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050" dirty="0">
                <a:solidFill>
                  <a:schemeClr val="bg1">
                    <a:lumMod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。图表的综合描述说明。上述图表的综合描述说明。图表的综合描述说明。在此录入上述图表的综合描述说明。图表的综合描述说明。上述图表的综合描述说明。图表的综合描述说明。</a:t>
            </a:r>
            <a:endParaRPr lang="en-US" altLang="zh-CN" sz="1050" dirty="0">
              <a:solidFill>
                <a:schemeClr val="bg1">
                  <a:lumMod val="2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7" name="文本框 10">
            <a:extLst>
              <a:ext uri="{FF2B5EF4-FFF2-40B4-BE49-F238E27FC236}">
                <a16:creationId xmlns:a16="http://schemas.microsoft.com/office/drawing/2014/main" id="{4462C58E-E8DC-4EFB-A158-12DAF2F41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39" y="199139"/>
            <a:ext cx="3510057" cy="37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5" rIns="68571" bIns="3428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添加文字内容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（文字可以编辑）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498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58C3150-061A-4777-A0C7-C90FC0E9C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-449451"/>
            <a:ext cx="5143500" cy="5143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58B3AC2-C2BF-46E9-A39F-C3937F970537}"/>
              </a:ext>
            </a:extLst>
          </p:cNvPr>
          <p:cNvSpPr txBox="1"/>
          <p:nvPr/>
        </p:nvSpPr>
        <p:spPr>
          <a:xfrm>
            <a:off x="2941647" y="2571750"/>
            <a:ext cx="353664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苏新诗爨宝子简" panose="03000909000000000000" pitchFamily="65" charset="-122"/>
                <a:ea typeface="苏新诗爨宝子简" panose="03000909000000000000" pitchFamily="65" charset="-122"/>
                <a:cs typeface="钻石甜心手机字体" panose="02000500000000000000" pitchFamily="2" charset="-122"/>
              </a:rPr>
              <a:t>添加标题</a:t>
            </a:r>
          </a:p>
        </p:txBody>
      </p:sp>
      <p:sp>
        <p:nvSpPr>
          <p:cNvPr id="14" name="_3">
            <a:extLst>
              <a:ext uri="{FF2B5EF4-FFF2-40B4-BE49-F238E27FC236}">
                <a16:creationId xmlns:a16="http://schemas.microsoft.com/office/drawing/2014/main" id="{977F33FC-301F-4744-9DFE-42FCDD268EA1}"/>
              </a:ext>
            </a:extLst>
          </p:cNvPr>
          <p:cNvSpPr/>
          <p:nvPr/>
        </p:nvSpPr>
        <p:spPr>
          <a:xfrm rot="53853">
            <a:off x="3817321" y="2037475"/>
            <a:ext cx="1785297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defTabSz="514350"/>
            <a:r>
              <a:rPr lang="en-US" altLang="zh-CN" sz="3200" kern="2200" dirty="0">
                <a:solidFill>
                  <a:srgbClr val="00D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Heiti GB18030PUA" panose="01010104010101010101" pitchFamily="2" charset="-122"/>
                <a:ea typeface=".Heiti GB18030PUA" panose="01010104010101010101" pitchFamily="2" charset="-122"/>
                <a:cs typeface=".Heiti GB18030PUA" panose="01010104010101010101" pitchFamily="2" charset="-122"/>
              </a:rPr>
              <a:t>PART 01</a:t>
            </a:r>
            <a:endParaRPr lang="zh-CN" altLang="en-US" sz="3200" kern="2200" dirty="0">
              <a:solidFill>
                <a:srgbClr val="00DA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Heiti GB18030PUA" panose="01010104010101010101" pitchFamily="2" charset="-122"/>
              <a:ea typeface=".Heiti GB18030PUA" panose="01010104010101010101" pitchFamily="2" charset="-122"/>
              <a:cs typeface=".Heiti GB18030PUA" panose="01010104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940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bldLvl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卡通幼儿园教师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331092445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331092445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331092445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331092445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331092445"/>
  <p:tag name="MH_LIBRARY" val="GRAPHIC"/>
  <p:tag name="MH_TYPE" val="Desc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331092445"/>
  <p:tag name="MH_LIBRARY" val="GRAPHIC"/>
  <p:tag name="MH_TYPE" val="Desc"/>
  <p:tag name="MH_ORDER" val="1"/>
</p:tagLst>
</file>

<file path=ppt/theme/theme1.xml><?xml version="1.0" encoding="utf-8"?>
<a:theme xmlns:a="http://schemas.openxmlformats.org/drawingml/2006/main" name="Office Theme">
  <a:themeElements>
    <a:clrScheme name="自定义 891">
      <a:dk1>
        <a:srgbClr val="262626"/>
      </a:dk1>
      <a:lt1>
        <a:srgbClr val="FFFFFF"/>
      </a:lt1>
      <a:dk2>
        <a:srgbClr val="000000"/>
      </a:dk2>
      <a:lt2>
        <a:srgbClr val="FFFFFF"/>
      </a:lt2>
      <a:accent1>
        <a:srgbClr val="CB0101"/>
      </a:accent1>
      <a:accent2>
        <a:srgbClr val="CB0101"/>
      </a:accent2>
      <a:accent3>
        <a:srgbClr val="CB0101"/>
      </a:accent3>
      <a:accent4>
        <a:srgbClr val="CB0101"/>
      </a:accent4>
      <a:accent5>
        <a:srgbClr val="CB0101"/>
      </a:accent5>
      <a:accent6>
        <a:srgbClr val="CB0101"/>
      </a:accent6>
      <a:hlink>
        <a:srgbClr val="C00000"/>
      </a:hlink>
      <a:folHlink>
        <a:srgbClr val="0070C0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30940</TotalTime>
  <Words>2160</Words>
  <PresentationFormat>全屏显示(16:9)</PresentationFormat>
  <Paragraphs>219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.Heiti GB18030PUA</vt:lpstr>
      <vt:lpstr>Clear Sans Light</vt:lpstr>
      <vt:lpstr>DINCond-Medium</vt:lpstr>
      <vt:lpstr>FontAwesome</vt:lpstr>
      <vt:lpstr>Helvetica Light</vt:lpstr>
      <vt:lpstr>Kontrapunkt Bob Bold</vt:lpstr>
      <vt:lpstr>Lato Light</vt:lpstr>
      <vt:lpstr>宋体</vt:lpstr>
      <vt:lpstr>苏新诗爨宝子简</vt:lpstr>
      <vt:lpstr>微软雅黑</vt:lpstr>
      <vt:lpstr>钻石甜心手机字体</vt:lpstr>
      <vt:lpstr>Agency FB</vt:lpstr>
      <vt:lpstr>Aharoni</vt:lpstr>
      <vt:lpstr>Arial</vt:lpstr>
      <vt:lpstr>Calibri</vt:lpstr>
      <vt:lpstr>Impact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2014-11-26T08:06:19Z</dcterms:created>
  <dcterms:modified xsi:type="dcterms:W3CDTF">2018-01-03T14:58:39Z</dcterms:modified>
</cp:coreProperties>
</file>