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6"/>
  </p:notesMasterIdLst>
  <p:handoutMasterIdLst>
    <p:handoutMasterId r:id="rId27"/>
  </p:handoutMasterIdLst>
  <p:sldIdLst>
    <p:sldId id="3288" r:id="rId2"/>
    <p:sldId id="3317" r:id="rId3"/>
    <p:sldId id="3344" r:id="rId4"/>
    <p:sldId id="3422" r:id="rId5"/>
    <p:sldId id="3423" r:id="rId6"/>
    <p:sldId id="3424" r:id="rId7"/>
    <p:sldId id="3425" r:id="rId8"/>
    <p:sldId id="3387" r:id="rId9"/>
    <p:sldId id="3411" r:id="rId10"/>
    <p:sldId id="3412" r:id="rId11"/>
    <p:sldId id="3413" r:id="rId12"/>
    <p:sldId id="3426" r:id="rId13"/>
    <p:sldId id="3388" r:id="rId14"/>
    <p:sldId id="3415" r:id="rId15"/>
    <p:sldId id="3416" r:id="rId16"/>
    <p:sldId id="3417" r:id="rId17"/>
    <p:sldId id="3414" r:id="rId18"/>
    <p:sldId id="3389" r:id="rId19"/>
    <p:sldId id="3420" r:id="rId20"/>
    <p:sldId id="3418" r:id="rId21"/>
    <p:sldId id="3419" r:id="rId22"/>
    <p:sldId id="3421" r:id="rId23"/>
    <p:sldId id="3427" r:id="rId24"/>
    <p:sldId id="3410" r:id="rId25"/>
  </p:sldIdLst>
  <p:sldSz cx="9145588" cy="5145088"/>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99" indent="-1298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256" indent="-2619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514" indent="-3940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771" indent="-52612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803"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96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612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285"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guide id="9" orient="horz" pos="233">
          <p15:clr>
            <a:srgbClr val="A4A3A4"/>
          </p15:clr>
        </p15:guide>
        <p15:guide id="10" orient="horz" pos="2976">
          <p15:clr>
            <a:srgbClr val="A4A3A4"/>
          </p15:clr>
        </p15:guide>
        <p15:guide id="11" pos="2881">
          <p15:clr>
            <a:srgbClr val="A4A3A4"/>
          </p15:clr>
        </p15:guide>
        <p15:guide id="12" pos="5397">
          <p15:clr>
            <a:srgbClr val="A4A3A4"/>
          </p15:clr>
        </p15:guide>
        <p15:guide id="13" pos="267">
          <p15:clr>
            <a:srgbClr val="A4A3A4"/>
          </p15:clr>
        </p15:guide>
        <p15:guide id="14"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3" autoAdjust="0"/>
    <p:restoredTop sz="92986" autoAdjust="0"/>
  </p:normalViewPr>
  <p:slideViewPr>
    <p:cSldViewPr>
      <p:cViewPr varScale="1">
        <p:scale>
          <a:sx n="98" d="100"/>
          <a:sy n="98" d="100"/>
        </p:scale>
        <p:origin x="726" y="72"/>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2017/8/5 Saturday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2017/8/5 Saturday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4032" algn="l" rtl="0" eaLnBrk="0" fontAlgn="base" hangingPunct="0">
      <a:spcBef>
        <a:spcPct val="30000"/>
      </a:spcBef>
      <a:spcAft>
        <a:spcPct val="0"/>
      </a:spcAft>
      <a:defRPr sz="900" kern="1200">
        <a:solidFill>
          <a:schemeClr val="tx1"/>
        </a:solidFill>
        <a:latin typeface="+mn-lt"/>
        <a:ea typeface="+mn-ea"/>
        <a:cs typeface="+mn-cs"/>
      </a:defRPr>
    </a:lvl2pPr>
    <a:lvl3pPr marL="649193" algn="l" rtl="0" eaLnBrk="0" fontAlgn="base" hangingPunct="0">
      <a:spcBef>
        <a:spcPct val="30000"/>
      </a:spcBef>
      <a:spcAft>
        <a:spcPct val="0"/>
      </a:spcAft>
      <a:defRPr sz="900" kern="1200">
        <a:solidFill>
          <a:schemeClr val="tx1"/>
        </a:solidFill>
        <a:latin typeface="+mn-lt"/>
        <a:ea typeface="+mn-ea"/>
        <a:cs typeface="+mn-cs"/>
      </a:defRPr>
    </a:lvl3pPr>
    <a:lvl4pPr marL="974353" algn="l" rtl="0" eaLnBrk="0" fontAlgn="base" hangingPunct="0">
      <a:spcBef>
        <a:spcPct val="30000"/>
      </a:spcBef>
      <a:spcAft>
        <a:spcPct val="0"/>
      </a:spcAft>
      <a:defRPr sz="900" kern="1200">
        <a:solidFill>
          <a:schemeClr val="tx1"/>
        </a:solidFill>
        <a:latin typeface="+mn-lt"/>
        <a:ea typeface="+mn-ea"/>
        <a:cs typeface="+mn-cs"/>
      </a:defRPr>
    </a:lvl4pPr>
    <a:lvl5pPr marL="1299514" algn="l" rtl="0" eaLnBrk="0" fontAlgn="base" hangingPunct="0">
      <a:spcBef>
        <a:spcPct val="30000"/>
      </a:spcBef>
      <a:spcAft>
        <a:spcPct val="0"/>
      </a:spcAft>
      <a:defRPr sz="900" kern="1200">
        <a:solidFill>
          <a:schemeClr val="tx1"/>
        </a:solidFill>
        <a:latin typeface="+mn-lt"/>
        <a:ea typeface="+mn-ea"/>
        <a:cs typeface="+mn-cs"/>
      </a:defRPr>
    </a:lvl5pPr>
    <a:lvl6pPr marL="1625443" algn="l" defTabSz="650177" rtl="0" eaLnBrk="1" latinLnBrk="0" hangingPunct="1">
      <a:defRPr sz="900" kern="1200">
        <a:solidFill>
          <a:schemeClr val="tx1"/>
        </a:solidFill>
        <a:latin typeface="+mn-lt"/>
        <a:ea typeface="+mn-ea"/>
        <a:cs typeface="+mn-cs"/>
      </a:defRPr>
    </a:lvl6pPr>
    <a:lvl7pPr marL="1950531" algn="l" defTabSz="650177" rtl="0" eaLnBrk="1" latinLnBrk="0" hangingPunct="1">
      <a:defRPr sz="900" kern="1200">
        <a:solidFill>
          <a:schemeClr val="tx1"/>
        </a:solidFill>
        <a:latin typeface="+mn-lt"/>
        <a:ea typeface="+mn-ea"/>
        <a:cs typeface="+mn-cs"/>
      </a:defRPr>
    </a:lvl7pPr>
    <a:lvl8pPr marL="2275621" algn="l" defTabSz="650177" rtl="0" eaLnBrk="1" latinLnBrk="0" hangingPunct="1">
      <a:defRPr sz="900" kern="1200">
        <a:solidFill>
          <a:schemeClr val="tx1"/>
        </a:solidFill>
        <a:latin typeface="+mn-lt"/>
        <a:ea typeface="+mn-ea"/>
        <a:cs typeface="+mn-cs"/>
      </a:defRPr>
    </a:lvl8pPr>
    <a:lvl9pPr marL="2600708" algn="l" defTabSz="6501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21198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86367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169646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p14="http://schemas.microsoft.com/office/powerpoint/2010/main" val="175989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78094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11185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pPr/>
              <a:t>21</a:t>
            </a:fld>
            <a:endParaRPr lang="zh-CN" altLang="en-US"/>
          </a:p>
        </p:txBody>
      </p:sp>
    </p:spTree>
    <p:extLst>
      <p:ext uri="{BB962C8B-B14F-4D97-AF65-F5344CB8AC3E}">
        <p14:creationId xmlns:p14="http://schemas.microsoft.com/office/powerpoint/2010/main" val="239965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pPr/>
              <a:t>22</a:t>
            </a:fld>
            <a:endParaRPr lang="zh-CN" altLang="en-US"/>
          </a:p>
        </p:txBody>
      </p:sp>
    </p:spTree>
    <p:extLst>
      <p:ext uri="{BB962C8B-B14F-4D97-AF65-F5344CB8AC3E}">
        <p14:creationId xmlns:p14="http://schemas.microsoft.com/office/powerpoint/2010/main" val="233693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354952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403777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pPr/>
              <a:t>2</a:t>
            </a:fld>
            <a:endParaRPr lang="zh-CN" altLang="en-US">
              <a:latin typeface="Calibri" panose="020F0502020204030204" pitchFamily="34" charset="0"/>
            </a:endParaRPr>
          </a:p>
        </p:txBody>
      </p:sp>
    </p:spTree>
    <p:extLst>
      <p:ext uri="{BB962C8B-B14F-4D97-AF65-F5344CB8AC3E}">
        <p14:creationId xmlns:p14="http://schemas.microsoft.com/office/powerpoint/2010/main" val="37644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7809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79086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78094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16571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410449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17809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06386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4278"/>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4278"/>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606381876"/>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2017/8/5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236771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2017/8/5 Saturday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2017/8/5 Saturday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9" name="文本框 32">
            <a:extLst>
              <a:ext uri="{FF2B5EF4-FFF2-40B4-BE49-F238E27FC236}">
                <a16:creationId xmlns:a16="http://schemas.microsoft.com/office/drawing/2014/main" id="{14CA35A9-0357-460E-962B-B94A809590FE}"/>
              </a:ext>
            </a:extLst>
          </p:cNvPr>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a:extLst>
              <a:ext uri="{FF2B5EF4-FFF2-40B4-BE49-F238E27FC236}">
                <a16:creationId xmlns:a16="http://schemas.microsoft.com/office/drawing/2014/main" id="{CCF2D2CD-475B-47A4-8A4D-FDF7CA7E314F}"/>
              </a:ext>
            </a:extLst>
          </p:cNvPr>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2017/8/5 Saturday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9" name="文本框 32">
            <a:extLst>
              <a:ext uri="{FF2B5EF4-FFF2-40B4-BE49-F238E27FC236}">
                <a16:creationId xmlns:a16="http://schemas.microsoft.com/office/drawing/2014/main" id="{02BCFBA8-9716-4E10-BDF2-87AEDF74943F}"/>
              </a:ext>
            </a:extLst>
          </p:cNvPr>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a:extLst>
              <a:ext uri="{FF2B5EF4-FFF2-40B4-BE49-F238E27FC236}">
                <a16:creationId xmlns:a16="http://schemas.microsoft.com/office/drawing/2014/main" id="{293E172D-6C2F-475F-9943-F4183A18BB63}"/>
              </a:ext>
            </a:extLst>
          </p:cNvPr>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2017/8/5 Saturday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9" name="文本框 32">
            <a:extLst>
              <a:ext uri="{FF2B5EF4-FFF2-40B4-BE49-F238E27FC236}">
                <a16:creationId xmlns:a16="http://schemas.microsoft.com/office/drawing/2014/main" id="{6B8A79D5-CB76-4491-BFBB-AF33ECD615CC}"/>
              </a:ext>
            </a:extLst>
          </p:cNvPr>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a:extLst>
              <a:ext uri="{FF2B5EF4-FFF2-40B4-BE49-F238E27FC236}">
                <a16:creationId xmlns:a16="http://schemas.microsoft.com/office/drawing/2014/main" id="{0D67ABB9-FED6-48E2-80F9-01ECB01363B9}"/>
              </a:ext>
            </a:extLst>
          </p:cNvPr>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2017/8/5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2017/8/5 Saturday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5087" cy="5145088"/>
          </a:xfrm>
          <a:prstGeom prst="rect">
            <a:avLst/>
          </a:prstGeom>
        </p:spPr>
      </p:pic>
      <p:grpSp>
        <p:nvGrpSpPr>
          <p:cNvPr id="2" name="组合 3"/>
          <p:cNvGrpSpPr/>
          <p:nvPr userDrawn="1"/>
        </p:nvGrpSpPr>
        <p:grpSpPr bwMode="auto">
          <a:xfrm flipH="1">
            <a:off x="-1" y="248094"/>
            <a:ext cx="1797478" cy="507363"/>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grpSp>
      <p:sp>
        <p:nvSpPr>
          <p:cNvPr id="6" name="文本框 12"/>
          <p:cNvSpPr txBox="1">
            <a:spLocks noChangeArrowheads="1"/>
          </p:cNvSpPr>
          <p:nvPr userDrawn="1"/>
        </p:nvSpPr>
        <p:spPr bwMode="auto">
          <a:xfrm>
            <a:off x="-1" y="370410"/>
            <a:ext cx="1796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306565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pPr/>
              <a:t>2017/8/5 Saturday</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78" r:id="rId1"/>
    <p:sldLayoutId id="2147483983" r:id="rId2"/>
    <p:sldLayoutId id="2147483984" r:id="rId3"/>
    <p:sldLayoutId id="2147483985" r:id="rId4"/>
    <p:sldLayoutId id="2147483986" r:id="rId5"/>
    <p:sldLayoutId id="2147483980" r:id="rId6"/>
    <p:sldLayoutId id="2147483981" r:id="rId7"/>
    <p:sldLayoutId id="2147483982" r:id="rId8"/>
    <p:sldLayoutId id="2147483987" r:id="rId9"/>
    <p:sldLayoutId id="2147483988" r:id="rId10"/>
  </p:sldLayoutIdLst>
  <p:transition spd="med" advClick="0" advTm="0">
    <p:push dir="r"/>
  </p:transition>
  <p:txStyles>
    <p:titleStyle>
      <a:lvl1pPr algn="l" defTabSz="650321"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321" rtl="0" eaLnBrk="1" latinLnBrk="0" hangingPunct="1">
        <a:defRPr sz="1300" kern="1200">
          <a:solidFill>
            <a:schemeClr val="tx1"/>
          </a:solidFill>
          <a:latin typeface="+mn-lt"/>
          <a:ea typeface="+mn-ea"/>
          <a:cs typeface="+mn-cs"/>
        </a:defRPr>
      </a:lvl1pPr>
      <a:lvl2pPr marL="325161" algn="l" defTabSz="650321" rtl="0" eaLnBrk="1" latinLnBrk="0" hangingPunct="1">
        <a:defRPr sz="1300" kern="1200">
          <a:solidFill>
            <a:schemeClr val="tx1"/>
          </a:solidFill>
          <a:latin typeface="+mn-lt"/>
          <a:ea typeface="+mn-ea"/>
          <a:cs typeface="+mn-cs"/>
        </a:defRPr>
      </a:lvl2pPr>
      <a:lvl3pPr marL="650321" algn="l" defTabSz="650321" rtl="0" eaLnBrk="1" latinLnBrk="0" hangingPunct="1">
        <a:defRPr sz="1300" kern="1200">
          <a:solidFill>
            <a:schemeClr val="tx1"/>
          </a:solidFill>
          <a:latin typeface="+mn-lt"/>
          <a:ea typeface="+mn-ea"/>
          <a:cs typeface="+mn-cs"/>
        </a:defRPr>
      </a:lvl3pPr>
      <a:lvl4pPr marL="975482" algn="l" defTabSz="650321" rtl="0" eaLnBrk="1" latinLnBrk="0" hangingPunct="1">
        <a:defRPr sz="1300" kern="1200">
          <a:solidFill>
            <a:schemeClr val="tx1"/>
          </a:solidFill>
          <a:latin typeface="+mn-lt"/>
          <a:ea typeface="+mn-ea"/>
          <a:cs typeface="+mn-cs"/>
        </a:defRPr>
      </a:lvl4pPr>
      <a:lvl5pPr marL="1300643" algn="l" defTabSz="650321" rtl="0" eaLnBrk="1" latinLnBrk="0" hangingPunct="1">
        <a:defRPr sz="1300" kern="1200">
          <a:solidFill>
            <a:schemeClr val="tx1"/>
          </a:solidFill>
          <a:latin typeface="+mn-lt"/>
          <a:ea typeface="+mn-ea"/>
          <a:cs typeface="+mn-cs"/>
        </a:defRPr>
      </a:lvl5pPr>
      <a:lvl6pPr marL="1625803" algn="l" defTabSz="650321" rtl="0" eaLnBrk="1" latinLnBrk="0" hangingPunct="1">
        <a:defRPr sz="1300" kern="1200">
          <a:solidFill>
            <a:schemeClr val="tx1"/>
          </a:solidFill>
          <a:latin typeface="+mn-lt"/>
          <a:ea typeface="+mn-ea"/>
          <a:cs typeface="+mn-cs"/>
        </a:defRPr>
      </a:lvl6pPr>
      <a:lvl7pPr marL="1950964" algn="l" defTabSz="650321" rtl="0" eaLnBrk="1" latinLnBrk="0" hangingPunct="1">
        <a:defRPr sz="1300" kern="1200">
          <a:solidFill>
            <a:schemeClr val="tx1"/>
          </a:solidFill>
          <a:latin typeface="+mn-lt"/>
          <a:ea typeface="+mn-ea"/>
          <a:cs typeface="+mn-cs"/>
        </a:defRPr>
      </a:lvl7pPr>
      <a:lvl8pPr marL="2276124" algn="l" defTabSz="650321" rtl="0" eaLnBrk="1" latinLnBrk="0" hangingPunct="1">
        <a:defRPr sz="1300" kern="1200">
          <a:solidFill>
            <a:schemeClr val="tx1"/>
          </a:solidFill>
          <a:latin typeface="+mn-lt"/>
          <a:ea typeface="+mn-ea"/>
          <a:cs typeface="+mn-cs"/>
        </a:defRPr>
      </a:lvl8pPr>
      <a:lvl9pPr marL="2601285" algn="l" defTabSz="65032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6"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a:extLst>
              <a:ext uri="{FF2B5EF4-FFF2-40B4-BE49-F238E27FC236}">
                <a16:creationId xmlns:a16="http://schemas.microsoft.com/office/drawing/2014/main" id="{47141D3F-BEF6-44B7-8A3A-1B0643EB3815}"/>
              </a:ext>
            </a:extLst>
          </p:cNvPr>
          <p:cNvSpPr txBox="1"/>
          <p:nvPr/>
        </p:nvSpPr>
        <p:spPr>
          <a:xfrm>
            <a:off x="837703" y="2142882"/>
            <a:ext cx="3611245"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YOUR COMOANY’S NAME</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1" name="TextBox 26">
            <a:extLst>
              <a:ext uri="{FF2B5EF4-FFF2-40B4-BE49-F238E27FC236}">
                <a16:creationId xmlns:a16="http://schemas.microsoft.com/office/drawing/2014/main" id="{676899CD-5C83-4B53-BFA7-53ABDA795D87}"/>
              </a:ext>
            </a:extLst>
          </p:cNvPr>
          <p:cNvSpPr txBox="1"/>
          <p:nvPr/>
        </p:nvSpPr>
        <p:spPr>
          <a:xfrm>
            <a:off x="837703" y="2403619"/>
            <a:ext cx="4769254" cy="707886"/>
          </a:xfrm>
          <a:prstGeom prst="rect">
            <a:avLst/>
          </a:prstGeom>
          <a:noFill/>
        </p:spPr>
        <p:txBody>
          <a:bodyPr wrap="none" rtlCol="0">
            <a:spAutoFit/>
          </a:bodyPr>
          <a:lstStyle/>
          <a:p>
            <a:r>
              <a:rPr lang="zh-CN" altLang="en-US" sz="4000" b="1" dirty="0">
                <a:solidFill>
                  <a:schemeClr val="tx1">
                    <a:lumMod val="75000"/>
                    <a:lumOff val="25000"/>
                  </a:schemeClr>
                </a:solidFill>
                <a:latin typeface="微软雅黑" pitchFamily="34" charset="-122"/>
                <a:ea typeface="微软雅黑" pitchFamily="34" charset="-122"/>
              </a:rPr>
              <a:t>教师公开课</a:t>
            </a:r>
            <a:r>
              <a:rPr lang="en-US" altLang="zh-CN" sz="4000" b="1" dirty="0">
                <a:solidFill>
                  <a:schemeClr val="tx1">
                    <a:lumMod val="75000"/>
                    <a:lumOff val="25000"/>
                  </a:schemeClr>
                </a:solidFill>
                <a:latin typeface="微软雅黑" pitchFamily="34" charset="-122"/>
                <a:ea typeface="微软雅黑" pitchFamily="34" charset="-122"/>
              </a:rPr>
              <a:t>PPT</a:t>
            </a:r>
            <a:r>
              <a:rPr lang="zh-CN" altLang="en-US" sz="4000" b="1" dirty="0">
                <a:solidFill>
                  <a:schemeClr val="tx1">
                    <a:lumMod val="75000"/>
                    <a:lumOff val="25000"/>
                  </a:schemeClr>
                </a:solidFill>
                <a:latin typeface="微软雅黑" pitchFamily="34" charset="-122"/>
                <a:ea typeface="微软雅黑" pitchFamily="34" charset="-122"/>
              </a:rPr>
              <a:t>模版</a:t>
            </a:r>
          </a:p>
        </p:txBody>
      </p:sp>
      <p:sp>
        <p:nvSpPr>
          <p:cNvPr id="12" name="TextBox 32">
            <a:extLst>
              <a:ext uri="{FF2B5EF4-FFF2-40B4-BE49-F238E27FC236}">
                <a16:creationId xmlns:a16="http://schemas.microsoft.com/office/drawing/2014/main" id="{A8F6B282-DC61-4CE7-ACB3-9A0A817F2D17}"/>
              </a:ext>
            </a:extLst>
          </p:cNvPr>
          <p:cNvSpPr txBox="1"/>
          <p:nvPr/>
        </p:nvSpPr>
        <p:spPr>
          <a:xfrm>
            <a:off x="837703" y="3040657"/>
            <a:ext cx="3031599" cy="307777"/>
          </a:xfrm>
          <a:prstGeom prst="rect">
            <a:avLst/>
          </a:prstGeom>
          <a:noFill/>
        </p:spPr>
        <p:txBody>
          <a:bodyPr wrap="none" rtlCol="0">
            <a:spAutoFit/>
          </a:bodyPr>
          <a:lstStyle/>
          <a:p>
            <a:pPr algn="ctr" eaLnBrk="1" hangingPunct="1">
              <a:buFont typeface="Arial" pitchFamily="34" charset="0"/>
              <a:buNone/>
            </a:pP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适用于商务总结</a:t>
            </a:r>
            <a:r>
              <a:rPr lang="en-US" altLang="zh-CN" sz="1400" dirty="0">
                <a:solidFill>
                  <a:schemeClr val="tx1">
                    <a:lumMod val="75000"/>
                    <a:lumOff val="25000"/>
                  </a:schemeClr>
                </a:solidFill>
                <a:latin typeface="微软雅黑" pitchFamily="34" charset="-122"/>
                <a:ea typeface="微软雅黑" pitchFamily="34" charset="-122"/>
                <a:cs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工作总结</a:t>
            </a:r>
            <a:r>
              <a:rPr lang="en-US" altLang="zh-CN" sz="1400" dirty="0">
                <a:solidFill>
                  <a:schemeClr val="tx1">
                    <a:lumMod val="75000"/>
                    <a:lumOff val="25000"/>
                  </a:schemeClr>
                </a:solidFill>
                <a:latin typeface="微软雅黑" pitchFamily="34" charset="-122"/>
                <a:ea typeface="微软雅黑" pitchFamily="34" charset="-122"/>
                <a:cs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工作计划</a:t>
            </a:r>
          </a:p>
        </p:txBody>
      </p:sp>
      <p:sp>
        <p:nvSpPr>
          <p:cNvPr id="13" name="TextBox 12">
            <a:extLst>
              <a:ext uri="{FF2B5EF4-FFF2-40B4-BE49-F238E27FC236}">
                <a16:creationId xmlns:a16="http://schemas.microsoft.com/office/drawing/2014/main" id="{479E23A7-7B83-4AF3-8795-3B16207A7272}"/>
              </a:ext>
            </a:extLst>
          </p:cNvPr>
          <p:cNvSpPr txBox="1"/>
          <p:nvPr/>
        </p:nvSpPr>
        <p:spPr>
          <a:xfrm>
            <a:off x="828378" y="1239297"/>
            <a:ext cx="1377300" cy="1200329"/>
          </a:xfrm>
          <a:prstGeom prst="rect">
            <a:avLst/>
          </a:prstGeom>
          <a:noFill/>
        </p:spPr>
        <p:txBody>
          <a:bodyPr wrap="none" rtlCol="0">
            <a:spAutoFit/>
          </a:bodyPr>
          <a:lstStyle/>
          <a:p>
            <a:r>
              <a:rPr lang="en-US" altLang="zh-CN" sz="7200" spc="-300" dirty="0">
                <a:solidFill>
                  <a:schemeClr val="tx1">
                    <a:lumMod val="75000"/>
                    <a:lumOff val="25000"/>
                  </a:schemeClr>
                </a:solidFill>
                <a:latin typeface="Agency FB" pitchFamily="34" charset="0"/>
              </a:rPr>
              <a:t>2019</a:t>
            </a:r>
            <a:endParaRPr lang="zh-CN" altLang="en-US" sz="7200" spc="-300" dirty="0">
              <a:solidFill>
                <a:schemeClr val="tx1">
                  <a:lumMod val="75000"/>
                  <a:lumOff val="25000"/>
                </a:schemeClr>
              </a:solidFill>
              <a:latin typeface="Agency FB" pitchFamily="34" charset="0"/>
            </a:endParaRPr>
          </a:p>
        </p:txBody>
      </p:sp>
      <p:sp>
        <p:nvSpPr>
          <p:cNvPr id="14" name="TextBox 33">
            <a:extLst>
              <a:ext uri="{FF2B5EF4-FFF2-40B4-BE49-F238E27FC236}">
                <a16:creationId xmlns:a16="http://schemas.microsoft.com/office/drawing/2014/main" id="{FFD3213A-B971-4F8D-8915-020533E32684}"/>
              </a:ext>
            </a:extLst>
          </p:cNvPr>
          <p:cNvSpPr txBox="1"/>
          <p:nvPr/>
        </p:nvSpPr>
        <p:spPr>
          <a:xfrm>
            <a:off x="837703" y="3375665"/>
            <a:ext cx="4425869" cy="276999"/>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汇报人：千库网   时间：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5A0E8EE0-0195-4783-AFCF-87DC2EDCE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pic>
        <p:nvPicPr>
          <p:cNvPr id="4" name="爱的罗曼史 romance de amor">
            <a:hlinkClick r:id="" action="ppaction://media"/>
            <a:extLst>
              <a:ext uri="{FF2B5EF4-FFF2-40B4-BE49-F238E27FC236}">
                <a16:creationId xmlns:a16="http://schemas.microsoft.com/office/drawing/2014/main" id="{8CAEA38D-D6DA-43E7-962F-9064FDF61742}"/>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1043830" y="340296"/>
            <a:ext cx="609600" cy="609600"/>
          </a:xfrm>
          <a:prstGeom prst="rect">
            <a:avLst/>
          </a:prstGeom>
        </p:spPr>
      </p:pic>
    </p:spTree>
    <p:extLst>
      <p:ext uri="{BB962C8B-B14F-4D97-AF65-F5344CB8AC3E}">
        <p14:creationId xmlns:p14="http://schemas.microsoft.com/office/powerpoint/2010/main" val="1266612953"/>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ppt_w</p:attrName>
                                        </p:attrNameLst>
                                      </p:cBhvr>
                                      <p:tavLst>
                                        <p:tav tm="0" fmla="#ppt_w*sin(2.5*pi*$)">
                                          <p:val>
                                            <p:fltVal val="0"/>
                                          </p:val>
                                        </p:tav>
                                        <p:tav tm="100000">
                                          <p:val>
                                            <p:fltVal val="1"/>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28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by="(-#ppt_w*2)" calcmode="lin" valueType="num">
                                      <p:cBhvr rctx="PPT">
                                        <p:cTn id="28" dur="500" autoRev="1" fill="hold">
                                          <p:stCondLst>
                                            <p:cond delay="0"/>
                                          </p:stCondLst>
                                        </p:cTn>
                                        <p:tgtEl>
                                          <p:spTgt spid="11"/>
                                        </p:tgtEl>
                                        <p:attrNameLst>
                                          <p:attrName>ppt_w</p:attrName>
                                        </p:attrNameLst>
                                      </p:cBhvr>
                                    </p:anim>
                                    <p:anim by="(#ppt_w*0.50)" calcmode="lin" valueType="num">
                                      <p:cBhvr>
                                        <p:cTn id="29" dur="500" decel="50000" autoRev="1" fill="hold">
                                          <p:stCondLst>
                                            <p:cond delay="0"/>
                                          </p:stCondLst>
                                        </p:cTn>
                                        <p:tgtEl>
                                          <p:spTgt spid="11"/>
                                        </p:tgtEl>
                                        <p:attrNameLst>
                                          <p:attrName>ppt_x</p:attrName>
                                        </p:attrNameLst>
                                      </p:cBhvr>
                                    </p:anim>
                                    <p:anim from="(-#ppt_h/2)" to="(#ppt_y)" calcmode="lin" valueType="num">
                                      <p:cBhvr>
                                        <p:cTn id="30" dur="1000" fill="hold">
                                          <p:stCondLst>
                                            <p:cond delay="0"/>
                                          </p:stCondLst>
                                        </p:cTn>
                                        <p:tgtEl>
                                          <p:spTgt spid="11"/>
                                        </p:tgtEl>
                                        <p:attrNameLst>
                                          <p:attrName>ppt_y</p:attrName>
                                        </p:attrNameLst>
                                      </p:cBhvr>
                                    </p:anim>
                                    <p:animRot by="21600000">
                                      <p:cBhvr>
                                        <p:cTn id="31" dur="1000" fill="hold">
                                          <p:stCondLst>
                                            <p:cond delay="0"/>
                                          </p:stCondLst>
                                        </p:cTn>
                                        <p:tgtEl>
                                          <p:spTgt spid="11"/>
                                        </p:tgtEl>
                                        <p:attrNameLst>
                                          <p:attrName>r</p:attrName>
                                        </p:attrNameLst>
                                      </p:cBhvr>
                                    </p:animRot>
                                  </p:childTnLst>
                                </p:cTn>
                              </p:par>
                            </p:childTnLst>
                          </p:cTn>
                        </p:par>
                        <p:par>
                          <p:cTn id="32" fill="hold">
                            <p:stCondLst>
                              <p:cond delay="47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1"/>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73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hold" display="0">
                  <p:stCondLst>
                    <p:cond delay="indefinite"/>
                  </p:stCondLst>
                  <p:endCondLst>
                    <p:cond evt="onStopAudio" delay="0">
                      <p:tgtEl>
                        <p:sldTgt/>
                      </p:tgtEl>
                    </p:cond>
                  </p:endCondLst>
                </p:cTn>
                <p:tgtEl>
                  <p:spTgt spid="4"/>
                </p:tgtEl>
              </p:cMediaNode>
            </p:audio>
          </p:childTnLst>
        </p:cTn>
      </p:par>
    </p:tnLst>
    <p:bldLst>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0323" y="2120083"/>
            <a:ext cx="3525376" cy="959288"/>
            <a:chOff x="-939773" y="2734405"/>
            <a:chExt cx="5411981" cy="1472650"/>
          </a:xfrm>
        </p:grpSpPr>
        <p:grpSp>
          <p:nvGrpSpPr>
            <p:cNvPr id="3"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6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6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6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409" tIns="12409" rIns="12409" bIns="12409" anchor="ctr"/>
            <a:lstStyle/>
            <a:p>
              <a:pPr algn="just" defTabSz="148912" hangingPunct="0">
                <a:lnSpc>
                  <a:spcPct val="120000"/>
                </a:lnSpc>
              </a:pPr>
              <a:endParaRPr lang="en-US" sz="56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4"/>
            <p:cNvGrpSpPr/>
            <p:nvPr/>
          </p:nvGrpSpPr>
          <p:grpSpPr>
            <a:xfrm>
              <a:off x="394416" y="2862197"/>
              <a:ext cx="2475011" cy="968700"/>
              <a:chOff x="578142" y="3091663"/>
              <a:chExt cx="2475011" cy="968700"/>
            </a:xfrm>
          </p:grpSpPr>
          <p:sp>
            <p:nvSpPr>
              <p:cNvPr id="23" name="TextBox 22"/>
              <p:cNvSpPr txBox="1"/>
              <p:nvPr/>
            </p:nvSpPr>
            <p:spPr>
              <a:xfrm>
                <a:off x="578142" y="3091663"/>
                <a:ext cx="1661855" cy="424126"/>
              </a:xfrm>
              <a:prstGeom prst="rect">
                <a:avLst/>
              </a:prstGeom>
              <a:noFill/>
            </p:spPr>
            <p:txBody>
              <a:bodyPr wrap="none" rtlCol="0">
                <a:spAutoFit/>
              </a:bodyPr>
              <a:lstStyle/>
              <a:p>
                <a:pPr>
                  <a:lnSpc>
                    <a:spcPct val="120000"/>
                  </a:lnSpc>
                </a:pPr>
                <a:r>
                  <a:rPr lang="zh-CN" altLang="en-US" sz="996"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6"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578142" y="3434509"/>
                <a:ext cx="2475011" cy="625854"/>
              </a:xfrm>
              <a:prstGeom prst="rect">
                <a:avLst/>
              </a:prstGeom>
            </p:spPr>
            <p:txBody>
              <a:bodyPr wrap="square">
                <a:spAutoFit/>
              </a:bodyPr>
              <a:lstStyle/>
              <a:p>
                <a:pPr algn="just">
                  <a:lnSpc>
                    <a:spcPct val="120000"/>
                  </a:lnSpc>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 name="Group 29"/>
          <p:cNvGrpSpPr/>
          <p:nvPr/>
        </p:nvGrpSpPr>
        <p:grpSpPr>
          <a:xfrm>
            <a:off x="347534" y="814983"/>
            <a:ext cx="6939022" cy="3569492"/>
            <a:chOff x="0" y="730879"/>
            <a:chExt cx="10652441" cy="5479705"/>
          </a:xfrm>
        </p:grpSpPr>
        <p:grpSp>
          <p:nvGrpSpPr>
            <p:cNvPr id="1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a:lnSpc>
                    <a:spcPct val="120000"/>
                  </a:lnSpc>
                </a:pPr>
                <a:endParaRPr lang="zh-CN" alt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344" tIns="92655" rIns="92655" bIns="92655" numCol="1" spcCol="1270" anchor="ctr" anchorCtr="0">
                <a:noAutofit/>
              </a:bodyPr>
              <a:lstStyle/>
              <a:p>
                <a:pPr algn="just" defTabSz="1621485">
                  <a:lnSpc>
                    <a:spcPct val="120000"/>
                  </a:lnSpc>
                </a:pPr>
                <a:endParaRPr lang="en-GB"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344" tIns="92655" rIns="92655" bIns="92655" numCol="1" spcCol="1270" anchor="ctr" anchorCtr="0">
                <a:noAutofit/>
              </a:bodyPr>
              <a:lstStyle/>
              <a:p>
                <a:pPr algn="just" defTabSz="1621485">
                  <a:lnSpc>
                    <a:spcPct val="120000"/>
                  </a:lnSpc>
                </a:pPr>
                <a:endParaRPr lang="en-GB"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344" tIns="92655" rIns="92655" bIns="92655" numCol="1" spcCol="1270" anchor="ctr" anchorCtr="0">
                <a:noAutofit/>
              </a:bodyPr>
              <a:lstStyle/>
              <a:p>
                <a:pPr algn="just" defTabSz="1621485">
                  <a:lnSpc>
                    <a:spcPct val="120000"/>
                  </a:lnSpc>
                </a:pPr>
                <a:endParaRPr lang="en-GB"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870346" y="2036134"/>
              <a:ext cx="564124" cy="504661"/>
            </a:xfrm>
            <a:prstGeom prst="rect">
              <a:avLst/>
            </a:prstGeom>
            <a:noFill/>
          </p:spPr>
          <p:txBody>
            <a:bodyPr wrap="none" rtlCol="0">
              <a:spAutoFit/>
            </a:bodyPr>
            <a:lstStyle/>
            <a:p>
              <a:pPr algn="ctr">
                <a:lnSpc>
                  <a:spcPct val="120000"/>
                </a:lnSpc>
              </a:pPr>
              <a:r>
                <a:rPr lang="en-US" sz="128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28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5179989" y="3261651"/>
              <a:ext cx="564124" cy="504661"/>
            </a:xfrm>
            <a:prstGeom prst="rect">
              <a:avLst/>
            </a:prstGeom>
            <a:noFill/>
          </p:spPr>
          <p:txBody>
            <a:bodyPr wrap="none" rtlCol="0">
              <a:spAutoFit/>
            </a:bodyPr>
            <a:lstStyle/>
            <a:p>
              <a:pPr algn="ctr">
                <a:lnSpc>
                  <a:spcPct val="120000"/>
                </a:lnSpc>
              </a:pPr>
              <a:r>
                <a:rPr lang="en-US" sz="128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28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4884017" y="4478808"/>
              <a:ext cx="564124" cy="504661"/>
            </a:xfrm>
            <a:prstGeom prst="rect">
              <a:avLst/>
            </a:prstGeom>
            <a:noFill/>
          </p:spPr>
          <p:txBody>
            <a:bodyPr wrap="none" rtlCol="0">
              <a:spAutoFit/>
            </a:bodyPr>
            <a:lstStyle/>
            <a:p>
              <a:pPr algn="ctr">
                <a:lnSpc>
                  <a:spcPct val="120000"/>
                </a:lnSpc>
              </a:pPr>
              <a:r>
                <a:rPr lang="en-US" sz="128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28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098114" y="1985452"/>
              <a:ext cx="3988457" cy="464493"/>
            </a:xfrm>
            <a:prstGeom prst="rect">
              <a:avLst/>
            </a:prstGeom>
          </p:spPr>
          <p:txBody>
            <a:bodyPr wrap="square">
              <a:spAutoFit/>
            </a:bodyPr>
            <a:lstStyle/>
            <a:p>
              <a:pPr algn="just">
                <a:lnSpc>
                  <a:spcPct val="120000"/>
                </a:lnSpc>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098114" y="3175850"/>
              <a:ext cx="3988457" cy="464493"/>
            </a:xfrm>
            <a:prstGeom prst="rect">
              <a:avLst/>
            </a:prstGeom>
          </p:spPr>
          <p:txBody>
            <a:bodyPr wrap="square">
              <a:spAutoFit/>
            </a:bodyPr>
            <a:lstStyle/>
            <a:p>
              <a:pPr algn="just">
                <a:lnSpc>
                  <a:spcPct val="120000"/>
                </a:lnSpc>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098114" y="4428125"/>
              <a:ext cx="3988457" cy="464493"/>
            </a:xfrm>
            <a:prstGeom prst="rect">
              <a:avLst/>
            </a:prstGeom>
          </p:spPr>
          <p:txBody>
            <a:bodyPr wrap="square">
              <a:spAutoFit/>
            </a:bodyPr>
            <a:lstStyle/>
            <a:p>
              <a:pPr algn="just">
                <a:lnSpc>
                  <a:spcPct val="120000"/>
                </a:lnSpc>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Rectangle 28"/>
          <p:cNvSpPr/>
          <p:nvPr/>
        </p:nvSpPr>
        <p:spPr>
          <a:xfrm>
            <a:off x="1792405" y="3985406"/>
            <a:ext cx="5494151" cy="302572"/>
          </a:xfrm>
          <a:prstGeom prst="rect">
            <a:avLst/>
          </a:prstGeom>
        </p:spPr>
        <p:txBody>
          <a:bodyPr wrap="square">
            <a:spAutoFit/>
          </a:bodyPr>
          <a:lstStyle/>
          <a:p>
            <a:pPr algn="just">
              <a:lnSpc>
                <a:spcPct val="120000"/>
              </a:lnSpc>
              <a:defRPr/>
            </a:pP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69"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785003882"/>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4"/>
          <p:cNvSpPr>
            <a:spLocks noChangeArrowheads="1"/>
          </p:cNvSpPr>
          <p:nvPr/>
        </p:nvSpPr>
        <p:spPr bwMode="auto">
          <a:xfrm>
            <a:off x="4013667" y="1189751"/>
            <a:ext cx="1448000" cy="1431997"/>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tx2"/>
            </a:solidFill>
          </a:ln>
          <a:extLst/>
        </p:spPr>
        <p:txBody>
          <a:bodyPr vert="horz" wrap="square" lIns="91453" tIns="45726" rIns="91453" bIns="45726" numCol="1" anchor="t" anchorCtr="0" compatLnSpc="1">
            <a:prstTxWarp prst="textNoShape">
              <a:avLst/>
            </a:prstTxWarp>
            <a:noAutofit/>
          </a:bodyPr>
          <a:lstStyle/>
          <a:p>
            <a:pPr defTabSz="914536"/>
            <a:endParaRPr lang="zh-CN" altLang="en-US" sz="1778" dirty="0">
              <a:solidFill>
                <a:prstClr val="black"/>
              </a:solidFill>
              <a:latin typeface="Calibri"/>
              <a:ea typeface="微软雅黑"/>
            </a:endParaRPr>
          </a:p>
        </p:txBody>
      </p:sp>
      <p:sp>
        <p:nvSpPr>
          <p:cNvPr id="11" name="任意多边形 15"/>
          <p:cNvSpPr>
            <a:spLocks noChangeArrowheads="1"/>
          </p:cNvSpPr>
          <p:nvPr/>
        </p:nvSpPr>
        <p:spPr bwMode="auto">
          <a:xfrm>
            <a:off x="3042209" y="1842662"/>
            <a:ext cx="1430849" cy="1447922"/>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tx2"/>
            </a:solidFill>
          </a:ln>
          <a:extLst/>
        </p:spPr>
        <p:txBody>
          <a:bodyPr vert="horz" wrap="square" lIns="91453" tIns="45726" rIns="91453" bIns="45726" numCol="1" anchor="t" anchorCtr="0" compatLnSpc="1">
            <a:prstTxWarp prst="textNoShape">
              <a:avLst/>
            </a:prstTxWarp>
            <a:noAutofit/>
          </a:bodyPr>
          <a:lstStyle/>
          <a:p>
            <a:pPr defTabSz="914536"/>
            <a:endParaRPr lang="zh-CN" altLang="en-US" sz="1778" dirty="0">
              <a:solidFill>
                <a:prstClr val="black"/>
              </a:solidFill>
              <a:latin typeface="Calibri"/>
              <a:ea typeface="微软雅黑"/>
            </a:endParaRPr>
          </a:p>
        </p:txBody>
      </p:sp>
      <p:sp>
        <p:nvSpPr>
          <p:cNvPr id="12" name="任意多边形 16"/>
          <p:cNvSpPr>
            <a:spLocks noChangeArrowheads="1"/>
          </p:cNvSpPr>
          <p:nvPr/>
        </p:nvSpPr>
        <p:spPr bwMode="auto">
          <a:xfrm>
            <a:off x="3804185" y="2812841"/>
            <a:ext cx="1448000" cy="1431997"/>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tx2"/>
            </a:solidFill>
          </a:ln>
          <a:extLst/>
        </p:spPr>
        <p:txBody>
          <a:bodyPr vert="horz" wrap="square" lIns="91453" tIns="45726" rIns="91453" bIns="45726" numCol="1" anchor="t" anchorCtr="0" compatLnSpc="1">
            <a:prstTxWarp prst="textNoShape">
              <a:avLst/>
            </a:prstTxWarp>
            <a:noAutofit/>
          </a:bodyPr>
          <a:lstStyle/>
          <a:p>
            <a:pPr defTabSz="914536"/>
            <a:endParaRPr lang="zh-CN" altLang="en-US" sz="1778" dirty="0">
              <a:solidFill>
                <a:prstClr val="black"/>
              </a:solidFill>
              <a:latin typeface="Calibri"/>
              <a:ea typeface="微软雅黑"/>
            </a:endParaRPr>
          </a:p>
        </p:txBody>
      </p:sp>
      <p:sp>
        <p:nvSpPr>
          <p:cNvPr id="13" name="椭圆 12"/>
          <p:cNvSpPr/>
          <p:nvPr/>
        </p:nvSpPr>
        <p:spPr>
          <a:xfrm>
            <a:off x="5403965" y="2803122"/>
            <a:ext cx="681436" cy="681399"/>
          </a:xfrm>
          <a:prstGeom prst="ellipse">
            <a:avLst/>
          </a:prstGeom>
          <a:solidFill>
            <a:schemeClr val="accent4"/>
          </a:solidFill>
          <a:ln w="12700" cap="flat" cmpd="sng" algn="ctr">
            <a:noFill/>
            <a:prstDash val="solid"/>
            <a:miter lim="800000"/>
          </a:ln>
          <a:effectLst/>
        </p:spPr>
        <p:txBody>
          <a:bodyPr lIns="91453" tIns="45726" rIns="91453" bIns="45726" rtlCol="0" anchor="ctr"/>
          <a:lstStyle/>
          <a:p>
            <a:pPr algn="ctr" defTabSz="914536">
              <a:defRPr/>
            </a:pPr>
            <a:endParaRPr lang="zh-CN" altLang="en-US" sz="1778" kern="0" dirty="0">
              <a:solidFill>
                <a:prstClr val="white"/>
              </a:solidFill>
              <a:latin typeface="Calibri Light"/>
              <a:ea typeface="微软雅黑 Light"/>
            </a:endParaRPr>
          </a:p>
        </p:txBody>
      </p:sp>
      <p:sp>
        <p:nvSpPr>
          <p:cNvPr id="14" name="椭圆 13"/>
          <p:cNvSpPr/>
          <p:nvPr/>
        </p:nvSpPr>
        <p:spPr>
          <a:xfrm>
            <a:off x="3875361" y="3484520"/>
            <a:ext cx="681436" cy="681399"/>
          </a:xfrm>
          <a:prstGeom prst="ellipse">
            <a:avLst/>
          </a:prstGeom>
          <a:solidFill>
            <a:schemeClr val="accent3"/>
          </a:solidFill>
          <a:ln w="12700" cap="flat" cmpd="sng" algn="ctr">
            <a:noFill/>
            <a:prstDash val="solid"/>
            <a:miter lim="800000"/>
          </a:ln>
          <a:effectLst/>
        </p:spPr>
        <p:txBody>
          <a:bodyPr lIns="91453" tIns="45726" rIns="91453" bIns="45726" rtlCol="0" anchor="ctr"/>
          <a:lstStyle/>
          <a:p>
            <a:pPr algn="ctr" defTabSz="914536">
              <a:defRPr/>
            </a:pPr>
            <a:endParaRPr lang="zh-CN" altLang="en-US" sz="1778" kern="0" dirty="0">
              <a:solidFill>
                <a:prstClr val="white"/>
              </a:solidFill>
              <a:latin typeface="Calibri Light"/>
              <a:ea typeface="微软雅黑 Light"/>
            </a:endParaRPr>
          </a:p>
        </p:txBody>
      </p:sp>
      <p:sp>
        <p:nvSpPr>
          <p:cNvPr id="15" name="椭圆 14"/>
          <p:cNvSpPr/>
          <p:nvPr/>
        </p:nvSpPr>
        <p:spPr>
          <a:xfrm>
            <a:off x="3124737" y="1923538"/>
            <a:ext cx="681436" cy="681399"/>
          </a:xfrm>
          <a:prstGeom prst="ellipse">
            <a:avLst/>
          </a:prstGeom>
          <a:solidFill>
            <a:schemeClr val="accent1"/>
          </a:solidFill>
          <a:ln w="12700" cap="flat" cmpd="sng" algn="ctr">
            <a:noFill/>
            <a:prstDash val="solid"/>
            <a:miter lim="800000"/>
          </a:ln>
          <a:effectLst/>
        </p:spPr>
        <p:txBody>
          <a:bodyPr lIns="91453" tIns="45726" rIns="91453" bIns="45726" rtlCol="0" anchor="ctr"/>
          <a:lstStyle/>
          <a:p>
            <a:pPr algn="ctr" defTabSz="914536">
              <a:defRPr/>
            </a:pPr>
            <a:endParaRPr lang="zh-CN" altLang="en-US" sz="1778" kern="0" dirty="0">
              <a:solidFill>
                <a:prstClr val="white"/>
              </a:solidFill>
              <a:latin typeface="Calibri Light"/>
              <a:ea typeface="微软雅黑 Light"/>
            </a:endParaRPr>
          </a:p>
        </p:txBody>
      </p:sp>
      <p:sp>
        <p:nvSpPr>
          <p:cNvPr id="16" name="AutoShape 112"/>
          <p:cNvSpPr>
            <a:spLocks/>
          </p:cNvSpPr>
          <p:nvPr/>
        </p:nvSpPr>
        <p:spPr bwMode="auto">
          <a:xfrm>
            <a:off x="3285244" y="2084829"/>
            <a:ext cx="360426" cy="35881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lIns="19052" tIns="19052" rIns="19052" bIns="19052"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113"/>
          <p:cNvSpPr>
            <a:spLocks/>
          </p:cNvSpPr>
          <p:nvPr/>
        </p:nvSpPr>
        <p:spPr bwMode="auto">
          <a:xfrm>
            <a:off x="4092653" y="3645310"/>
            <a:ext cx="246854" cy="3598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ext uri="{AF507438-7753-43e0-B8FC-AC1667EBCBE1}"/>
          </a:extLst>
        </p:spPr>
        <p:txBody>
          <a:bodyPr lIns="19052" tIns="19052" rIns="19052" bIns="19052"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114"/>
          <p:cNvSpPr>
            <a:spLocks/>
          </p:cNvSpPr>
          <p:nvPr/>
        </p:nvSpPr>
        <p:spPr bwMode="auto">
          <a:xfrm>
            <a:off x="4148533" y="3701800"/>
            <a:ext cx="73074" cy="7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ext uri="{AF507438-7753-43e0-B8FC-AC1667EBCBE1}"/>
          </a:extLst>
        </p:spPr>
        <p:txBody>
          <a:bodyPr lIns="19052" tIns="19052" rIns="19052" bIns="19052"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椭圆 18"/>
          <p:cNvSpPr/>
          <p:nvPr/>
        </p:nvSpPr>
        <p:spPr>
          <a:xfrm>
            <a:off x="4718190" y="1269976"/>
            <a:ext cx="681436" cy="681399"/>
          </a:xfrm>
          <a:prstGeom prst="ellipse">
            <a:avLst/>
          </a:prstGeom>
          <a:solidFill>
            <a:schemeClr val="accent2"/>
          </a:solidFill>
          <a:ln w="12700" cap="flat" cmpd="sng" algn="ctr">
            <a:noFill/>
            <a:prstDash val="solid"/>
            <a:miter lim="800000"/>
          </a:ln>
          <a:effectLst/>
        </p:spPr>
        <p:txBody>
          <a:bodyPr lIns="91453" tIns="45726" rIns="91453" bIns="45726" rtlCol="0" anchor="ctr"/>
          <a:lstStyle/>
          <a:p>
            <a:pPr algn="ctr" defTabSz="914536">
              <a:defRPr/>
            </a:pPr>
            <a:endParaRPr lang="zh-CN" altLang="en-US" sz="1778" kern="0" dirty="0">
              <a:solidFill>
                <a:prstClr val="white"/>
              </a:solidFill>
              <a:latin typeface="Calibri Light"/>
              <a:ea typeface="微软雅黑 Light"/>
            </a:endParaRPr>
          </a:p>
        </p:txBody>
      </p:sp>
      <p:grpSp>
        <p:nvGrpSpPr>
          <p:cNvPr id="20" name="组合 19"/>
          <p:cNvGrpSpPr/>
          <p:nvPr/>
        </p:nvGrpSpPr>
        <p:grpSpPr>
          <a:xfrm>
            <a:off x="4879296" y="1431073"/>
            <a:ext cx="359227" cy="359207"/>
            <a:chOff x="3191434" y="2145028"/>
            <a:chExt cx="359165" cy="359165"/>
          </a:xfrm>
          <a:solidFill>
            <a:schemeClr val="bg1"/>
          </a:solidFill>
        </p:grpSpPr>
        <p:sp>
          <p:nvSpPr>
            <p:cNvPr id="21"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lIns="13549" tIns="13549" rIns="13549" bIns="13549"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3549" tIns="13549" rIns="13549" bIns="13549"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3549" tIns="13549" rIns="13549" bIns="13549"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4" name="AutoShape 126"/>
          <p:cNvSpPr>
            <a:spLocks/>
          </p:cNvSpPr>
          <p:nvPr/>
        </p:nvSpPr>
        <p:spPr bwMode="auto">
          <a:xfrm>
            <a:off x="5565070" y="2964218"/>
            <a:ext cx="359227" cy="359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ext uri="{AF507438-7753-43e0-B8FC-AC1667EBCBE1}"/>
          </a:extLst>
        </p:spPr>
        <p:txBody>
          <a:bodyPr lIns="19052" tIns="19052" rIns="19052" bIns="19052"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127"/>
          <p:cNvSpPr>
            <a:spLocks/>
          </p:cNvSpPr>
          <p:nvPr/>
        </p:nvSpPr>
        <p:spPr bwMode="auto">
          <a:xfrm>
            <a:off x="5710603" y="3020093"/>
            <a:ext cx="84742" cy="84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ext uri="{AF507438-7753-43e0-B8FC-AC1667EBCBE1}"/>
          </a:extLst>
        </p:spPr>
        <p:txBody>
          <a:bodyPr lIns="19052" tIns="19052" rIns="19052" bIns="19052" anchor="ctr"/>
          <a:lstStyle/>
          <a:p>
            <a:pPr algn="ctr" defTabSz="228634" hangingPunct="0">
              <a:defRPr/>
            </a:pPr>
            <a:endParaRPr lang="en-US" sz="1493" kern="0" dirty="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任意多边形 35"/>
          <p:cNvSpPr>
            <a:spLocks noChangeArrowheads="1"/>
          </p:cNvSpPr>
          <p:nvPr/>
        </p:nvSpPr>
        <p:spPr bwMode="auto">
          <a:xfrm>
            <a:off x="4741342" y="2123183"/>
            <a:ext cx="1432076" cy="1447920"/>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tx2"/>
            </a:solidFill>
          </a:ln>
          <a:extLst/>
        </p:spPr>
        <p:txBody>
          <a:bodyPr vert="horz" wrap="square" lIns="91453" tIns="45726" rIns="91453" bIns="45726" numCol="1" anchor="t" anchorCtr="0" compatLnSpc="1">
            <a:prstTxWarp prst="textNoShape">
              <a:avLst/>
            </a:prstTxWarp>
            <a:noAutofit/>
          </a:bodyPr>
          <a:lstStyle/>
          <a:p>
            <a:pPr defTabSz="914536"/>
            <a:endParaRPr lang="zh-CN" altLang="en-US" sz="1778" dirty="0">
              <a:solidFill>
                <a:prstClr val="black"/>
              </a:solidFill>
              <a:latin typeface="Calibri"/>
              <a:ea typeface="微软雅黑"/>
            </a:endParaRPr>
          </a:p>
        </p:txBody>
      </p:sp>
      <p:sp>
        <p:nvSpPr>
          <p:cNvPr id="27" name="矩形 26"/>
          <p:cNvSpPr/>
          <p:nvPr/>
        </p:nvSpPr>
        <p:spPr>
          <a:xfrm>
            <a:off x="994540" y="1923539"/>
            <a:ext cx="1927924" cy="1077914"/>
          </a:xfrm>
          <a:prstGeom prst="rect">
            <a:avLst/>
          </a:prstGeom>
        </p:spPr>
        <p:txBody>
          <a:bodyPr wrap="square" lIns="91453" tIns="45726" rIns="91453" bIns="45726">
            <a:spAutoFit/>
          </a:bodyPr>
          <a:lstStyle/>
          <a:p>
            <a:pPr algn="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28" name="矩形 27"/>
          <p:cNvSpPr/>
          <p:nvPr/>
        </p:nvSpPr>
        <p:spPr>
          <a:xfrm>
            <a:off x="2264803" y="1744590"/>
            <a:ext cx="657660" cy="311225"/>
          </a:xfrm>
          <a:prstGeom prst="rect">
            <a:avLst/>
          </a:prstGeom>
        </p:spPr>
        <p:txBody>
          <a:bodyPr wrap="none" lIns="91453" tIns="45726" rIns="91453" bIns="45726">
            <a:spAutoFit/>
          </a:bodyPr>
          <a:lstStyle/>
          <a:p>
            <a:pPr algn="r"/>
            <a:r>
              <a:rPr lang="zh-CN" altLang="en-US" sz="1422" dirty="0">
                <a:solidFill>
                  <a:schemeClr val="accent1"/>
                </a:solidFill>
                <a:latin typeface="方正兰亭黑_GBK"/>
                <a:ea typeface="方正兰亭黑_GBK"/>
              </a:rPr>
              <a:t>方法</a:t>
            </a:r>
            <a:r>
              <a:rPr lang="en-US" altLang="zh-CN" sz="1422" dirty="0">
                <a:solidFill>
                  <a:schemeClr val="accent1"/>
                </a:solidFill>
                <a:latin typeface="方正兰亭黑_GBK"/>
                <a:ea typeface="方正兰亭黑_GBK"/>
              </a:rPr>
              <a:t>1</a:t>
            </a:r>
            <a:endParaRPr lang="zh-CN" altLang="en-US" sz="1067" dirty="0">
              <a:solidFill>
                <a:schemeClr val="accent1"/>
              </a:solidFill>
              <a:ea typeface="微软雅黑"/>
            </a:endParaRPr>
          </a:p>
        </p:txBody>
      </p:sp>
      <p:sp>
        <p:nvSpPr>
          <p:cNvPr id="29" name="矩形 28"/>
          <p:cNvSpPr/>
          <p:nvPr/>
        </p:nvSpPr>
        <p:spPr>
          <a:xfrm>
            <a:off x="5494826" y="1403771"/>
            <a:ext cx="1927924" cy="1077914"/>
          </a:xfrm>
          <a:prstGeom prst="rect">
            <a:avLst/>
          </a:prstGeom>
        </p:spPr>
        <p:txBody>
          <a:bodyPr wrap="square" lIns="91453" tIns="45726" rIns="91453" bIns="45726">
            <a:spAutoFit/>
          </a:bodyPr>
          <a:lstStyle/>
          <a:p>
            <a:pP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30" name="矩形 29"/>
          <p:cNvSpPr/>
          <p:nvPr/>
        </p:nvSpPr>
        <p:spPr>
          <a:xfrm>
            <a:off x="5494827" y="1224822"/>
            <a:ext cx="657660" cy="311225"/>
          </a:xfrm>
          <a:prstGeom prst="rect">
            <a:avLst/>
          </a:prstGeom>
        </p:spPr>
        <p:txBody>
          <a:bodyPr wrap="none" lIns="91453" tIns="45726" rIns="91453" bIns="45726">
            <a:spAutoFit/>
          </a:bodyPr>
          <a:lstStyle/>
          <a:p>
            <a:r>
              <a:rPr lang="zh-CN" altLang="en-US" sz="1422" dirty="0">
                <a:solidFill>
                  <a:schemeClr val="accent2">
                    <a:lumMod val="75000"/>
                  </a:schemeClr>
                </a:solidFill>
                <a:latin typeface="方正兰亭黑_GBK"/>
                <a:ea typeface="方正兰亭黑_GBK"/>
              </a:rPr>
              <a:t>方法</a:t>
            </a:r>
            <a:r>
              <a:rPr lang="en-US" altLang="zh-CN" sz="1422" dirty="0">
                <a:solidFill>
                  <a:schemeClr val="accent2">
                    <a:lumMod val="75000"/>
                  </a:schemeClr>
                </a:solidFill>
                <a:latin typeface="方正兰亭黑_GBK"/>
                <a:ea typeface="方正兰亭黑_GBK"/>
              </a:rPr>
              <a:t>2</a:t>
            </a:r>
            <a:endParaRPr lang="zh-CN" altLang="en-US" sz="1067" dirty="0">
              <a:solidFill>
                <a:schemeClr val="accent2">
                  <a:lumMod val="75000"/>
                </a:schemeClr>
              </a:solidFill>
              <a:ea typeface="微软雅黑"/>
            </a:endParaRPr>
          </a:p>
        </p:txBody>
      </p:sp>
      <p:sp>
        <p:nvSpPr>
          <p:cNvPr id="31" name="矩形 30"/>
          <p:cNvSpPr/>
          <p:nvPr/>
        </p:nvSpPr>
        <p:spPr>
          <a:xfrm>
            <a:off x="6189342" y="2886145"/>
            <a:ext cx="1927924" cy="1077914"/>
          </a:xfrm>
          <a:prstGeom prst="rect">
            <a:avLst/>
          </a:prstGeom>
        </p:spPr>
        <p:txBody>
          <a:bodyPr wrap="square" lIns="91453" tIns="45726" rIns="91453" bIns="45726">
            <a:spAutoFit/>
          </a:bodyPr>
          <a:lstStyle/>
          <a:p>
            <a:pP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32" name="矩形 31"/>
          <p:cNvSpPr/>
          <p:nvPr/>
        </p:nvSpPr>
        <p:spPr>
          <a:xfrm>
            <a:off x="6189342" y="2707196"/>
            <a:ext cx="657660" cy="311225"/>
          </a:xfrm>
          <a:prstGeom prst="rect">
            <a:avLst/>
          </a:prstGeom>
        </p:spPr>
        <p:txBody>
          <a:bodyPr wrap="none" lIns="91453" tIns="45726" rIns="91453" bIns="45726">
            <a:spAutoFit/>
          </a:bodyPr>
          <a:lstStyle/>
          <a:p>
            <a:r>
              <a:rPr lang="zh-CN" altLang="en-US" sz="1422" dirty="0">
                <a:solidFill>
                  <a:schemeClr val="accent4">
                    <a:lumMod val="75000"/>
                  </a:schemeClr>
                </a:solidFill>
                <a:latin typeface="方正兰亭黑_GBK"/>
                <a:ea typeface="方正兰亭黑_GBK"/>
              </a:rPr>
              <a:t>方法</a:t>
            </a:r>
            <a:r>
              <a:rPr lang="en-US" altLang="zh-CN" sz="1422" dirty="0">
                <a:solidFill>
                  <a:schemeClr val="accent4">
                    <a:lumMod val="75000"/>
                  </a:schemeClr>
                </a:solidFill>
                <a:latin typeface="方正兰亭黑_GBK"/>
                <a:ea typeface="方正兰亭黑_GBK"/>
              </a:rPr>
              <a:t>3</a:t>
            </a:r>
            <a:endParaRPr lang="zh-CN" altLang="en-US" sz="1067" dirty="0">
              <a:solidFill>
                <a:schemeClr val="accent4">
                  <a:lumMod val="75000"/>
                </a:schemeClr>
              </a:solidFill>
              <a:ea typeface="微软雅黑"/>
            </a:endParaRPr>
          </a:p>
        </p:txBody>
      </p:sp>
      <p:sp>
        <p:nvSpPr>
          <p:cNvPr id="33" name="矩形 32"/>
          <p:cNvSpPr/>
          <p:nvPr/>
        </p:nvSpPr>
        <p:spPr>
          <a:xfrm>
            <a:off x="1876261" y="3482481"/>
            <a:ext cx="1927924" cy="1077914"/>
          </a:xfrm>
          <a:prstGeom prst="rect">
            <a:avLst/>
          </a:prstGeom>
        </p:spPr>
        <p:txBody>
          <a:bodyPr wrap="square" lIns="91453" tIns="45726" rIns="91453" bIns="45726">
            <a:spAutoFit/>
          </a:bodyPr>
          <a:lstStyle/>
          <a:p>
            <a:pPr algn="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34" name="矩形 33"/>
          <p:cNvSpPr/>
          <p:nvPr/>
        </p:nvSpPr>
        <p:spPr>
          <a:xfrm>
            <a:off x="3146524" y="3303530"/>
            <a:ext cx="657660" cy="311225"/>
          </a:xfrm>
          <a:prstGeom prst="rect">
            <a:avLst/>
          </a:prstGeom>
        </p:spPr>
        <p:txBody>
          <a:bodyPr wrap="none" lIns="91453" tIns="45726" rIns="91453" bIns="45726">
            <a:spAutoFit/>
          </a:bodyPr>
          <a:lstStyle/>
          <a:p>
            <a:pPr algn="r"/>
            <a:r>
              <a:rPr lang="zh-CN" altLang="en-US" sz="1422" dirty="0">
                <a:solidFill>
                  <a:schemeClr val="accent3"/>
                </a:solidFill>
                <a:latin typeface="方正兰亭黑_GBK"/>
                <a:ea typeface="方正兰亭黑_GBK"/>
              </a:rPr>
              <a:t>方法</a:t>
            </a:r>
            <a:r>
              <a:rPr lang="en-US" altLang="zh-CN" sz="1422" dirty="0">
                <a:solidFill>
                  <a:schemeClr val="accent3"/>
                </a:solidFill>
                <a:latin typeface="方正兰亭黑_GBK"/>
                <a:ea typeface="方正兰亭黑_GBK"/>
              </a:rPr>
              <a:t>4</a:t>
            </a:r>
            <a:endParaRPr lang="zh-CN" altLang="en-US" sz="1067" dirty="0">
              <a:solidFill>
                <a:schemeClr val="accent3"/>
              </a:solidFill>
              <a:ea typeface="微软雅黑"/>
            </a:endParaRPr>
          </a:p>
        </p:txBody>
      </p:sp>
    </p:spTree>
    <p:extLst>
      <p:ext uri="{BB962C8B-B14F-4D97-AF65-F5344CB8AC3E}">
        <p14:creationId xmlns:p14="http://schemas.microsoft.com/office/powerpoint/2010/main" val="2439032911"/>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548" y="849618"/>
            <a:ext cx="1717615" cy="187785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6" name="矩形 15"/>
          <p:cNvSpPr/>
          <p:nvPr/>
        </p:nvSpPr>
        <p:spPr>
          <a:xfrm>
            <a:off x="701548" y="2723408"/>
            <a:ext cx="1717615" cy="18778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1" name="矩形 20"/>
          <p:cNvSpPr/>
          <p:nvPr/>
        </p:nvSpPr>
        <p:spPr>
          <a:xfrm>
            <a:off x="2414358" y="849618"/>
            <a:ext cx="1717615" cy="187785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1" name="矩形 10"/>
          <p:cNvSpPr/>
          <p:nvPr/>
        </p:nvSpPr>
        <p:spPr bwMode="auto">
          <a:xfrm>
            <a:off x="2419162" y="2727471"/>
            <a:ext cx="6184002" cy="1877853"/>
          </a:xfrm>
          <a:prstGeom prst="rect">
            <a:avLst/>
          </a:prstGeom>
          <a:solidFill>
            <a:schemeClr val="accent1"/>
          </a:solidFill>
        </p:spPr>
        <p:txBody>
          <a:bodyPr wrap="square" lIns="135015" tIns="35104" rIns="27004" rtlCol="0" anchor="ctr" anchorCtr="0">
            <a:noAutofit/>
          </a:bodyPr>
          <a:lstStyle/>
          <a:p>
            <a:pPr>
              <a:lnSpc>
                <a:spcPct val="150000"/>
              </a:lnSpc>
              <a:spcBef>
                <a:spcPts val="450"/>
              </a:spcBef>
              <a:buClr>
                <a:schemeClr val="bg1"/>
              </a:buClr>
              <a:buSzPct val="80000"/>
            </a:pPr>
            <a:endParaRPr lang="zh-CN" altLang="en-US" sz="1050" dirty="0">
              <a:solidFill>
                <a:srgbClr val="FFFFFF"/>
              </a:solidFill>
              <a:latin typeface="冬青黑体简体中文 W3" panose="020B0300000000000000" pitchFamily="34" charset="-122"/>
              <a:ea typeface="冬青黑体简体中文 W3" panose="020B0300000000000000" pitchFamily="34" charset="-122"/>
            </a:endParaRPr>
          </a:p>
        </p:txBody>
      </p:sp>
      <p:cxnSp>
        <p:nvCxnSpPr>
          <p:cNvPr id="18" name="直接连接符 17"/>
          <p:cNvCxnSpPr/>
          <p:nvPr/>
        </p:nvCxnSpPr>
        <p:spPr>
          <a:xfrm>
            <a:off x="2729069" y="3194251"/>
            <a:ext cx="368745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4457337" y="995535"/>
            <a:ext cx="1321630" cy="25444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6"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6"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a:spLocks/>
          </p:cNvSpPr>
          <p:nvPr/>
        </p:nvSpPr>
        <p:spPr>
          <a:xfrm>
            <a:off x="4457336" y="1272593"/>
            <a:ext cx="3854122" cy="1054521"/>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569"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Content Placeholder 2"/>
          <p:cNvSpPr txBox="1">
            <a:spLocks/>
          </p:cNvSpPr>
          <p:nvPr/>
        </p:nvSpPr>
        <p:spPr>
          <a:xfrm>
            <a:off x="2647940" y="2946594"/>
            <a:ext cx="1321630" cy="25444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6"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a:spLocks/>
          </p:cNvSpPr>
          <p:nvPr/>
        </p:nvSpPr>
        <p:spPr>
          <a:xfrm>
            <a:off x="2647939" y="3223652"/>
            <a:ext cx="3854122" cy="1054521"/>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793318"/>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750"/>
                                        <p:tgtEl>
                                          <p:spTgt spid="27"/>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28853" y="1931236"/>
            <a:ext cx="2264861" cy="523311"/>
          </a:xfrm>
          <a:prstGeom prst="rect">
            <a:avLst/>
          </a:prstGeom>
        </p:spPr>
        <p:txBody>
          <a:bodyPr wrap="square">
            <a:spAutoFit/>
          </a:bodyPr>
          <a:lstStyle/>
          <a:p>
            <a:r>
              <a:rPr lang="zh-CN" altLang="en-US" sz="2801"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05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2628853" y="2393396"/>
            <a:ext cx="2592013" cy="683072"/>
          </a:xfrm>
          <a:prstGeom prst="rect">
            <a:avLst/>
          </a:prstGeom>
          <a:noFill/>
        </p:spPr>
        <p:txBody>
          <a:bodyPr wrap="square" rtlCol="0">
            <a:spAutoFit/>
          </a:bodyPr>
          <a:lstStyle/>
          <a:p>
            <a:pPr>
              <a:lnSpc>
                <a:spcPct val="150000"/>
              </a:lnSpc>
            </a:pPr>
            <a:r>
              <a:rPr lang="en-US" altLang="zh-CN" sz="853" dirty="0">
                <a:solidFill>
                  <a:schemeClr val="tx1">
                    <a:lumMod val="75000"/>
                    <a:lumOff val="25000"/>
                  </a:schemeClr>
                </a:solidFill>
                <a:latin typeface="Arial" panose="020B0604020202020204" pitchFamily="34" charset="0"/>
                <a:cs typeface="Arial" panose="020B0604020202020204" pitchFamily="34" charset="0"/>
                <a:sym typeface="+mn-lt"/>
              </a:rPr>
              <a:t>CLICK ADD RELATED TITLE TEXT, AND CLICK ADD RELATED TITLE TEXT, CLICK ADD RELATED TITLE</a:t>
            </a:r>
            <a:endParaRPr lang="zh-CN" altLang="en-US" sz="853"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2" name="椭圆 1">
            <a:extLst>
              <a:ext uri="{FF2B5EF4-FFF2-40B4-BE49-F238E27FC236}">
                <a16:creationId xmlns:a16="http://schemas.microsoft.com/office/drawing/2014/main" id="{3733F6B0-E058-45C7-B289-6BDEFDB9087F}"/>
              </a:ext>
            </a:extLst>
          </p:cNvPr>
          <p:cNvSpPr/>
          <p:nvPr/>
        </p:nvSpPr>
        <p:spPr>
          <a:xfrm>
            <a:off x="1044402" y="1780218"/>
            <a:ext cx="1368390" cy="1368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1" dirty="0">
                <a:solidFill>
                  <a:schemeClr val="bg1"/>
                </a:solidFill>
              </a:rPr>
              <a:t>03</a:t>
            </a:r>
            <a:endParaRPr lang="zh-CN" altLang="en-US" sz="4801" dirty="0">
              <a:solidFill>
                <a:schemeClr val="bg1"/>
              </a:solidFill>
            </a:endParaRPr>
          </a:p>
        </p:txBody>
      </p:sp>
      <p:pic>
        <p:nvPicPr>
          <p:cNvPr id="7" name="图片 6">
            <a:extLst>
              <a:ext uri="{FF2B5EF4-FFF2-40B4-BE49-F238E27FC236}">
                <a16:creationId xmlns:a16="http://schemas.microsoft.com/office/drawing/2014/main" id="{5FC0D9A0-7D1C-4E46-8F7E-3874E61D1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spTree>
    <p:extLst>
      <p:ext uri="{BB962C8B-B14F-4D97-AF65-F5344CB8AC3E}">
        <p14:creationId xmlns:p14="http://schemas.microsoft.com/office/powerpoint/2010/main" val="176505173"/>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5265" y="1901334"/>
            <a:ext cx="1648184" cy="555425"/>
            <a:chOff x="1993115" y="2534160"/>
            <a:chExt cx="2197317" cy="740479"/>
          </a:xfrm>
        </p:grpSpPr>
        <p:sp>
          <p:nvSpPr>
            <p:cNvPr id="5" name="Text Placeholder 3"/>
            <p:cNvSpPr txBox="1">
              <a:spLocks/>
            </p:cNvSpPr>
            <p:nvPr/>
          </p:nvSpPr>
          <p:spPr>
            <a:xfrm>
              <a:off x="1993115" y="2534160"/>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smtClean="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 Placeholder 3"/>
            <p:cNvSpPr txBox="1">
              <a:spLocks/>
            </p:cNvSpPr>
            <p:nvPr/>
          </p:nvSpPr>
          <p:spPr>
            <a:xfrm>
              <a:off x="1993115" y="2766780"/>
              <a:ext cx="2197317"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7" name="Text Placeholder 3"/>
          <p:cNvSpPr txBox="1">
            <a:spLocks/>
          </p:cNvSpPr>
          <p:nvPr/>
        </p:nvSpPr>
        <p:spPr>
          <a:xfrm>
            <a:off x="928950" y="1918897"/>
            <a:ext cx="461746" cy="554094"/>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p>
        </p:txBody>
      </p:sp>
      <p:sp>
        <p:nvSpPr>
          <p:cNvPr id="10" name="Text Placeholder 3"/>
          <p:cNvSpPr txBox="1">
            <a:spLocks/>
          </p:cNvSpPr>
          <p:nvPr/>
        </p:nvSpPr>
        <p:spPr>
          <a:xfrm>
            <a:off x="3456059" y="1918897"/>
            <a:ext cx="461746" cy="55409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p>
        </p:txBody>
      </p:sp>
      <p:grpSp>
        <p:nvGrpSpPr>
          <p:cNvPr id="3" name="Group 7"/>
          <p:cNvGrpSpPr/>
          <p:nvPr/>
        </p:nvGrpSpPr>
        <p:grpSpPr>
          <a:xfrm>
            <a:off x="1495265" y="3163076"/>
            <a:ext cx="1648184" cy="563045"/>
            <a:chOff x="1993115" y="4216282"/>
            <a:chExt cx="2197317" cy="750638"/>
          </a:xfrm>
        </p:grpSpPr>
        <p:sp>
          <p:nvSpPr>
            <p:cNvPr id="14" name="Text Placeholder 3"/>
            <p:cNvSpPr txBox="1">
              <a:spLocks/>
            </p:cNvSpPr>
            <p:nvPr/>
          </p:nvSpPr>
          <p:spPr>
            <a:xfrm>
              <a:off x="1993115" y="4216282"/>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altLang="zh-CN"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Text Placeholder 3"/>
            <p:cNvSpPr txBox="1">
              <a:spLocks/>
            </p:cNvSpPr>
            <p:nvPr/>
          </p:nvSpPr>
          <p:spPr>
            <a:xfrm>
              <a:off x="1993115" y="4459061"/>
              <a:ext cx="2197317"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6" name="Text Placeholder 3"/>
          <p:cNvSpPr txBox="1">
            <a:spLocks/>
          </p:cNvSpPr>
          <p:nvPr/>
        </p:nvSpPr>
        <p:spPr>
          <a:xfrm>
            <a:off x="928950" y="3180638"/>
            <a:ext cx="461746" cy="55409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p>
        </p:txBody>
      </p:sp>
      <p:grpSp>
        <p:nvGrpSpPr>
          <p:cNvPr id="4" name="Group 8"/>
          <p:cNvGrpSpPr/>
          <p:nvPr/>
        </p:nvGrpSpPr>
        <p:grpSpPr>
          <a:xfrm>
            <a:off x="4022375" y="3163076"/>
            <a:ext cx="1644774" cy="563045"/>
            <a:chOff x="5362195" y="4216282"/>
            <a:chExt cx="2192771" cy="750638"/>
          </a:xfrm>
        </p:grpSpPr>
        <p:sp>
          <p:nvSpPr>
            <p:cNvPr id="17" name="Text Placeholder 3"/>
            <p:cNvSpPr txBox="1">
              <a:spLocks/>
            </p:cNvSpPr>
            <p:nvPr/>
          </p:nvSpPr>
          <p:spPr>
            <a:xfrm>
              <a:off x="5362195" y="4216282"/>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altLang="zh-CN"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 Placeholder 3"/>
            <p:cNvSpPr txBox="1">
              <a:spLocks/>
            </p:cNvSpPr>
            <p:nvPr/>
          </p:nvSpPr>
          <p:spPr>
            <a:xfrm>
              <a:off x="5362195" y="4459061"/>
              <a:ext cx="2192771"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9" name="Text Placeholder 3"/>
          <p:cNvSpPr txBox="1">
            <a:spLocks/>
          </p:cNvSpPr>
          <p:nvPr/>
        </p:nvSpPr>
        <p:spPr>
          <a:xfrm>
            <a:off x="3456059" y="3180638"/>
            <a:ext cx="461746" cy="55409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05</a:t>
            </a:r>
          </a:p>
        </p:txBody>
      </p:sp>
      <p:grpSp>
        <p:nvGrpSpPr>
          <p:cNvPr id="8" name="Group 10"/>
          <p:cNvGrpSpPr/>
          <p:nvPr/>
        </p:nvGrpSpPr>
        <p:grpSpPr>
          <a:xfrm>
            <a:off x="6544273" y="3163076"/>
            <a:ext cx="1646579" cy="563045"/>
            <a:chOff x="8724325" y="4216282"/>
            <a:chExt cx="2195177" cy="750638"/>
          </a:xfrm>
        </p:grpSpPr>
        <p:sp>
          <p:nvSpPr>
            <p:cNvPr id="20" name="Text Placeholder 3"/>
            <p:cNvSpPr txBox="1">
              <a:spLocks/>
            </p:cNvSpPr>
            <p:nvPr/>
          </p:nvSpPr>
          <p:spPr>
            <a:xfrm>
              <a:off x="8724325" y="4216282"/>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altLang="zh-CN"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Text Placeholder 3"/>
            <p:cNvSpPr txBox="1">
              <a:spLocks/>
            </p:cNvSpPr>
            <p:nvPr/>
          </p:nvSpPr>
          <p:spPr>
            <a:xfrm>
              <a:off x="8724326" y="4459061"/>
              <a:ext cx="2195176"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22" name="Text Placeholder 3"/>
          <p:cNvSpPr txBox="1">
            <a:spLocks/>
          </p:cNvSpPr>
          <p:nvPr/>
        </p:nvSpPr>
        <p:spPr>
          <a:xfrm>
            <a:off x="5977956" y="3180638"/>
            <a:ext cx="461746" cy="55409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06</a:t>
            </a:r>
          </a:p>
        </p:txBody>
      </p:sp>
      <p:grpSp>
        <p:nvGrpSpPr>
          <p:cNvPr id="9" name="Group 2"/>
          <p:cNvGrpSpPr/>
          <p:nvPr/>
        </p:nvGrpSpPr>
        <p:grpSpPr>
          <a:xfrm>
            <a:off x="4018966" y="1901334"/>
            <a:ext cx="1648184" cy="555424"/>
            <a:chOff x="5357650" y="2534161"/>
            <a:chExt cx="2197317" cy="740478"/>
          </a:xfrm>
        </p:grpSpPr>
        <p:sp>
          <p:nvSpPr>
            <p:cNvPr id="38" name="Text Placeholder 3"/>
            <p:cNvSpPr txBox="1">
              <a:spLocks/>
            </p:cNvSpPr>
            <p:nvPr/>
          </p:nvSpPr>
          <p:spPr>
            <a:xfrm>
              <a:off x="5357650" y="2534161"/>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altLang="zh-CN"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Text Placeholder 3"/>
            <p:cNvSpPr txBox="1">
              <a:spLocks/>
            </p:cNvSpPr>
            <p:nvPr/>
          </p:nvSpPr>
          <p:spPr>
            <a:xfrm>
              <a:off x="5357650" y="2766780"/>
              <a:ext cx="2197317"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3" name="Text Placeholder 3"/>
          <p:cNvSpPr txBox="1">
            <a:spLocks/>
          </p:cNvSpPr>
          <p:nvPr/>
        </p:nvSpPr>
        <p:spPr>
          <a:xfrm>
            <a:off x="5977955" y="1918897"/>
            <a:ext cx="461746" cy="55409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69">
              <a:spcBef>
                <a:spcPct val="20000"/>
              </a:spcBef>
              <a:defRPr/>
            </a:pPr>
            <a:r>
              <a:rPr lang="en-US" sz="360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p>
        </p:txBody>
      </p:sp>
      <p:grpSp>
        <p:nvGrpSpPr>
          <p:cNvPr id="11" name="Group 11"/>
          <p:cNvGrpSpPr/>
          <p:nvPr/>
        </p:nvGrpSpPr>
        <p:grpSpPr>
          <a:xfrm>
            <a:off x="6542667" y="1901334"/>
            <a:ext cx="1648184" cy="555424"/>
            <a:chOff x="8722185" y="2534161"/>
            <a:chExt cx="2197317" cy="740478"/>
          </a:xfrm>
        </p:grpSpPr>
        <p:sp>
          <p:nvSpPr>
            <p:cNvPr id="40" name="Text Placeholder 3"/>
            <p:cNvSpPr txBox="1">
              <a:spLocks/>
            </p:cNvSpPr>
            <p:nvPr/>
          </p:nvSpPr>
          <p:spPr>
            <a:xfrm>
              <a:off x="8722185" y="2534161"/>
              <a:ext cx="1077089" cy="2154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69">
                <a:spcBef>
                  <a:spcPct val="20000"/>
                </a:spcBef>
                <a:defRPr/>
              </a:pP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点此替换文本</a:t>
              </a:r>
              <a:endParaRPr lang="en-US" altLang="zh-CN" sz="1050" b="1" dirty="0">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 Placeholder 3"/>
            <p:cNvSpPr txBox="1">
              <a:spLocks/>
            </p:cNvSpPr>
            <p:nvPr/>
          </p:nvSpPr>
          <p:spPr>
            <a:xfrm>
              <a:off x="8722185" y="2766780"/>
              <a:ext cx="2197317" cy="5078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82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82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Tree>
    <p:extLst>
      <p:ext uri="{BB962C8B-B14F-4D97-AF65-F5344CB8AC3E}">
        <p14:creationId xmlns:p14="http://schemas.microsoft.com/office/powerpoint/2010/main" val="879028941"/>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9" grpId="0"/>
      <p:bldP spid="2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051500" y="1639087"/>
            <a:ext cx="2884270" cy="725505"/>
          </a:xfrm>
          <a:prstGeom prst="roundRect">
            <a:avLst/>
          </a:prstGeom>
          <a:solidFill>
            <a:schemeClr val="accent1"/>
          </a:solidFill>
          <a:ln w="9525">
            <a:noFill/>
            <a:round/>
            <a:headEnd/>
            <a:tailEnd/>
          </a:ln>
        </p:spPr>
        <p:txBody>
          <a:bodyPr vert="horz" wrap="square" lIns="68588" tIns="34294" rIns="68588" bIns="34294" numCol="1" rtlCol="0" anchor="t" anchorCtr="0" compatLnSpc="1">
            <a:prstTxWarp prst="textNoShape">
              <a:avLst/>
            </a:prstTxWarp>
          </a:bodyPr>
          <a:lstStyle/>
          <a:p>
            <a:pPr algn="ctr"/>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Rounded Rectangle 5"/>
          <p:cNvSpPr/>
          <p:nvPr/>
        </p:nvSpPr>
        <p:spPr bwMode="auto">
          <a:xfrm>
            <a:off x="1051500" y="2774697"/>
            <a:ext cx="2884270" cy="725505"/>
          </a:xfrm>
          <a:prstGeom prst="roundRect">
            <a:avLst/>
          </a:prstGeom>
          <a:solidFill>
            <a:schemeClr val="accent4"/>
          </a:solidFill>
          <a:ln w="9525">
            <a:noFill/>
            <a:round/>
            <a:headEnd/>
            <a:tailEnd/>
          </a:ln>
        </p:spPr>
        <p:txBody>
          <a:bodyPr vert="horz" wrap="square" lIns="68588" tIns="34294" rIns="68588" bIns="34294" numCol="1" rtlCol="0" anchor="t" anchorCtr="0" compatLnSpc="1">
            <a:prstTxWarp prst="textNoShape">
              <a:avLst/>
            </a:prstTxWarp>
          </a:bodyPr>
          <a:lstStyle/>
          <a:p>
            <a:pPr algn="ctr"/>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ounded Rectangle 8"/>
          <p:cNvSpPr/>
          <p:nvPr/>
        </p:nvSpPr>
        <p:spPr bwMode="auto">
          <a:xfrm flipH="1">
            <a:off x="5203097" y="1637534"/>
            <a:ext cx="2884270" cy="725505"/>
          </a:xfrm>
          <a:prstGeom prst="roundRect">
            <a:avLst/>
          </a:prstGeom>
          <a:solidFill>
            <a:schemeClr val="accent2"/>
          </a:solidFill>
          <a:ln w="9525">
            <a:noFill/>
            <a:round/>
            <a:headEnd/>
            <a:tailEnd/>
          </a:ln>
        </p:spPr>
        <p:txBody>
          <a:bodyPr vert="horz" wrap="square" lIns="68588" tIns="34294" rIns="68588" bIns="34294" numCol="1" rtlCol="0" anchor="t" anchorCtr="0" compatLnSpc="1">
            <a:prstTxWarp prst="textNoShape">
              <a:avLst/>
            </a:prstTxWarp>
          </a:bodyPr>
          <a:lstStyle/>
          <a:p>
            <a:pPr algn="ctr"/>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Rounded Rectangle 11"/>
          <p:cNvSpPr/>
          <p:nvPr/>
        </p:nvSpPr>
        <p:spPr bwMode="auto">
          <a:xfrm flipH="1">
            <a:off x="5203097" y="2774698"/>
            <a:ext cx="2884270" cy="725505"/>
          </a:xfrm>
          <a:prstGeom prst="roundRect">
            <a:avLst/>
          </a:prstGeom>
          <a:solidFill>
            <a:schemeClr val="accent3"/>
          </a:solidFill>
          <a:ln w="9525">
            <a:noFill/>
            <a:round/>
            <a:headEnd/>
            <a:tailEnd/>
          </a:ln>
        </p:spPr>
        <p:txBody>
          <a:bodyPr vert="horz" wrap="square" lIns="68588" tIns="34294" rIns="68588" bIns="34294" numCol="1" rtlCol="0" anchor="t" anchorCtr="0" compatLnSpc="1">
            <a:prstTxWarp prst="textNoShape">
              <a:avLst/>
            </a:prstTxWarp>
          </a:bodyPr>
          <a:lstStyle/>
          <a:p>
            <a:pPr algn="ctr"/>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6"/>
          <p:cNvGrpSpPr/>
          <p:nvPr/>
        </p:nvGrpSpPr>
        <p:grpSpPr>
          <a:xfrm>
            <a:off x="4853490" y="1546281"/>
            <a:ext cx="1048826" cy="904161"/>
            <a:chOff x="6470216" y="2512392"/>
            <a:chExt cx="1398268" cy="1205404"/>
          </a:xfrm>
        </p:grpSpPr>
        <p:sp>
          <p:nvSpPr>
            <p:cNvPr id="17" name="Hexagon 16"/>
            <p:cNvSpPr/>
            <p:nvPr/>
          </p:nvSpPr>
          <p:spPr bwMode="auto">
            <a:xfrm flipH="1">
              <a:off x="6470216" y="2512392"/>
              <a:ext cx="1398268" cy="1205404"/>
            </a:xfrm>
            <a:prstGeom prst="hexagon">
              <a:avLst/>
            </a:prstGeom>
            <a:solidFill>
              <a:schemeClr val="bg1"/>
            </a:solidFill>
            <a:ln w="57150">
              <a:solidFill>
                <a:schemeClr val="accent2"/>
              </a:solidFill>
              <a:round/>
              <a:headEnd/>
              <a:tailEnd/>
            </a:ln>
          </p:spPr>
          <p:txBody>
            <a:bodyPr vert="horz" wrap="square" lIns="68588" tIns="34294" rIns="68588" bIns="34294" numCol="1" rtlCol="0" anchor="ctr" anchorCtr="0" compatLnSpc="1">
              <a:prstTxWarp prst="textNoShape">
                <a:avLst/>
              </a:prstTxWarp>
            </a:bodyPr>
            <a:lstStyle/>
            <a:p>
              <a:pPr algn="ctr"/>
              <a:endParaRPr lang="en-US" sz="9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 name="Group 27"/>
            <p:cNvGrpSpPr>
              <a:grpSpLocks/>
            </p:cNvGrpSpPr>
            <p:nvPr/>
          </p:nvGrpSpPr>
          <p:grpSpPr bwMode="auto">
            <a:xfrm>
              <a:off x="6792295" y="2888404"/>
              <a:ext cx="680729" cy="511751"/>
              <a:chOff x="0" y="0"/>
              <a:chExt cx="772" cy="579"/>
            </a:xfrm>
            <a:solidFill>
              <a:srgbClr val="16A086"/>
            </a:solidFill>
          </p:grpSpPr>
          <p:sp>
            <p:nvSpPr>
              <p:cNvPr id="24" name="Freeform 23"/>
              <p:cNvSpPr>
                <a:spLocks/>
              </p:cNvSpPr>
              <p:nvPr/>
            </p:nvSpPr>
            <p:spPr bwMode="auto">
              <a:xfrm>
                <a:off x="0" y="0"/>
                <a:ext cx="772" cy="344"/>
              </a:xfrm>
              <a:custGeom>
                <a:avLst/>
                <a:gdLst>
                  <a:gd name="T0" fmla="*/ 653 w 21279"/>
                  <a:gd name="T1" fmla="*/ 344 h 21600"/>
                  <a:gd name="T2" fmla="*/ 707 w 21279"/>
                  <a:gd name="T3" fmla="*/ 301 h 21600"/>
                  <a:gd name="T4" fmla="*/ 771 w 21279"/>
                  <a:gd name="T5" fmla="*/ 43 h 21600"/>
                  <a:gd name="T6" fmla="*/ 739 w 21279"/>
                  <a:gd name="T7" fmla="*/ 0 h 21600"/>
                  <a:gd name="T8" fmla="*/ 30 w 21279"/>
                  <a:gd name="T9" fmla="*/ 0 h 21600"/>
                  <a:gd name="T10" fmla="*/ 3 w 21279"/>
                  <a:gd name="T11" fmla="*/ 27 h 21600"/>
                  <a:gd name="T12" fmla="*/ 57 w 21279"/>
                  <a:gd name="T13" fmla="*/ 54 h 21600"/>
                  <a:gd name="T14" fmla="*/ 159 w 21279"/>
                  <a:gd name="T15" fmla="*/ 65 h 21600"/>
                  <a:gd name="T16" fmla="*/ 213 w 21279"/>
                  <a:gd name="T17" fmla="*/ 108 h 21600"/>
                  <a:gd name="T18" fmla="*/ 256 w 21279"/>
                  <a:gd name="T19" fmla="*/ 301 h 21600"/>
                  <a:gd name="T20" fmla="*/ 309 w 21279"/>
                  <a:gd name="T21" fmla="*/ 344 h 21600"/>
                  <a:gd name="T22" fmla="*/ 653 w 21279"/>
                  <a:gd name="T23" fmla="*/ 344 h 21600"/>
                  <a:gd name="T24" fmla="*/ 653 w 21279"/>
                  <a:gd name="T25" fmla="*/ 344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79" h="21600">
                    <a:moveTo>
                      <a:pt x="17995" y="21600"/>
                    </a:moveTo>
                    <a:cubicBezTo>
                      <a:pt x="18587" y="21600"/>
                      <a:pt x="19327" y="20588"/>
                      <a:pt x="19475" y="18900"/>
                    </a:cubicBezTo>
                    <a:cubicBezTo>
                      <a:pt x="21250" y="2700"/>
                      <a:pt x="21250" y="2700"/>
                      <a:pt x="21250" y="2700"/>
                    </a:cubicBezTo>
                    <a:cubicBezTo>
                      <a:pt x="21398" y="1350"/>
                      <a:pt x="20954" y="0"/>
                      <a:pt x="20362" y="0"/>
                    </a:cubicBezTo>
                    <a:cubicBezTo>
                      <a:pt x="834" y="0"/>
                      <a:pt x="834" y="0"/>
                      <a:pt x="834" y="0"/>
                    </a:cubicBezTo>
                    <a:cubicBezTo>
                      <a:pt x="242" y="0"/>
                      <a:pt x="-202" y="675"/>
                      <a:pt x="94" y="1688"/>
                    </a:cubicBezTo>
                    <a:cubicBezTo>
                      <a:pt x="242" y="2362"/>
                      <a:pt x="982" y="3375"/>
                      <a:pt x="1573" y="3375"/>
                    </a:cubicBezTo>
                    <a:cubicBezTo>
                      <a:pt x="4384" y="4050"/>
                      <a:pt x="4384" y="4050"/>
                      <a:pt x="4384" y="4050"/>
                    </a:cubicBezTo>
                    <a:cubicBezTo>
                      <a:pt x="4976" y="4050"/>
                      <a:pt x="5716" y="5400"/>
                      <a:pt x="5864" y="6750"/>
                    </a:cubicBezTo>
                    <a:cubicBezTo>
                      <a:pt x="7047" y="18900"/>
                      <a:pt x="7047" y="18900"/>
                      <a:pt x="7047" y="18900"/>
                    </a:cubicBezTo>
                    <a:cubicBezTo>
                      <a:pt x="7195" y="20588"/>
                      <a:pt x="7935" y="21600"/>
                      <a:pt x="8527" y="21600"/>
                    </a:cubicBezTo>
                    <a:lnTo>
                      <a:pt x="17995" y="21600"/>
                    </a:lnTo>
                    <a:close/>
                    <a:moveTo>
                      <a:pt x="17995" y="21600"/>
                    </a:moveTo>
                  </a:path>
                </a:pathLst>
              </a:custGeom>
              <a:solidFill>
                <a:schemeClr val="accent2"/>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24"/>
              <p:cNvSpPr>
                <a:spLocks/>
              </p:cNvSpPr>
              <p:nvPr/>
            </p:nvSpPr>
            <p:spPr bwMode="auto">
              <a:xfrm>
                <a:off x="304" y="461"/>
                <a:ext cx="122" cy="118"/>
              </a:xfrm>
              <a:prstGeom prst="ellipse">
                <a:avLst/>
              </a:pr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Oval 25"/>
              <p:cNvSpPr>
                <a:spLocks/>
              </p:cNvSpPr>
              <p:nvPr/>
            </p:nvSpPr>
            <p:spPr bwMode="auto">
              <a:xfrm>
                <a:off x="520" y="461"/>
                <a:ext cx="122" cy="118"/>
              </a:xfrm>
              <a:prstGeom prst="ellipse">
                <a:avLst/>
              </a:pr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26"/>
              <p:cNvSpPr>
                <a:spLocks/>
              </p:cNvSpPr>
              <p:nvPr/>
            </p:nvSpPr>
            <p:spPr bwMode="auto">
              <a:xfrm>
                <a:off x="247" y="302"/>
                <a:ext cx="432" cy="127"/>
              </a:xfrm>
              <a:custGeom>
                <a:avLst/>
                <a:gdLst>
                  <a:gd name="T0" fmla="*/ 36 w 21275"/>
                  <a:gd name="T1" fmla="*/ 0 h 21600"/>
                  <a:gd name="T2" fmla="*/ 4 w 21275"/>
                  <a:gd name="T3" fmla="*/ 85 h 21600"/>
                  <a:gd name="T4" fmla="*/ 31 w 21275"/>
                  <a:gd name="T5" fmla="*/ 127 h 21600"/>
                  <a:gd name="T6" fmla="*/ 432 w 21275"/>
                  <a:gd name="T7" fmla="*/ 1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5" h="21600">
                    <a:moveTo>
                      <a:pt x="1782" y="0"/>
                    </a:moveTo>
                    <a:cubicBezTo>
                      <a:pt x="202" y="14400"/>
                      <a:pt x="202" y="14400"/>
                      <a:pt x="202" y="14400"/>
                    </a:cubicBezTo>
                    <a:cubicBezTo>
                      <a:pt x="-325" y="18000"/>
                      <a:pt x="202" y="21600"/>
                      <a:pt x="1519" y="21600"/>
                    </a:cubicBezTo>
                    <a:cubicBezTo>
                      <a:pt x="21275" y="21600"/>
                      <a:pt x="21275" y="21600"/>
                      <a:pt x="21275" y="21600"/>
                    </a:cubicBezTo>
                  </a:path>
                </a:pathLst>
              </a:custGeom>
              <a:solidFill>
                <a:schemeClr val="accent2"/>
              </a:solidFill>
              <a:ln w="12700" cap="flat">
                <a:solidFill>
                  <a:srgbClr val="FFFFFF"/>
                </a:solidFill>
                <a:prstDash val="solid"/>
                <a:miter lim="800000"/>
                <a:headEnd type="none" w="med" len="med"/>
                <a:tailEnd type="none" w="med" len="med"/>
              </a:ln>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28" name="TextBox 27"/>
          <p:cNvSpPr txBox="1"/>
          <p:nvPr/>
        </p:nvSpPr>
        <p:spPr>
          <a:xfrm>
            <a:off x="6251924" y="1906017"/>
            <a:ext cx="1584933" cy="184698"/>
          </a:xfrm>
          <a:prstGeom prst="rect">
            <a:avLst/>
          </a:prstGeom>
          <a:noFill/>
        </p:spPr>
        <p:txBody>
          <a:bodyPr wrap="square" lIns="0" tIns="0" rIns="0" bIns="0" rtlCol="0">
            <a:spAutoFit/>
          </a:bodyPr>
          <a:lstStyle/>
          <a:p>
            <a:r>
              <a:rPr lang="zh-CN" altLang="en-US" sz="1200" b="1" dirty="0" smtClean="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点此替换文本</a:t>
            </a:r>
            <a:endParaRPr lang="en-GB"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29" name="TextBox 28"/>
          <p:cNvSpPr txBox="1"/>
          <p:nvPr/>
        </p:nvSpPr>
        <p:spPr>
          <a:xfrm>
            <a:off x="6251924" y="3043180"/>
            <a:ext cx="1584933" cy="184698"/>
          </a:xfrm>
          <a:prstGeom prst="rect">
            <a:avLst/>
          </a:prstGeom>
          <a:noFill/>
        </p:spPr>
        <p:txBody>
          <a:bodyPr wrap="square" lIns="0" tIns="0" rIns="0" bIns="0" rtlCol="0">
            <a:spAutoFit/>
          </a:bodyPr>
          <a:lstStyle/>
          <a:p>
            <a:r>
              <a:rPr lang="zh-CN" altLang="en-US"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点此替换文本</a:t>
            </a:r>
            <a:endParaRPr lang="en-GB" altLang="zh-CN"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30" name="TextBox 29"/>
          <p:cNvSpPr txBox="1"/>
          <p:nvPr/>
        </p:nvSpPr>
        <p:spPr>
          <a:xfrm>
            <a:off x="1248189" y="1906017"/>
            <a:ext cx="1584933" cy="184698"/>
          </a:xfrm>
          <a:prstGeom prst="rect">
            <a:avLst/>
          </a:prstGeom>
          <a:noFill/>
        </p:spPr>
        <p:txBody>
          <a:bodyPr wrap="square" lIns="0" tIns="0" rIns="0" bIns="0" rtlCol="0">
            <a:spAutoFit/>
          </a:bodyPr>
          <a:lstStyle/>
          <a:p>
            <a:pPr algn="r"/>
            <a:r>
              <a:rPr lang="zh-CN" altLang="en-US" sz="1200" b="1" dirty="0" smtClean="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点此替换文本</a:t>
            </a:r>
            <a:endParaRPr lang="en-GB"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31" name="TextBox 30"/>
          <p:cNvSpPr txBox="1"/>
          <p:nvPr/>
        </p:nvSpPr>
        <p:spPr>
          <a:xfrm>
            <a:off x="1248189" y="3043180"/>
            <a:ext cx="1584933" cy="184698"/>
          </a:xfrm>
          <a:prstGeom prst="rect">
            <a:avLst/>
          </a:prstGeom>
          <a:noFill/>
        </p:spPr>
        <p:txBody>
          <a:bodyPr wrap="square" lIns="0" tIns="0" rIns="0" bIns="0" rtlCol="0">
            <a:spAutoFit/>
          </a:bodyPr>
          <a:lstStyle/>
          <a:p>
            <a:pPr algn="r"/>
            <a:r>
              <a:rPr lang="zh-CN" altLang="en-US"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点此替换文本</a:t>
            </a:r>
            <a:endParaRPr lang="en-GB" altLang="zh-CN" sz="1200" b="1" dirty="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nvGrpSpPr>
          <p:cNvPr id="5" name="Group 3"/>
          <p:cNvGrpSpPr/>
          <p:nvPr/>
        </p:nvGrpSpPr>
        <p:grpSpPr>
          <a:xfrm>
            <a:off x="3236551" y="2683443"/>
            <a:ext cx="1048826" cy="904161"/>
            <a:chOff x="4314555" y="4028429"/>
            <a:chExt cx="1398268" cy="1205404"/>
          </a:xfrm>
        </p:grpSpPr>
        <p:sp>
          <p:nvSpPr>
            <p:cNvPr id="16" name="Hexagon 15"/>
            <p:cNvSpPr/>
            <p:nvPr/>
          </p:nvSpPr>
          <p:spPr bwMode="auto">
            <a:xfrm>
              <a:off x="4314555" y="4028429"/>
              <a:ext cx="1398268" cy="1205404"/>
            </a:xfrm>
            <a:prstGeom prst="hexagon">
              <a:avLst/>
            </a:prstGeom>
            <a:solidFill>
              <a:schemeClr val="bg1"/>
            </a:solidFill>
            <a:ln w="57150">
              <a:solidFill>
                <a:schemeClr val="accent2"/>
              </a:solidFill>
              <a:round/>
              <a:headEnd/>
              <a:tailEnd/>
            </a:ln>
          </p:spPr>
          <p:txBody>
            <a:bodyPr vert="horz" wrap="square" lIns="68588" tIns="34294" rIns="68588" bIns="34294" numCol="1" rtlCol="0" anchor="ctr" anchorCtr="0" compatLnSpc="1">
              <a:prstTxWarp prst="textNoShape">
                <a:avLst/>
              </a:prstTxWarp>
            </a:bodyPr>
            <a:lstStyle/>
            <a:p>
              <a:pPr algn="ctr"/>
              <a:endParaRPr lang="en-US" sz="9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31"/>
            <p:cNvGrpSpPr/>
            <p:nvPr/>
          </p:nvGrpSpPr>
          <p:grpSpPr>
            <a:xfrm>
              <a:off x="4784601" y="4317339"/>
              <a:ext cx="576433" cy="606570"/>
              <a:chOff x="1641475" y="2428876"/>
              <a:chExt cx="242888" cy="255587"/>
            </a:xfrm>
            <a:solidFill>
              <a:srgbClr val="9CBC58"/>
            </a:solidFill>
          </p:grpSpPr>
          <p:sp>
            <p:nvSpPr>
              <p:cNvPr id="33"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7"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8" name="Group 1"/>
          <p:cNvGrpSpPr/>
          <p:nvPr/>
        </p:nvGrpSpPr>
        <p:grpSpPr>
          <a:xfrm>
            <a:off x="3236551" y="1547835"/>
            <a:ext cx="1048826" cy="904161"/>
            <a:chOff x="4314555" y="2514464"/>
            <a:chExt cx="1398268" cy="1205404"/>
          </a:xfrm>
        </p:grpSpPr>
        <p:sp>
          <p:nvSpPr>
            <p:cNvPr id="15" name="Hexagon 14"/>
            <p:cNvSpPr/>
            <p:nvPr/>
          </p:nvSpPr>
          <p:spPr bwMode="auto">
            <a:xfrm>
              <a:off x="4314555" y="2514464"/>
              <a:ext cx="1398268" cy="1205404"/>
            </a:xfrm>
            <a:prstGeom prst="hexagon">
              <a:avLst/>
            </a:prstGeom>
            <a:solidFill>
              <a:schemeClr val="bg1"/>
            </a:solidFill>
            <a:ln w="57150">
              <a:solidFill>
                <a:schemeClr val="accent1"/>
              </a:solidFill>
              <a:round/>
              <a:headEnd/>
              <a:tailEnd/>
            </a:ln>
          </p:spPr>
          <p:txBody>
            <a:bodyPr vert="horz" wrap="square" lIns="68588" tIns="34294" rIns="68588" bIns="34294" numCol="1" rtlCol="0" anchor="ctr" anchorCtr="0" compatLnSpc="1">
              <a:prstTxWarp prst="textNoShape">
                <a:avLst/>
              </a:prstTxWarp>
            </a:bodyPr>
            <a:lstStyle/>
            <a:p>
              <a:pPr algn="ctr"/>
              <a:endParaRPr lang="en-US" sz="9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Shape 808"/>
            <p:cNvSpPr/>
            <p:nvPr/>
          </p:nvSpPr>
          <p:spPr>
            <a:xfrm>
              <a:off x="4757632" y="2928712"/>
              <a:ext cx="599635" cy="359821"/>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cap="flat">
              <a:noFill/>
              <a:miter lim="400000"/>
            </a:ln>
            <a:effectLst/>
          </p:spPr>
          <p:txBody>
            <a:bodyPr wrap="square" lIns="28578" tIns="28578" rIns="28578" bIns="28578" numCol="1" anchor="ctr">
              <a:noAutofit/>
            </a:bodyPr>
            <a:lstStyle/>
            <a:p>
              <a:pPr lvl="0">
                <a:defRPr sz="3200">
                  <a:solidFill>
                    <a:srgbClr val="FFFFFF"/>
                  </a:solidFill>
                  <a:latin typeface="+mn-lt"/>
                  <a:ea typeface="+mn-ea"/>
                  <a:cs typeface="+mn-cs"/>
                  <a:sym typeface="Helvetica Light"/>
                </a:defRPr>
              </a:pPr>
              <a:endParaRPr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4"/>
          <p:cNvGrpSpPr/>
          <p:nvPr/>
        </p:nvGrpSpPr>
        <p:grpSpPr>
          <a:xfrm>
            <a:off x="4853490" y="2683443"/>
            <a:ext cx="1048826" cy="904161"/>
            <a:chOff x="6470216" y="4028429"/>
            <a:chExt cx="1398268" cy="1205404"/>
          </a:xfrm>
        </p:grpSpPr>
        <p:sp>
          <p:nvSpPr>
            <p:cNvPr id="18" name="Hexagon 17"/>
            <p:cNvSpPr/>
            <p:nvPr/>
          </p:nvSpPr>
          <p:spPr bwMode="auto">
            <a:xfrm flipH="1">
              <a:off x="6470216" y="4028429"/>
              <a:ext cx="1398268" cy="1205404"/>
            </a:xfrm>
            <a:prstGeom prst="hexagon">
              <a:avLst/>
            </a:prstGeom>
            <a:solidFill>
              <a:schemeClr val="bg1"/>
            </a:solidFill>
            <a:ln w="57150">
              <a:solidFill>
                <a:schemeClr val="accent3"/>
              </a:solidFill>
              <a:round/>
              <a:headEnd/>
              <a:tailEnd/>
            </a:ln>
          </p:spPr>
          <p:txBody>
            <a:bodyPr vert="horz" wrap="square" lIns="68588" tIns="34294" rIns="68588" bIns="34294" numCol="1" rtlCol="0" anchor="ctr" anchorCtr="0" compatLnSpc="1">
              <a:prstTxWarp prst="textNoShape">
                <a:avLst/>
              </a:prstTxWarp>
            </a:bodyPr>
            <a:lstStyle/>
            <a:p>
              <a:pPr algn="ctr"/>
              <a:endParaRPr lang="en-US" sz="9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11"/>
            <p:cNvSpPr>
              <a:spLocks noEditPoints="1"/>
            </p:cNvSpPr>
            <p:nvPr/>
          </p:nvSpPr>
          <p:spPr bwMode="auto">
            <a:xfrm>
              <a:off x="6969021" y="4469634"/>
              <a:ext cx="463070" cy="41143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accent3"/>
            </a:solidFill>
            <a:ln>
              <a:noFill/>
            </a:ln>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TextBox 47"/>
          <p:cNvSpPr txBox="1"/>
          <p:nvPr/>
        </p:nvSpPr>
        <p:spPr>
          <a:xfrm>
            <a:off x="968809" y="3914131"/>
            <a:ext cx="7201251" cy="923490"/>
          </a:xfrm>
          <a:prstGeom prst="rect">
            <a:avLst/>
          </a:prstGeom>
          <a:noFill/>
        </p:spPr>
        <p:txBody>
          <a:bodyPr wrap="square" rtlCol="0">
            <a:spAutoFit/>
          </a:bodyPr>
          <a:lstStyle/>
          <a:p>
            <a:pPr algn="ctr">
              <a:lnSpc>
                <a:spcPct val="150000"/>
              </a:lnSpc>
            </a:pPr>
            <a:r>
              <a:rPr lang="en-US" altLang="zh-CN"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 danaime lovera donWakamare dimasa quosam santLoirem ipsume koler sit denimaOstebus daname lovera don Wakamare dimasa qm santLorem ipsume denimaOstebus daname lovera don Wakama dalaman. Dalam masanaki kudapatar.” “DenimaOstebus danaime lovera donWakamare dimasa quosam santLoirem ipsume koler sit denimaOstebus daname lovera don Wakamare dimasa qm santLorem ipsume denimaOstebus daname lovera don Wakama dalaman. Dalam masanaki kudapatar.”</a:t>
            </a:r>
            <a:endParaRPr lang="id-ID" altLang="zh-CN"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Tree>
    <p:extLst>
      <p:ext uri="{BB962C8B-B14F-4D97-AF65-F5344CB8AC3E}">
        <p14:creationId xmlns:p14="http://schemas.microsoft.com/office/powerpoint/2010/main" val="924352148"/>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28" grpId="0"/>
      <p:bldP spid="29" grpId="0"/>
      <p:bldP spid="30" grpId="0"/>
      <p:bldP spid="31"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31908" y="2990342"/>
            <a:ext cx="1553829" cy="1193121"/>
            <a:chOff x="4041728" y="3985996"/>
            <a:chExt cx="2071525" cy="1590639"/>
          </a:xfrm>
        </p:grpSpPr>
        <p:sp>
          <p:nvSpPr>
            <p:cNvPr id="16" name="Pie 15"/>
            <p:cNvSpPr/>
            <p:nvPr/>
          </p:nvSpPr>
          <p:spPr>
            <a:xfrm rot="16200000">
              <a:off x="4522614" y="3985996"/>
              <a:ext cx="1590639" cy="1590639"/>
            </a:xfrm>
            <a:prstGeom prst="pieWedg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60" name="Straight Connector 59"/>
            <p:cNvCxnSpPr/>
            <p:nvPr/>
          </p:nvCxnSpPr>
          <p:spPr>
            <a:xfrm flipH="1">
              <a:off x="4041728" y="4030813"/>
              <a:ext cx="1012484"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Shape 1713"/>
            <p:cNvSpPr/>
            <p:nvPr/>
          </p:nvSpPr>
          <p:spPr>
            <a:xfrm>
              <a:off x="4714919" y="4073665"/>
              <a:ext cx="379332" cy="476591"/>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a:miter lim="400000"/>
            </a:ln>
          </p:spPr>
          <p:txBody>
            <a:bodyPr lIns="28578" tIns="28578" rIns="28578" bIns="28578" anchor="ctr"/>
            <a:lstStyle/>
            <a:p>
              <a:pPr lvl="0" algn="l">
                <a:defRPr sz="3100" b="1">
                  <a:latin typeface="Kontrapunkt Bob Bold"/>
                  <a:ea typeface="Kontrapunkt Bob Bold"/>
                  <a:cs typeface="Kontrapunkt Bob Bold"/>
                  <a:sym typeface="Kontrapunkt Bob Bold"/>
                </a:defRPr>
              </a:pPr>
              <a:endParaRPr sz="232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42"/>
          <p:cNvGrpSpPr/>
          <p:nvPr/>
        </p:nvGrpSpPr>
        <p:grpSpPr>
          <a:xfrm>
            <a:off x="5986364" y="1694616"/>
            <a:ext cx="1958136" cy="663583"/>
            <a:chOff x="7966022" y="2026338"/>
            <a:chExt cx="2610538" cy="884673"/>
          </a:xfrm>
        </p:grpSpPr>
        <p:sp>
          <p:nvSpPr>
            <p:cNvPr id="44" name="Text Placeholder 8"/>
            <p:cNvSpPr txBox="1">
              <a:spLocks/>
            </p:cNvSpPr>
            <p:nvPr/>
          </p:nvSpPr>
          <p:spPr>
            <a:xfrm>
              <a:off x="7966022" y="2026338"/>
              <a:ext cx="1890842" cy="271292"/>
            </a:xfrm>
            <a:prstGeom prst="rect">
              <a:avLst/>
            </a:prstGeom>
          </p:spPr>
          <p:txBody>
            <a:bodyPr vert="horz" lIns="68588" tIns="34294" rIns="68588" bIns="34294"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050" b="1" dirty="0" smtClean="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点此替换文本</a:t>
              </a:r>
              <a:endParaRPr lang="en-GB"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45" name="Text Placeholder 1"/>
            <p:cNvSpPr txBox="1">
              <a:spLocks/>
            </p:cNvSpPr>
            <p:nvPr/>
          </p:nvSpPr>
          <p:spPr>
            <a:xfrm>
              <a:off x="8061274" y="2297630"/>
              <a:ext cx="2515286" cy="613381"/>
            </a:xfrm>
            <a:prstGeom prst="rect">
              <a:avLst/>
            </a:prstGeom>
          </p:spPr>
          <p:txBody>
            <a:bodyPr vert="horz" lIns="0" tIns="34294" rIns="68588" bIns="34294"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45"/>
          <p:cNvGrpSpPr/>
          <p:nvPr/>
        </p:nvGrpSpPr>
        <p:grpSpPr>
          <a:xfrm>
            <a:off x="5986364" y="3522271"/>
            <a:ext cx="1958136" cy="663583"/>
            <a:chOff x="7966022" y="2026338"/>
            <a:chExt cx="2610538" cy="884673"/>
          </a:xfrm>
        </p:grpSpPr>
        <p:sp>
          <p:nvSpPr>
            <p:cNvPr id="47" name="Text Placeholder 8"/>
            <p:cNvSpPr txBox="1">
              <a:spLocks/>
            </p:cNvSpPr>
            <p:nvPr/>
          </p:nvSpPr>
          <p:spPr>
            <a:xfrm>
              <a:off x="7966022" y="2026338"/>
              <a:ext cx="1890842" cy="271292"/>
            </a:xfrm>
            <a:prstGeom prst="rect">
              <a:avLst/>
            </a:prstGeom>
          </p:spPr>
          <p:txBody>
            <a:bodyPr vert="horz" lIns="68588" tIns="34294" rIns="68588" bIns="34294"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点此替换文本</a:t>
              </a:r>
              <a:endParaRPr lang="en-GB" altLang="zh-CN"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48" name="Text Placeholder 1"/>
            <p:cNvSpPr txBox="1">
              <a:spLocks/>
            </p:cNvSpPr>
            <p:nvPr/>
          </p:nvSpPr>
          <p:spPr>
            <a:xfrm>
              <a:off x="8061274" y="2297630"/>
              <a:ext cx="2515286" cy="613381"/>
            </a:xfrm>
            <a:prstGeom prst="rect">
              <a:avLst/>
            </a:prstGeom>
          </p:spPr>
          <p:txBody>
            <a:bodyPr vert="horz" lIns="0" tIns="34294" rIns="68588" bIns="34294"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5" name="Group 48"/>
          <p:cNvGrpSpPr/>
          <p:nvPr/>
        </p:nvGrpSpPr>
        <p:grpSpPr>
          <a:xfrm>
            <a:off x="1253538" y="1694616"/>
            <a:ext cx="1891204" cy="663583"/>
            <a:chOff x="8061274" y="2026338"/>
            <a:chExt cx="2521306" cy="884673"/>
          </a:xfrm>
        </p:grpSpPr>
        <p:sp>
          <p:nvSpPr>
            <p:cNvPr id="50" name="Text Placeholder 8"/>
            <p:cNvSpPr txBox="1">
              <a:spLocks/>
            </p:cNvSpPr>
            <p:nvPr/>
          </p:nvSpPr>
          <p:spPr>
            <a:xfrm>
              <a:off x="8691738" y="2026338"/>
              <a:ext cx="1890842" cy="271292"/>
            </a:xfrm>
            <a:prstGeom prst="rect">
              <a:avLst/>
            </a:prstGeom>
          </p:spPr>
          <p:txBody>
            <a:bodyPr vert="horz" lIns="68588" tIns="34294" rIns="68588" bIns="34294"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smtClean="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点此替换文本</a:t>
              </a:r>
              <a:endParaRPr lang="en-GB"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51" name="Text Placeholder 1"/>
            <p:cNvSpPr txBox="1">
              <a:spLocks/>
            </p:cNvSpPr>
            <p:nvPr/>
          </p:nvSpPr>
          <p:spPr>
            <a:xfrm>
              <a:off x="8061274" y="2297630"/>
              <a:ext cx="2515286" cy="613381"/>
            </a:xfrm>
            <a:prstGeom prst="rect">
              <a:avLst/>
            </a:prstGeom>
          </p:spPr>
          <p:txBody>
            <a:bodyPr vert="horz" lIns="0" tIns="34294" rIns="68588" bIns="34294"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6" name="Group 51"/>
          <p:cNvGrpSpPr/>
          <p:nvPr/>
        </p:nvGrpSpPr>
        <p:grpSpPr>
          <a:xfrm>
            <a:off x="1253538" y="3522271"/>
            <a:ext cx="1891204" cy="663583"/>
            <a:chOff x="8061274" y="2026338"/>
            <a:chExt cx="2521306" cy="884673"/>
          </a:xfrm>
        </p:grpSpPr>
        <p:sp>
          <p:nvSpPr>
            <p:cNvPr id="53" name="Text Placeholder 8"/>
            <p:cNvSpPr txBox="1">
              <a:spLocks/>
            </p:cNvSpPr>
            <p:nvPr/>
          </p:nvSpPr>
          <p:spPr>
            <a:xfrm>
              <a:off x="8691738" y="2026338"/>
              <a:ext cx="1890842" cy="271292"/>
            </a:xfrm>
            <a:prstGeom prst="rect">
              <a:avLst/>
            </a:prstGeom>
          </p:spPr>
          <p:txBody>
            <a:bodyPr vert="horz" lIns="68588" tIns="34294" rIns="68588" bIns="34294"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点此替换文本</a:t>
              </a:r>
              <a:endParaRPr lang="en-GB" altLang="zh-CN" sz="1050" b="1" dirty="0">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54" name="Text Placeholder 1"/>
            <p:cNvSpPr txBox="1">
              <a:spLocks/>
            </p:cNvSpPr>
            <p:nvPr/>
          </p:nvSpPr>
          <p:spPr>
            <a:xfrm>
              <a:off x="8061274" y="2297630"/>
              <a:ext cx="2515286" cy="613381"/>
            </a:xfrm>
            <a:prstGeom prst="rect">
              <a:avLst/>
            </a:prstGeom>
          </p:spPr>
          <p:txBody>
            <a:bodyPr vert="horz" lIns="0" tIns="34294" rIns="68588" bIns="34294"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9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9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7" name="Group 3"/>
          <p:cNvGrpSpPr/>
          <p:nvPr/>
        </p:nvGrpSpPr>
        <p:grpSpPr>
          <a:xfrm>
            <a:off x="4578615" y="1799765"/>
            <a:ext cx="1505034" cy="1193121"/>
            <a:chOff x="6103759" y="2398749"/>
            <a:chExt cx="2006474" cy="1590639"/>
          </a:xfrm>
        </p:grpSpPr>
        <p:sp>
          <p:nvSpPr>
            <p:cNvPr id="15" name="Pie 14"/>
            <p:cNvSpPr/>
            <p:nvPr/>
          </p:nvSpPr>
          <p:spPr>
            <a:xfrm rot="5400000">
              <a:off x="6103759" y="2398749"/>
              <a:ext cx="1590639" cy="1590639"/>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8" name="Straight Connector 57"/>
            <p:cNvCxnSpPr/>
            <p:nvPr/>
          </p:nvCxnSpPr>
          <p:spPr>
            <a:xfrm flipH="1">
              <a:off x="7097749" y="3946993"/>
              <a:ext cx="101248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67"/>
            <p:cNvGrpSpPr/>
            <p:nvPr/>
          </p:nvGrpSpPr>
          <p:grpSpPr>
            <a:xfrm>
              <a:off x="7046949" y="3467100"/>
              <a:ext cx="458751" cy="444141"/>
              <a:chOff x="2339975" y="3200401"/>
              <a:chExt cx="249238" cy="241301"/>
            </a:xfrm>
            <a:solidFill>
              <a:schemeClr val="bg1"/>
            </a:solidFill>
          </p:grpSpPr>
          <p:sp>
            <p:nvSpPr>
              <p:cNvPr id="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0"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9" name="Group 4"/>
          <p:cNvGrpSpPr/>
          <p:nvPr/>
        </p:nvGrpSpPr>
        <p:grpSpPr>
          <a:xfrm>
            <a:off x="4578616" y="2990341"/>
            <a:ext cx="1193121" cy="1549151"/>
            <a:chOff x="6103761" y="3985996"/>
            <a:chExt cx="1590639" cy="2065289"/>
          </a:xfrm>
        </p:grpSpPr>
        <p:sp>
          <p:nvSpPr>
            <p:cNvPr id="17" name="Pie 16"/>
            <p:cNvSpPr/>
            <p:nvPr/>
          </p:nvSpPr>
          <p:spPr>
            <a:xfrm rot="10800000">
              <a:off x="6103761" y="3985996"/>
              <a:ext cx="1590639" cy="1590639"/>
            </a:xfrm>
            <a:prstGeom prst="pieWedg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7" name="Straight Connector 56"/>
            <p:cNvCxnSpPr/>
            <p:nvPr/>
          </p:nvCxnSpPr>
          <p:spPr>
            <a:xfrm>
              <a:off x="6141741" y="5062716"/>
              <a:ext cx="0" cy="98856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27"/>
            <p:cNvGrpSpPr>
              <a:grpSpLocks/>
            </p:cNvGrpSpPr>
            <p:nvPr/>
          </p:nvGrpSpPr>
          <p:grpSpPr bwMode="auto">
            <a:xfrm>
              <a:off x="6141741" y="4988003"/>
              <a:ext cx="563609" cy="423704"/>
              <a:chOff x="0" y="0"/>
              <a:chExt cx="772" cy="579"/>
            </a:xfrm>
            <a:solidFill>
              <a:schemeClr val="bg1"/>
            </a:solidFill>
          </p:grpSpPr>
          <p:sp>
            <p:nvSpPr>
              <p:cNvPr id="92" name="Freeform 23"/>
              <p:cNvSpPr>
                <a:spLocks/>
              </p:cNvSpPr>
              <p:nvPr/>
            </p:nvSpPr>
            <p:spPr bwMode="auto">
              <a:xfrm>
                <a:off x="0" y="0"/>
                <a:ext cx="772" cy="344"/>
              </a:xfrm>
              <a:custGeom>
                <a:avLst/>
                <a:gdLst>
                  <a:gd name="T0" fmla="*/ 653 w 21279"/>
                  <a:gd name="T1" fmla="*/ 344 h 21600"/>
                  <a:gd name="T2" fmla="*/ 707 w 21279"/>
                  <a:gd name="T3" fmla="*/ 301 h 21600"/>
                  <a:gd name="T4" fmla="*/ 771 w 21279"/>
                  <a:gd name="T5" fmla="*/ 43 h 21600"/>
                  <a:gd name="T6" fmla="*/ 739 w 21279"/>
                  <a:gd name="T7" fmla="*/ 0 h 21600"/>
                  <a:gd name="T8" fmla="*/ 30 w 21279"/>
                  <a:gd name="T9" fmla="*/ 0 h 21600"/>
                  <a:gd name="T10" fmla="*/ 3 w 21279"/>
                  <a:gd name="T11" fmla="*/ 27 h 21600"/>
                  <a:gd name="T12" fmla="*/ 57 w 21279"/>
                  <a:gd name="T13" fmla="*/ 54 h 21600"/>
                  <a:gd name="T14" fmla="*/ 159 w 21279"/>
                  <a:gd name="T15" fmla="*/ 65 h 21600"/>
                  <a:gd name="T16" fmla="*/ 213 w 21279"/>
                  <a:gd name="T17" fmla="*/ 108 h 21600"/>
                  <a:gd name="T18" fmla="*/ 256 w 21279"/>
                  <a:gd name="T19" fmla="*/ 301 h 21600"/>
                  <a:gd name="T20" fmla="*/ 309 w 21279"/>
                  <a:gd name="T21" fmla="*/ 344 h 21600"/>
                  <a:gd name="T22" fmla="*/ 653 w 21279"/>
                  <a:gd name="T23" fmla="*/ 344 h 21600"/>
                  <a:gd name="T24" fmla="*/ 653 w 21279"/>
                  <a:gd name="T25" fmla="*/ 344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79" h="21600">
                    <a:moveTo>
                      <a:pt x="17995" y="21600"/>
                    </a:moveTo>
                    <a:cubicBezTo>
                      <a:pt x="18587" y="21600"/>
                      <a:pt x="19327" y="20588"/>
                      <a:pt x="19475" y="18900"/>
                    </a:cubicBezTo>
                    <a:cubicBezTo>
                      <a:pt x="21250" y="2700"/>
                      <a:pt x="21250" y="2700"/>
                      <a:pt x="21250" y="2700"/>
                    </a:cubicBezTo>
                    <a:cubicBezTo>
                      <a:pt x="21398" y="1350"/>
                      <a:pt x="20954" y="0"/>
                      <a:pt x="20362" y="0"/>
                    </a:cubicBezTo>
                    <a:cubicBezTo>
                      <a:pt x="834" y="0"/>
                      <a:pt x="834" y="0"/>
                      <a:pt x="834" y="0"/>
                    </a:cubicBezTo>
                    <a:cubicBezTo>
                      <a:pt x="242" y="0"/>
                      <a:pt x="-202" y="675"/>
                      <a:pt x="94" y="1688"/>
                    </a:cubicBezTo>
                    <a:cubicBezTo>
                      <a:pt x="242" y="2362"/>
                      <a:pt x="982" y="3375"/>
                      <a:pt x="1573" y="3375"/>
                    </a:cubicBezTo>
                    <a:cubicBezTo>
                      <a:pt x="4384" y="4050"/>
                      <a:pt x="4384" y="4050"/>
                      <a:pt x="4384" y="4050"/>
                    </a:cubicBezTo>
                    <a:cubicBezTo>
                      <a:pt x="4976" y="4050"/>
                      <a:pt x="5716" y="5400"/>
                      <a:pt x="5864" y="6750"/>
                    </a:cubicBezTo>
                    <a:cubicBezTo>
                      <a:pt x="7047" y="18900"/>
                      <a:pt x="7047" y="18900"/>
                      <a:pt x="7047" y="18900"/>
                    </a:cubicBezTo>
                    <a:cubicBezTo>
                      <a:pt x="7195" y="20588"/>
                      <a:pt x="7935" y="21600"/>
                      <a:pt x="8527" y="21600"/>
                    </a:cubicBezTo>
                    <a:lnTo>
                      <a:pt x="17995" y="21600"/>
                    </a:lnTo>
                    <a:close/>
                    <a:moveTo>
                      <a:pt x="17995" y="2160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Oval 24"/>
              <p:cNvSpPr>
                <a:spLocks/>
              </p:cNvSpPr>
              <p:nvPr/>
            </p:nvSpPr>
            <p:spPr bwMode="auto">
              <a:xfrm>
                <a:off x="304" y="461"/>
                <a:ext cx="122" cy="118"/>
              </a:xfrm>
              <a:prstGeom prst="ellipse">
                <a:avLst/>
              </a:prstGeom>
              <a:grp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4" name="Oval 25"/>
              <p:cNvSpPr>
                <a:spLocks/>
              </p:cNvSpPr>
              <p:nvPr/>
            </p:nvSpPr>
            <p:spPr bwMode="auto">
              <a:xfrm>
                <a:off x="520" y="461"/>
                <a:ext cx="122" cy="118"/>
              </a:xfrm>
              <a:prstGeom prst="ellipse">
                <a:avLst/>
              </a:prstGeom>
              <a:grp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Freeform 26"/>
              <p:cNvSpPr>
                <a:spLocks/>
              </p:cNvSpPr>
              <p:nvPr/>
            </p:nvSpPr>
            <p:spPr bwMode="auto">
              <a:xfrm>
                <a:off x="247" y="302"/>
                <a:ext cx="432" cy="127"/>
              </a:xfrm>
              <a:custGeom>
                <a:avLst/>
                <a:gdLst>
                  <a:gd name="T0" fmla="*/ 36 w 21275"/>
                  <a:gd name="T1" fmla="*/ 0 h 21600"/>
                  <a:gd name="T2" fmla="*/ 4 w 21275"/>
                  <a:gd name="T3" fmla="*/ 85 h 21600"/>
                  <a:gd name="T4" fmla="*/ 31 w 21275"/>
                  <a:gd name="T5" fmla="*/ 127 h 21600"/>
                  <a:gd name="T6" fmla="*/ 432 w 21275"/>
                  <a:gd name="T7" fmla="*/ 1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5" h="21600">
                    <a:moveTo>
                      <a:pt x="1782" y="0"/>
                    </a:moveTo>
                    <a:cubicBezTo>
                      <a:pt x="202" y="14400"/>
                      <a:pt x="202" y="14400"/>
                      <a:pt x="202" y="14400"/>
                    </a:cubicBezTo>
                    <a:cubicBezTo>
                      <a:pt x="-325" y="18000"/>
                      <a:pt x="202" y="21600"/>
                      <a:pt x="1519" y="21600"/>
                    </a:cubicBezTo>
                    <a:cubicBezTo>
                      <a:pt x="21275" y="21600"/>
                      <a:pt x="21275" y="21600"/>
                      <a:pt x="21275" y="21600"/>
                    </a:cubicBezTo>
                  </a:path>
                </a:pathLst>
              </a:custGeom>
              <a:grpFill/>
              <a:ln w="12700" cap="flat">
                <a:solidFill>
                  <a:srgbClr val="FFFFFF"/>
                </a:solidFill>
                <a:prstDash val="solid"/>
                <a:miter lim="800000"/>
                <a:headEnd type="none" w="med" len="med"/>
                <a:tailEnd type="none" w="med" len="med"/>
              </a:ln>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1" name="Group 2"/>
          <p:cNvGrpSpPr/>
          <p:nvPr/>
        </p:nvGrpSpPr>
        <p:grpSpPr>
          <a:xfrm>
            <a:off x="3392616" y="1451983"/>
            <a:ext cx="1193120" cy="1540902"/>
            <a:chOff x="4522615" y="1935094"/>
            <a:chExt cx="1590638" cy="2054293"/>
          </a:xfrm>
        </p:grpSpPr>
        <p:grpSp>
          <p:nvGrpSpPr>
            <p:cNvPr id="12" name="Group 1"/>
            <p:cNvGrpSpPr/>
            <p:nvPr/>
          </p:nvGrpSpPr>
          <p:grpSpPr>
            <a:xfrm>
              <a:off x="4522615" y="1935094"/>
              <a:ext cx="1590638" cy="2054293"/>
              <a:chOff x="4522615" y="1935094"/>
              <a:chExt cx="1590638" cy="2054293"/>
            </a:xfrm>
          </p:grpSpPr>
          <p:sp>
            <p:nvSpPr>
              <p:cNvPr id="18" name="Pie 17"/>
              <p:cNvSpPr/>
              <p:nvPr/>
            </p:nvSpPr>
            <p:spPr>
              <a:xfrm>
                <a:off x="4522615" y="2398745"/>
                <a:ext cx="1590638" cy="1590642"/>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6" name="Straight Connector 55"/>
              <p:cNvCxnSpPr/>
              <p:nvPr/>
            </p:nvCxnSpPr>
            <p:spPr>
              <a:xfrm>
                <a:off x="6073161" y="1935094"/>
                <a:ext cx="0" cy="98856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6" name="AutoShape 17"/>
            <p:cNvSpPr>
              <a:spLocks/>
            </p:cNvSpPr>
            <p:nvPr/>
          </p:nvSpPr>
          <p:spPr bwMode="auto">
            <a:xfrm>
              <a:off x="5555077" y="2551710"/>
              <a:ext cx="457103" cy="478939"/>
            </a:xfrm>
            <a:custGeom>
              <a:avLst/>
              <a:gdLst>
                <a:gd name="T0" fmla="*/ 11727 w 21338"/>
                <a:gd name="T1" fmla="*/ 7308 h 21600"/>
                <a:gd name="T2" fmla="*/ 7039 w 21338"/>
                <a:gd name="T3" fmla="*/ 9744 h 21600"/>
                <a:gd name="T4" fmla="*/ 9551 w 21338"/>
                <a:gd name="T5" fmla="*/ 14292 h 21600"/>
                <a:gd name="T6" fmla="*/ 14239 w 21338"/>
                <a:gd name="T7" fmla="*/ 11856 h 21600"/>
                <a:gd name="T8" fmla="*/ 11727 w 21338"/>
                <a:gd name="T9" fmla="*/ 7308 h 21600"/>
                <a:gd name="T10" fmla="*/ 12397 w 21338"/>
                <a:gd name="T11" fmla="*/ 11368 h 21600"/>
                <a:gd name="T12" fmla="*/ 10053 w 21338"/>
                <a:gd name="T13" fmla="*/ 12505 h 21600"/>
                <a:gd name="T14" fmla="*/ 8881 w 21338"/>
                <a:gd name="T15" fmla="*/ 10232 h 21600"/>
                <a:gd name="T16" fmla="*/ 11225 w 21338"/>
                <a:gd name="T17" fmla="*/ 9095 h 21600"/>
                <a:gd name="T18" fmla="*/ 12397 w 21338"/>
                <a:gd name="T19" fmla="*/ 11368 h 21600"/>
                <a:gd name="T20" fmla="*/ 20937 w 21338"/>
                <a:gd name="T21" fmla="*/ 13155 h 21600"/>
                <a:gd name="T22" fmla="*/ 18760 w 21338"/>
                <a:gd name="T23" fmla="*/ 12018 h 21600"/>
                <a:gd name="T24" fmla="*/ 18760 w 21338"/>
                <a:gd name="T25" fmla="*/ 9420 h 21600"/>
                <a:gd name="T26" fmla="*/ 20769 w 21338"/>
                <a:gd name="T27" fmla="*/ 8120 h 21600"/>
                <a:gd name="T28" fmla="*/ 21104 w 21338"/>
                <a:gd name="T29" fmla="*/ 6983 h 21600"/>
                <a:gd name="T30" fmla="*/ 18927 w 21338"/>
                <a:gd name="T31" fmla="*/ 3411 h 21600"/>
                <a:gd name="T32" fmla="*/ 17755 w 21338"/>
                <a:gd name="T33" fmla="*/ 3086 h 21600"/>
                <a:gd name="T34" fmla="*/ 15746 w 21338"/>
                <a:gd name="T35" fmla="*/ 4385 h 21600"/>
                <a:gd name="T36" fmla="*/ 13569 w 21338"/>
                <a:gd name="T37" fmla="*/ 3248 h 21600"/>
                <a:gd name="T38" fmla="*/ 13569 w 21338"/>
                <a:gd name="T39" fmla="*/ 812 h 21600"/>
                <a:gd name="T40" fmla="*/ 12732 w 21338"/>
                <a:gd name="T41" fmla="*/ 0 h 21600"/>
                <a:gd name="T42" fmla="*/ 8546 w 21338"/>
                <a:gd name="T43" fmla="*/ 0 h 21600"/>
                <a:gd name="T44" fmla="*/ 7876 w 21338"/>
                <a:gd name="T45" fmla="*/ 325 h 21600"/>
                <a:gd name="T46" fmla="*/ 7541 w 21338"/>
                <a:gd name="T47" fmla="*/ 974 h 21600"/>
                <a:gd name="T48" fmla="*/ 7541 w 21338"/>
                <a:gd name="T49" fmla="*/ 3248 h 21600"/>
                <a:gd name="T50" fmla="*/ 5532 w 21338"/>
                <a:gd name="T51" fmla="*/ 4385 h 21600"/>
                <a:gd name="T52" fmla="*/ 3355 w 21338"/>
                <a:gd name="T53" fmla="*/ 3248 h 21600"/>
                <a:gd name="T54" fmla="*/ 2686 w 21338"/>
                <a:gd name="T55" fmla="*/ 3248 h 21600"/>
                <a:gd name="T56" fmla="*/ 2183 w 21338"/>
                <a:gd name="T57" fmla="*/ 3735 h 21600"/>
                <a:gd name="T58" fmla="*/ 6 w 21338"/>
                <a:gd name="T59" fmla="*/ 7308 h 21600"/>
                <a:gd name="T60" fmla="*/ 6 w 21338"/>
                <a:gd name="T61" fmla="*/ 7958 h 21600"/>
                <a:gd name="T62" fmla="*/ 509 w 21338"/>
                <a:gd name="T63" fmla="*/ 8445 h 21600"/>
                <a:gd name="T64" fmla="*/ 2518 w 21338"/>
                <a:gd name="T65" fmla="*/ 9582 h 21600"/>
                <a:gd name="T66" fmla="*/ 2518 w 21338"/>
                <a:gd name="T67" fmla="*/ 12018 h 21600"/>
                <a:gd name="T68" fmla="*/ 509 w 21338"/>
                <a:gd name="T69" fmla="*/ 13155 h 21600"/>
                <a:gd name="T70" fmla="*/ 174 w 21338"/>
                <a:gd name="T71" fmla="*/ 14454 h 21600"/>
                <a:gd name="T72" fmla="*/ 2183 w 21338"/>
                <a:gd name="T73" fmla="*/ 18027 h 21600"/>
                <a:gd name="T74" fmla="*/ 3523 w 21338"/>
                <a:gd name="T75" fmla="*/ 18352 h 21600"/>
                <a:gd name="T76" fmla="*/ 5532 w 21338"/>
                <a:gd name="T77" fmla="*/ 17215 h 21600"/>
                <a:gd name="T78" fmla="*/ 7709 w 21338"/>
                <a:gd name="T79" fmla="*/ 18352 h 21600"/>
                <a:gd name="T80" fmla="*/ 7709 w 21338"/>
                <a:gd name="T81" fmla="*/ 20788 h 21600"/>
                <a:gd name="T82" fmla="*/ 8044 w 21338"/>
                <a:gd name="T83" fmla="*/ 21438 h 21600"/>
                <a:gd name="T84" fmla="*/ 8713 w 21338"/>
                <a:gd name="T85" fmla="*/ 21600 h 21600"/>
                <a:gd name="T86" fmla="*/ 12899 w 21338"/>
                <a:gd name="T87" fmla="*/ 21600 h 21600"/>
                <a:gd name="T88" fmla="*/ 13737 w 21338"/>
                <a:gd name="T89" fmla="*/ 20626 h 21600"/>
                <a:gd name="T90" fmla="*/ 13737 w 21338"/>
                <a:gd name="T91" fmla="*/ 18352 h 21600"/>
                <a:gd name="T92" fmla="*/ 15913 w 21338"/>
                <a:gd name="T93" fmla="*/ 17053 h 21600"/>
                <a:gd name="T94" fmla="*/ 17923 w 21338"/>
                <a:gd name="T95" fmla="*/ 18189 h 21600"/>
                <a:gd name="T96" fmla="*/ 18592 w 21338"/>
                <a:gd name="T97" fmla="*/ 18352 h 21600"/>
                <a:gd name="T98" fmla="*/ 19262 w 21338"/>
                <a:gd name="T99" fmla="*/ 17865 h 21600"/>
                <a:gd name="T100" fmla="*/ 21272 w 21338"/>
                <a:gd name="T101" fmla="*/ 14292 h 21600"/>
                <a:gd name="T102" fmla="*/ 20937 w 21338"/>
                <a:gd name="T103" fmla="*/ 13155 h 21600"/>
                <a:gd name="T104" fmla="*/ 15579 w 21338"/>
                <a:gd name="T105" fmla="*/ 12343 h 21600"/>
                <a:gd name="T106" fmla="*/ 9048 w 21338"/>
                <a:gd name="T107" fmla="*/ 15591 h 21600"/>
                <a:gd name="T108" fmla="*/ 5699 w 21338"/>
                <a:gd name="T109" fmla="*/ 9257 h 21600"/>
                <a:gd name="T110" fmla="*/ 12230 w 21338"/>
                <a:gd name="T111" fmla="*/ 6009 h 21600"/>
                <a:gd name="T112" fmla="*/ 15579 w 21338"/>
                <a:gd name="T113" fmla="*/ 12343 h 21600"/>
                <a:gd name="T114" fmla="*/ 15579 w 21338"/>
                <a:gd name="T115" fmla="*/ 123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38" h="21600">
                  <a:moveTo>
                    <a:pt x="11727" y="7308"/>
                  </a:moveTo>
                  <a:cubicBezTo>
                    <a:pt x="9718" y="6659"/>
                    <a:pt x="7709" y="7795"/>
                    <a:pt x="7039" y="9744"/>
                  </a:cubicBezTo>
                  <a:cubicBezTo>
                    <a:pt x="6537" y="11693"/>
                    <a:pt x="7541" y="13642"/>
                    <a:pt x="9551" y="14292"/>
                  </a:cubicBezTo>
                  <a:cubicBezTo>
                    <a:pt x="11560" y="14941"/>
                    <a:pt x="13569" y="13805"/>
                    <a:pt x="14239" y="11856"/>
                  </a:cubicBezTo>
                  <a:cubicBezTo>
                    <a:pt x="14909" y="9907"/>
                    <a:pt x="13737" y="7958"/>
                    <a:pt x="11727" y="7308"/>
                  </a:cubicBezTo>
                  <a:close/>
                  <a:moveTo>
                    <a:pt x="12397" y="11368"/>
                  </a:moveTo>
                  <a:cubicBezTo>
                    <a:pt x="12062" y="12343"/>
                    <a:pt x="11058" y="12830"/>
                    <a:pt x="10053" y="12505"/>
                  </a:cubicBezTo>
                  <a:cubicBezTo>
                    <a:pt x="9048" y="12180"/>
                    <a:pt x="8546" y="11206"/>
                    <a:pt x="8881" y="10232"/>
                  </a:cubicBezTo>
                  <a:cubicBezTo>
                    <a:pt x="9216" y="9257"/>
                    <a:pt x="10220" y="8770"/>
                    <a:pt x="11225" y="9095"/>
                  </a:cubicBezTo>
                  <a:cubicBezTo>
                    <a:pt x="12230" y="9420"/>
                    <a:pt x="12732" y="10394"/>
                    <a:pt x="12397" y="11368"/>
                  </a:cubicBezTo>
                  <a:close/>
                  <a:moveTo>
                    <a:pt x="20937" y="13155"/>
                  </a:moveTo>
                  <a:cubicBezTo>
                    <a:pt x="18760" y="12018"/>
                    <a:pt x="18760" y="12018"/>
                    <a:pt x="18760" y="12018"/>
                  </a:cubicBezTo>
                  <a:cubicBezTo>
                    <a:pt x="18760" y="9420"/>
                    <a:pt x="18760" y="9420"/>
                    <a:pt x="18760" y="9420"/>
                  </a:cubicBezTo>
                  <a:cubicBezTo>
                    <a:pt x="20769" y="8120"/>
                    <a:pt x="20769" y="8120"/>
                    <a:pt x="20769" y="8120"/>
                  </a:cubicBezTo>
                  <a:cubicBezTo>
                    <a:pt x="21272" y="7958"/>
                    <a:pt x="21439" y="7308"/>
                    <a:pt x="21104" y="6983"/>
                  </a:cubicBezTo>
                  <a:cubicBezTo>
                    <a:pt x="18927" y="3411"/>
                    <a:pt x="18927" y="3411"/>
                    <a:pt x="18927" y="3411"/>
                  </a:cubicBezTo>
                  <a:cubicBezTo>
                    <a:pt x="18592" y="3086"/>
                    <a:pt x="18090" y="2923"/>
                    <a:pt x="17755" y="3086"/>
                  </a:cubicBezTo>
                  <a:cubicBezTo>
                    <a:pt x="15746" y="4385"/>
                    <a:pt x="15746" y="4385"/>
                    <a:pt x="15746" y="4385"/>
                  </a:cubicBezTo>
                  <a:cubicBezTo>
                    <a:pt x="13569" y="3248"/>
                    <a:pt x="13569" y="3248"/>
                    <a:pt x="13569" y="3248"/>
                  </a:cubicBezTo>
                  <a:cubicBezTo>
                    <a:pt x="13569" y="812"/>
                    <a:pt x="13569" y="812"/>
                    <a:pt x="13569" y="812"/>
                  </a:cubicBezTo>
                  <a:cubicBezTo>
                    <a:pt x="13569" y="325"/>
                    <a:pt x="13234" y="0"/>
                    <a:pt x="12732" y="0"/>
                  </a:cubicBezTo>
                  <a:cubicBezTo>
                    <a:pt x="8546" y="0"/>
                    <a:pt x="8546" y="0"/>
                    <a:pt x="8546" y="0"/>
                  </a:cubicBezTo>
                  <a:cubicBezTo>
                    <a:pt x="8211" y="0"/>
                    <a:pt x="8044" y="162"/>
                    <a:pt x="7876" y="325"/>
                  </a:cubicBezTo>
                  <a:cubicBezTo>
                    <a:pt x="7709" y="487"/>
                    <a:pt x="7541" y="650"/>
                    <a:pt x="7541" y="974"/>
                  </a:cubicBezTo>
                  <a:cubicBezTo>
                    <a:pt x="7541" y="3248"/>
                    <a:pt x="7541" y="3248"/>
                    <a:pt x="7541" y="3248"/>
                  </a:cubicBezTo>
                  <a:cubicBezTo>
                    <a:pt x="5532" y="4385"/>
                    <a:pt x="5532" y="4385"/>
                    <a:pt x="5532" y="4385"/>
                  </a:cubicBezTo>
                  <a:cubicBezTo>
                    <a:pt x="3355" y="3248"/>
                    <a:pt x="3355" y="3248"/>
                    <a:pt x="3355" y="3248"/>
                  </a:cubicBezTo>
                  <a:cubicBezTo>
                    <a:pt x="3188" y="3248"/>
                    <a:pt x="3020" y="3248"/>
                    <a:pt x="2686" y="3248"/>
                  </a:cubicBezTo>
                  <a:cubicBezTo>
                    <a:pt x="2518" y="3248"/>
                    <a:pt x="2351" y="3411"/>
                    <a:pt x="2183" y="3735"/>
                  </a:cubicBezTo>
                  <a:cubicBezTo>
                    <a:pt x="6" y="7308"/>
                    <a:pt x="6" y="7308"/>
                    <a:pt x="6" y="7308"/>
                  </a:cubicBezTo>
                  <a:cubicBezTo>
                    <a:pt x="6" y="7471"/>
                    <a:pt x="6" y="7633"/>
                    <a:pt x="6" y="7958"/>
                  </a:cubicBezTo>
                  <a:cubicBezTo>
                    <a:pt x="6" y="8120"/>
                    <a:pt x="174" y="8283"/>
                    <a:pt x="509" y="8445"/>
                  </a:cubicBezTo>
                  <a:cubicBezTo>
                    <a:pt x="2518" y="9582"/>
                    <a:pt x="2518" y="9582"/>
                    <a:pt x="2518" y="9582"/>
                  </a:cubicBezTo>
                  <a:cubicBezTo>
                    <a:pt x="2518" y="12018"/>
                    <a:pt x="2518" y="12018"/>
                    <a:pt x="2518" y="12018"/>
                  </a:cubicBezTo>
                  <a:cubicBezTo>
                    <a:pt x="509" y="13155"/>
                    <a:pt x="509" y="13155"/>
                    <a:pt x="509" y="13155"/>
                  </a:cubicBezTo>
                  <a:cubicBezTo>
                    <a:pt x="6" y="13480"/>
                    <a:pt x="-161" y="13967"/>
                    <a:pt x="174" y="14454"/>
                  </a:cubicBezTo>
                  <a:cubicBezTo>
                    <a:pt x="2183" y="18027"/>
                    <a:pt x="2183" y="18027"/>
                    <a:pt x="2183" y="18027"/>
                  </a:cubicBezTo>
                  <a:cubicBezTo>
                    <a:pt x="2518" y="18514"/>
                    <a:pt x="3020" y="18514"/>
                    <a:pt x="3523" y="18352"/>
                  </a:cubicBezTo>
                  <a:cubicBezTo>
                    <a:pt x="5532" y="17215"/>
                    <a:pt x="5532" y="17215"/>
                    <a:pt x="5532" y="17215"/>
                  </a:cubicBezTo>
                  <a:cubicBezTo>
                    <a:pt x="7709" y="18352"/>
                    <a:pt x="7709" y="18352"/>
                    <a:pt x="7709" y="18352"/>
                  </a:cubicBezTo>
                  <a:cubicBezTo>
                    <a:pt x="7709" y="20788"/>
                    <a:pt x="7709" y="20788"/>
                    <a:pt x="7709" y="20788"/>
                  </a:cubicBezTo>
                  <a:cubicBezTo>
                    <a:pt x="7709" y="20950"/>
                    <a:pt x="7876" y="21275"/>
                    <a:pt x="8044" y="21438"/>
                  </a:cubicBezTo>
                  <a:cubicBezTo>
                    <a:pt x="8211" y="21600"/>
                    <a:pt x="8379" y="21600"/>
                    <a:pt x="8713" y="21600"/>
                  </a:cubicBezTo>
                  <a:cubicBezTo>
                    <a:pt x="12899" y="21600"/>
                    <a:pt x="12899" y="21600"/>
                    <a:pt x="12899" y="21600"/>
                  </a:cubicBezTo>
                  <a:cubicBezTo>
                    <a:pt x="13402" y="21600"/>
                    <a:pt x="13737" y="21113"/>
                    <a:pt x="13737" y="20626"/>
                  </a:cubicBezTo>
                  <a:cubicBezTo>
                    <a:pt x="13737" y="18352"/>
                    <a:pt x="13737" y="18352"/>
                    <a:pt x="13737" y="18352"/>
                  </a:cubicBezTo>
                  <a:cubicBezTo>
                    <a:pt x="15913" y="17053"/>
                    <a:pt x="15913" y="17053"/>
                    <a:pt x="15913" y="17053"/>
                  </a:cubicBezTo>
                  <a:cubicBezTo>
                    <a:pt x="17923" y="18189"/>
                    <a:pt x="17923" y="18189"/>
                    <a:pt x="17923" y="18189"/>
                  </a:cubicBezTo>
                  <a:cubicBezTo>
                    <a:pt x="18090" y="18352"/>
                    <a:pt x="18425" y="18352"/>
                    <a:pt x="18592" y="18352"/>
                  </a:cubicBezTo>
                  <a:cubicBezTo>
                    <a:pt x="18927" y="18189"/>
                    <a:pt x="19095" y="18027"/>
                    <a:pt x="19262" y="17865"/>
                  </a:cubicBezTo>
                  <a:cubicBezTo>
                    <a:pt x="21272" y="14292"/>
                    <a:pt x="21272" y="14292"/>
                    <a:pt x="21272" y="14292"/>
                  </a:cubicBezTo>
                  <a:cubicBezTo>
                    <a:pt x="21439" y="13805"/>
                    <a:pt x="21272" y="13317"/>
                    <a:pt x="20937" y="13155"/>
                  </a:cubicBezTo>
                  <a:close/>
                  <a:moveTo>
                    <a:pt x="15579" y="12343"/>
                  </a:moveTo>
                  <a:cubicBezTo>
                    <a:pt x="14741" y="14941"/>
                    <a:pt x="11895" y="16403"/>
                    <a:pt x="9048" y="15591"/>
                  </a:cubicBezTo>
                  <a:cubicBezTo>
                    <a:pt x="6369" y="14779"/>
                    <a:pt x="4862" y="12018"/>
                    <a:pt x="5699" y="9257"/>
                  </a:cubicBezTo>
                  <a:cubicBezTo>
                    <a:pt x="6537" y="6659"/>
                    <a:pt x="9551" y="5197"/>
                    <a:pt x="12230" y="6009"/>
                  </a:cubicBezTo>
                  <a:cubicBezTo>
                    <a:pt x="14909" y="6821"/>
                    <a:pt x="16416" y="9582"/>
                    <a:pt x="15579" y="12343"/>
                  </a:cubicBezTo>
                  <a:close/>
                  <a:moveTo>
                    <a:pt x="15579" y="12343"/>
                  </a:moveTo>
                </a:path>
              </a:pathLst>
            </a:custGeom>
            <a:solidFill>
              <a:schemeClr val="bg1"/>
            </a:solidFill>
            <a:ln>
              <a:noFill/>
            </a:ln>
            <a:extLst/>
          </p:spPr>
          <p:txBody>
            <a:bodyPr lIns="0" tIns="0" rIns="0" bIns="0"/>
            <a:lstStyle/>
            <a:p>
              <a:endParaRPr lang="en-US" sz="128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Freeform 54"/>
          <p:cNvSpPr>
            <a:spLocks noEditPoints="1"/>
          </p:cNvSpPr>
          <p:nvPr/>
        </p:nvSpPr>
        <p:spPr bwMode="auto">
          <a:xfrm>
            <a:off x="4208742" y="2631012"/>
            <a:ext cx="728107" cy="751594"/>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2"/>
          </a:solidFill>
          <a:ln>
            <a:noFill/>
          </a:ln>
        </p:spPr>
        <p:txBody>
          <a:bodyPr vert="horz" wrap="square" lIns="91451" tIns="45725" rIns="91451" bIns="45725"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493705412"/>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原创设计师QQ598969553            _1"/>
          <p:cNvSpPr/>
          <p:nvPr/>
        </p:nvSpPr>
        <p:spPr>
          <a:xfrm>
            <a:off x="1180625" y="1054528"/>
            <a:ext cx="1319071" cy="132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47" name="原创设计师QQ598969553            _2"/>
          <p:cNvSpPr/>
          <p:nvPr/>
        </p:nvSpPr>
        <p:spPr>
          <a:xfrm>
            <a:off x="1180625" y="2379217"/>
            <a:ext cx="1319071" cy="794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原创设计师QQ598969553            _3"/>
          <p:cNvSpPr/>
          <p:nvPr/>
        </p:nvSpPr>
        <p:spPr>
          <a:xfrm>
            <a:off x="2671176" y="1054528"/>
            <a:ext cx="1319071" cy="1324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49" name="原创设计师QQ598969553            _4"/>
          <p:cNvSpPr/>
          <p:nvPr/>
        </p:nvSpPr>
        <p:spPr>
          <a:xfrm>
            <a:off x="2671176" y="2379217"/>
            <a:ext cx="1319071" cy="794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原创设计师QQ598969553            _5"/>
          <p:cNvSpPr/>
          <p:nvPr/>
        </p:nvSpPr>
        <p:spPr>
          <a:xfrm>
            <a:off x="4161728" y="1054528"/>
            <a:ext cx="1319071" cy="132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51" name="原创设计师QQ598969553            _6"/>
          <p:cNvSpPr/>
          <p:nvPr/>
        </p:nvSpPr>
        <p:spPr>
          <a:xfrm>
            <a:off x="4161728" y="2379217"/>
            <a:ext cx="1319071" cy="794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原创设计师QQ598969553            _7"/>
          <p:cNvSpPr/>
          <p:nvPr/>
        </p:nvSpPr>
        <p:spPr>
          <a:xfrm>
            <a:off x="5652278" y="1054528"/>
            <a:ext cx="1319071" cy="1324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53" name="原创设计师QQ598969553            _8"/>
          <p:cNvSpPr/>
          <p:nvPr/>
        </p:nvSpPr>
        <p:spPr>
          <a:xfrm>
            <a:off x="5652278" y="2379217"/>
            <a:ext cx="1319071" cy="794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209"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原创设计师QQ598969553            _9"/>
          <p:cNvSpPr/>
          <p:nvPr/>
        </p:nvSpPr>
        <p:spPr>
          <a:xfrm>
            <a:off x="7142828" y="1054528"/>
            <a:ext cx="1319071" cy="13246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55" name="原创设计师QQ598969553            _10"/>
          <p:cNvSpPr/>
          <p:nvPr/>
        </p:nvSpPr>
        <p:spPr>
          <a:xfrm>
            <a:off x="7142828" y="2379217"/>
            <a:ext cx="1319071" cy="794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09"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209" dirty="0">
                <a:solidFill>
                  <a:schemeClr val="bg1"/>
                </a:solidFill>
                <a:latin typeface="微软雅黑" pitchFamily="34" charset="-122"/>
                <a:ea typeface="微软雅黑" pitchFamily="34" charset="-122"/>
                <a:cs typeface="华文黑体" pitchFamily="2" charset="-122"/>
              </a:rPr>
              <a:t>点击添加标题</a:t>
            </a:r>
          </a:p>
        </p:txBody>
      </p:sp>
      <p:grpSp>
        <p:nvGrpSpPr>
          <p:cNvPr id="2" name="原创设计师QQ598969553            _11"/>
          <p:cNvGrpSpPr/>
          <p:nvPr/>
        </p:nvGrpSpPr>
        <p:grpSpPr>
          <a:xfrm>
            <a:off x="1602924" y="1213490"/>
            <a:ext cx="474478" cy="612513"/>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grpSp>
      <p:sp>
        <p:nvSpPr>
          <p:cNvPr id="61" name="原创设计师QQ598969553            _12"/>
          <p:cNvSpPr>
            <a:spLocks noEditPoints="1"/>
          </p:cNvSpPr>
          <p:nvPr/>
        </p:nvSpPr>
        <p:spPr bwMode="auto">
          <a:xfrm flipH="1">
            <a:off x="3004123" y="1247838"/>
            <a:ext cx="653181" cy="543812"/>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089" tIns="33544" rIns="67089" bIns="335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grpSp>
        <p:nvGrpSpPr>
          <p:cNvPr id="3" name="原创设计师QQ598969553            _13"/>
          <p:cNvGrpSpPr/>
          <p:nvPr/>
        </p:nvGrpSpPr>
        <p:grpSpPr>
          <a:xfrm>
            <a:off x="4617386" y="1221758"/>
            <a:ext cx="407755" cy="595976"/>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grpSp>
      <p:sp>
        <p:nvSpPr>
          <p:cNvPr id="65" name="原创设计师QQ598969553            _14"/>
          <p:cNvSpPr>
            <a:spLocks/>
          </p:cNvSpPr>
          <p:nvPr/>
        </p:nvSpPr>
        <p:spPr bwMode="auto">
          <a:xfrm flipH="1">
            <a:off x="5972888" y="1306524"/>
            <a:ext cx="677855" cy="426444"/>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089" tIns="33544" rIns="67089" bIns="335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grpSp>
        <p:nvGrpSpPr>
          <p:cNvPr id="4" name="原创设计师QQ598969553            _15"/>
          <p:cNvGrpSpPr/>
          <p:nvPr/>
        </p:nvGrpSpPr>
        <p:grpSpPr>
          <a:xfrm>
            <a:off x="7513434" y="1247187"/>
            <a:ext cx="577865" cy="545119"/>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35" tIns="32518" rIns="65035" bIns="325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895">
                <a:defRPr/>
              </a:pPr>
              <a:endParaRPr lang="zh-CN" altLang="en-US" sz="1209" dirty="0">
                <a:solidFill>
                  <a:sysClr val="windowText" lastClr="000000"/>
                </a:solidFill>
                <a:latin typeface="Calibri"/>
                <a:ea typeface="宋体"/>
              </a:endParaRPr>
            </a:p>
          </p:txBody>
        </p:sp>
      </p:grpSp>
      <p:grpSp>
        <p:nvGrpSpPr>
          <p:cNvPr id="5" name="原创设计师QQ598969553            _16"/>
          <p:cNvGrpSpPr/>
          <p:nvPr/>
        </p:nvGrpSpPr>
        <p:grpSpPr>
          <a:xfrm>
            <a:off x="1761019" y="2008302"/>
            <a:ext cx="6120490" cy="158963"/>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4" dirty="0"/>
            </a:p>
          </p:txBody>
        </p:sp>
      </p:grpSp>
      <p:sp>
        <p:nvSpPr>
          <p:cNvPr id="80" name="原创设计师QQ598969553            _17"/>
          <p:cNvSpPr/>
          <p:nvPr/>
        </p:nvSpPr>
        <p:spPr>
          <a:xfrm flipV="1">
            <a:off x="1748356" y="3174029"/>
            <a:ext cx="183615" cy="1589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81" name="原创设计师QQ598969553            _18"/>
          <p:cNvSpPr/>
          <p:nvPr/>
        </p:nvSpPr>
        <p:spPr>
          <a:xfrm flipV="1">
            <a:off x="3238907" y="3174029"/>
            <a:ext cx="183615" cy="1589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82" name="原创设计师QQ598969553            _19"/>
          <p:cNvSpPr/>
          <p:nvPr/>
        </p:nvSpPr>
        <p:spPr>
          <a:xfrm flipV="1">
            <a:off x="4729458" y="3174029"/>
            <a:ext cx="183615" cy="1589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83" name="原创设计师QQ598969553            _20"/>
          <p:cNvSpPr/>
          <p:nvPr/>
        </p:nvSpPr>
        <p:spPr>
          <a:xfrm flipV="1">
            <a:off x="6220007" y="3174029"/>
            <a:ext cx="183615" cy="1589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84" name="原创设计师QQ598969553            _21"/>
          <p:cNvSpPr/>
          <p:nvPr/>
        </p:nvSpPr>
        <p:spPr>
          <a:xfrm flipV="1">
            <a:off x="7710559" y="3174029"/>
            <a:ext cx="183615" cy="158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endParaRPr lang="zh-CN" altLang="en-US" sz="1564" dirty="0"/>
          </a:p>
        </p:txBody>
      </p:sp>
      <p:sp>
        <p:nvSpPr>
          <p:cNvPr id="85" name="原创设计师QQ598969553            _22"/>
          <p:cNvSpPr txBox="1"/>
          <p:nvPr/>
        </p:nvSpPr>
        <p:spPr>
          <a:xfrm>
            <a:off x="1371599" y="3432129"/>
            <a:ext cx="937129" cy="308492"/>
          </a:xfrm>
          <a:prstGeom prst="rect">
            <a:avLst/>
          </a:prstGeom>
          <a:noFill/>
        </p:spPr>
        <p:txBody>
          <a:bodyPr wrap="none" lIns="67089" tIns="33544" rIns="67089" bIns="33544" rtlCol="0">
            <a:spAutoFit/>
          </a:bodyPr>
          <a:lstStyle/>
          <a:p>
            <a:pPr algn="ctr"/>
            <a:r>
              <a:rPr lang="zh-CN" altLang="en-US" sz="1564" dirty="0">
                <a:solidFill>
                  <a:schemeClr val="tx1">
                    <a:lumMod val="85000"/>
                    <a:lumOff val="15000"/>
                  </a:schemeClr>
                </a:solidFill>
                <a:latin typeface="微软雅黑" pitchFamily="34" charset="-122"/>
                <a:ea typeface="微软雅黑" pitchFamily="34" charset="-122"/>
              </a:rPr>
              <a:t>添加文字</a:t>
            </a:r>
          </a:p>
        </p:txBody>
      </p:sp>
      <p:sp>
        <p:nvSpPr>
          <p:cNvPr id="86" name="原创设计师QQ598969553            _23"/>
          <p:cNvSpPr txBox="1"/>
          <p:nvPr/>
        </p:nvSpPr>
        <p:spPr>
          <a:xfrm>
            <a:off x="2862150" y="3432129"/>
            <a:ext cx="937129" cy="308492"/>
          </a:xfrm>
          <a:prstGeom prst="rect">
            <a:avLst/>
          </a:prstGeom>
          <a:noFill/>
        </p:spPr>
        <p:txBody>
          <a:bodyPr wrap="none" lIns="67089" tIns="33544" rIns="67089" bIns="33544" rtlCol="0">
            <a:spAutoFit/>
          </a:bodyPr>
          <a:lstStyle/>
          <a:p>
            <a:pPr algn="ctr"/>
            <a:r>
              <a:rPr lang="zh-CN" altLang="en-US" sz="1564" dirty="0">
                <a:solidFill>
                  <a:schemeClr val="tx1">
                    <a:lumMod val="85000"/>
                    <a:lumOff val="15000"/>
                  </a:schemeClr>
                </a:solidFill>
                <a:latin typeface="微软雅黑" pitchFamily="34" charset="-122"/>
                <a:ea typeface="微软雅黑" pitchFamily="34" charset="-122"/>
              </a:rPr>
              <a:t>添加文字</a:t>
            </a:r>
          </a:p>
        </p:txBody>
      </p:sp>
      <p:sp>
        <p:nvSpPr>
          <p:cNvPr id="87" name="原创设计师QQ598969553            _24"/>
          <p:cNvSpPr txBox="1"/>
          <p:nvPr/>
        </p:nvSpPr>
        <p:spPr>
          <a:xfrm>
            <a:off x="4352702" y="3432129"/>
            <a:ext cx="937129" cy="308492"/>
          </a:xfrm>
          <a:prstGeom prst="rect">
            <a:avLst/>
          </a:prstGeom>
          <a:noFill/>
        </p:spPr>
        <p:txBody>
          <a:bodyPr wrap="none" lIns="67089" tIns="33544" rIns="67089" bIns="33544" rtlCol="0">
            <a:spAutoFit/>
          </a:bodyPr>
          <a:lstStyle/>
          <a:p>
            <a:pPr algn="ctr"/>
            <a:r>
              <a:rPr lang="zh-CN" altLang="en-US" sz="1564" dirty="0">
                <a:solidFill>
                  <a:schemeClr val="tx1">
                    <a:lumMod val="85000"/>
                    <a:lumOff val="15000"/>
                  </a:schemeClr>
                </a:solidFill>
                <a:latin typeface="微软雅黑" pitchFamily="34" charset="-122"/>
                <a:ea typeface="微软雅黑" pitchFamily="34" charset="-122"/>
              </a:rPr>
              <a:t>添加文字</a:t>
            </a:r>
          </a:p>
        </p:txBody>
      </p:sp>
      <p:sp>
        <p:nvSpPr>
          <p:cNvPr id="88" name="原创设计师QQ598969553            _25"/>
          <p:cNvSpPr txBox="1"/>
          <p:nvPr/>
        </p:nvSpPr>
        <p:spPr>
          <a:xfrm>
            <a:off x="5843252" y="3432129"/>
            <a:ext cx="937129" cy="308492"/>
          </a:xfrm>
          <a:prstGeom prst="rect">
            <a:avLst/>
          </a:prstGeom>
          <a:noFill/>
        </p:spPr>
        <p:txBody>
          <a:bodyPr wrap="none" lIns="67089" tIns="33544" rIns="67089" bIns="33544" rtlCol="0">
            <a:spAutoFit/>
          </a:bodyPr>
          <a:lstStyle/>
          <a:p>
            <a:pPr algn="ctr"/>
            <a:r>
              <a:rPr lang="zh-CN" altLang="en-US" sz="1564" dirty="0">
                <a:solidFill>
                  <a:schemeClr val="tx1">
                    <a:lumMod val="85000"/>
                    <a:lumOff val="15000"/>
                  </a:schemeClr>
                </a:solidFill>
                <a:latin typeface="微软雅黑" pitchFamily="34" charset="-122"/>
                <a:ea typeface="微软雅黑" pitchFamily="34" charset="-122"/>
              </a:rPr>
              <a:t>添加文字</a:t>
            </a:r>
          </a:p>
        </p:txBody>
      </p:sp>
      <p:sp>
        <p:nvSpPr>
          <p:cNvPr id="89" name="原创设计师QQ598969553            _26"/>
          <p:cNvSpPr txBox="1"/>
          <p:nvPr/>
        </p:nvSpPr>
        <p:spPr>
          <a:xfrm>
            <a:off x="7333801" y="3432129"/>
            <a:ext cx="937129" cy="308492"/>
          </a:xfrm>
          <a:prstGeom prst="rect">
            <a:avLst/>
          </a:prstGeom>
          <a:noFill/>
        </p:spPr>
        <p:txBody>
          <a:bodyPr wrap="none" lIns="67089" tIns="33544" rIns="67089" bIns="33544" rtlCol="0">
            <a:spAutoFit/>
          </a:bodyPr>
          <a:lstStyle/>
          <a:p>
            <a:pPr algn="ctr"/>
            <a:r>
              <a:rPr lang="zh-CN" altLang="en-US" sz="1564" dirty="0">
                <a:solidFill>
                  <a:schemeClr val="tx1">
                    <a:lumMod val="85000"/>
                    <a:lumOff val="15000"/>
                  </a:schemeClr>
                </a:solidFill>
                <a:latin typeface="微软雅黑" pitchFamily="34" charset="-122"/>
                <a:ea typeface="微软雅黑" pitchFamily="34" charset="-122"/>
              </a:rPr>
              <a:t>添加文字</a:t>
            </a:r>
          </a:p>
        </p:txBody>
      </p:sp>
      <p:sp>
        <p:nvSpPr>
          <p:cNvPr id="90" name="原创设计师QQ598969553            _27"/>
          <p:cNvSpPr/>
          <p:nvPr/>
        </p:nvSpPr>
        <p:spPr>
          <a:xfrm>
            <a:off x="1180628" y="3809880"/>
            <a:ext cx="7281275" cy="433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9" tIns="33544" rIns="67089" bIns="33544" rtlCol="0" anchor="ctr"/>
          <a:lstStyle/>
          <a:p>
            <a:pPr algn="ctr"/>
            <a:r>
              <a:rPr lang="zh-CN" altLang="en-US" sz="1280" dirty="0">
                <a:latin typeface="微软雅黑" pitchFamily="34" charset="-122"/>
                <a:ea typeface="微软雅黑" pitchFamily="34" charset="-122"/>
              </a:rPr>
              <a:t>点击添加标题</a:t>
            </a:r>
          </a:p>
        </p:txBody>
      </p:sp>
      <p:pic>
        <p:nvPicPr>
          <p:cNvPr id="9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3831765" y="13278652"/>
            <a:ext cx="1482061" cy="383229"/>
          </a:xfrm>
          <a:prstGeom prst="rect">
            <a:avLst/>
          </a:prstGeom>
        </p:spPr>
      </p:pic>
    </p:spTree>
    <p:extLst>
      <p:ext uri="{BB962C8B-B14F-4D97-AF65-F5344CB8AC3E}">
        <p14:creationId xmlns:p14="http://schemas.microsoft.com/office/powerpoint/2010/main" val="1649527725"/>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anim calcmode="lin" valueType="num">
                                      <p:cBhvr>
                                        <p:cTn id="79" dur="500" fill="hold"/>
                                        <p:tgtEl>
                                          <p:spTgt spid="85"/>
                                        </p:tgtEl>
                                        <p:attrNameLst>
                                          <p:attrName>ppt_x</p:attrName>
                                        </p:attrNameLst>
                                      </p:cBhvr>
                                      <p:tavLst>
                                        <p:tav tm="0">
                                          <p:val>
                                            <p:strVal val="#ppt_x"/>
                                          </p:val>
                                        </p:tav>
                                        <p:tav tm="100000">
                                          <p:val>
                                            <p:strVal val="#ppt_x"/>
                                          </p:val>
                                        </p:tav>
                                      </p:tavLst>
                                    </p:anim>
                                    <p:anim calcmode="lin" valueType="num">
                                      <p:cBhvr>
                                        <p:cTn id="80" dur="500" fill="hold"/>
                                        <p:tgtEl>
                                          <p:spTgt spid="8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83"/>
                                        </p:tgtEl>
                                        <p:attrNameLst>
                                          <p:attrName>style.visibility</p:attrName>
                                        </p:attrNameLst>
                                      </p:cBhvr>
                                      <p:to>
                                        <p:strVal val="visible"/>
                                      </p:to>
                                    </p:set>
                                    <p:animEffect transition="in" filter="fade">
                                      <p:cBhvr>
                                        <p:cTn id="89" dur="500"/>
                                        <p:tgtEl>
                                          <p:spTgt spid="8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anim calcmode="lin" valueType="num">
                                      <p:cBhvr>
                                        <p:cTn id="96" dur="500" fill="hold"/>
                                        <p:tgtEl>
                                          <p:spTgt spid="86"/>
                                        </p:tgtEl>
                                        <p:attrNameLst>
                                          <p:attrName>ppt_x</p:attrName>
                                        </p:attrNameLst>
                                      </p:cBhvr>
                                      <p:tavLst>
                                        <p:tav tm="0">
                                          <p:val>
                                            <p:strVal val="#ppt_x"/>
                                          </p:val>
                                        </p:tav>
                                        <p:tav tm="100000">
                                          <p:val>
                                            <p:strVal val="#ppt_x"/>
                                          </p:val>
                                        </p:tav>
                                      </p:tavLst>
                                    </p:anim>
                                    <p:anim calcmode="lin" valueType="num">
                                      <p:cBhvr>
                                        <p:cTn id="97" dur="5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anim calcmode="lin" valueType="num">
                                      <p:cBhvr>
                                        <p:cTn id="101" dur="500" fill="hold"/>
                                        <p:tgtEl>
                                          <p:spTgt spid="87"/>
                                        </p:tgtEl>
                                        <p:attrNameLst>
                                          <p:attrName>ppt_x</p:attrName>
                                        </p:attrNameLst>
                                      </p:cBhvr>
                                      <p:tavLst>
                                        <p:tav tm="0">
                                          <p:val>
                                            <p:strVal val="#ppt_x"/>
                                          </p:val>
                                        </p:tav>
                                        <p:tav tm="100000">
                                          <p:val>
                                            <p:strVal val="#ppt_x"/>
                                          </p:val>
                                        </p:tav>
                                      </p:tavLst>
                                    </p:anim>
                                    <p:anim calcmode="lin" valueType="num">
                                      <p:cBhvr>
                                        <p:cTn id="102" dur="500" fill="hold"/>
                                        <p:tgtEl>
                                          <p:spTgt spid="8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88"/>
                                        </p:tgtEl>
                                        <p:attrNameLst>
                                          <p:attrName>style.visibility</p:attrName>
                                        </p:attrNameLst>
                                      </p:cBhvr>
                                      <p:to>
                                        <p:strVal val="visible"/>
                                      </p:to>
                                    </p:set>
                                    <p:animEffect transition="in" filter="fade">
                                      <p:cBhvr>
                                        <p:cTn id="105" dur="500"/>
                                        <p:tgtEl>
                                          <p:spTgt spid="88"/>
                                        </p:tgtEl>
                                      </p:cBhvr>
                                    </p:animEffect>
                                    <p:anim calcmode="lin" valueType="num">
                                      <p:cBhvr>
                                        <p:cTn id="106" dur="500" fill="hold"/>
                                        <p:tgtEl>
                                          <p:spTgt spid="88"/>
                                        </p:tgtEl>
                                        <p:attrNameLst>
                                          <p:attrName>ppt_x</p:attrName>
                                        </p:attrNameLst>
                                      </p:cBhvr>
                                      <p:tavLst>
                                        <p:tav tm="0">
                                          <p:val>
                                            <p:strVal val="#ppt_x"/>
                                          </p:val>
                                        </p:tav>
                                        <p:tav tm="100000">
                                          <p:val>
                                            <p:strVal val="#ppt_x"/>
                                          </p:val>
                                        </p:tav>
                                      </p:tavLst>
                                    </p:anim>
                                    <p:anim calcmode="lin" valueType="num">
                                      <p:cBhvr>
                                        <p:cTn id="107" dur="500" fill="hold"/>
                                        <p:tgtEl>
                                          <p:spTgt spid="8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anim calcmode="lin" valueType="num">
                                      <p:cBhvr>
                                        <p:cTn id="111" dur="500" fill="hold"/>
                                        <p:tgtEl>
                                          <p:spTgt spid="89"/>
                                        </p:tgtEl>
                                        <p:attrNameLst>
                                          <p:attrName>ppt_x</p:attrName>
                                        </p:attrNameLst>
                                      </p:cBhvr>
                                      <p:tavLst>
                                        <p:tav tm="0">
                                          <p:val>
                                            <p:strVal val="#ppt_x"/>
                                          </p:val>
                                        </p:tav>
                                        <p:tav tm="100000">
                                          <p:val>
                                            <p:strVal val="#ppt_x"/>
                                          </p:val>
                                        </p:tav>
                                      </p:tavLst>
                                    </p:anim>
                                    <p:anim calcmode="lin" valueType="num">
                                      <p:cBhvr>
                                        <p:cTn id="112" dur="500" fill="hold"/>
                                        <p:tgtEl>
                                          <p:spTgt spid="89"/>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1000"/>
                                        <p:tgtEl>
                                          <p:spTgt spid="90"/>
                                        </p:tgtEl>
                                      </p:cBhvr>
                                    </p:animEffect>
                                    <p:anim calcmode="lin" valueType="num">
                                      <p:cBhvr>
                                        <p:cTn id="117" dur="1000" fill="hold"/>
                                        <p:tgtEl>
                                          <p:spTgt spid="90"/>
                                        </p:tgtEl>
                                        <p:attrNameLst>
                                          <p:attrName>ppt_x</p:attrName>
                                        </p:attrNameLst>
                                      </p:cBhvr>
                                      <p:tavLst>
                                        <p:tav tm="0">
                                          <p:val>
                                            <p:strVal val="#ppt_x"/>
                                          </p:val>
                                        </p:tav>
                                        <p:tav tm="100000">
                                          <p:val>
                                            <p:strVal val="#ppt_x"/>
                                          </p:val>
                                        </p:tav>
                                      </p:tavLst>
                                    </p:anim>
                                    <p:anim calcmode="lin" valueType="num">
                                      <p:cBhvr>
                                        <p:cTn id="11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28853" y="1931236"/>
            <a:ext cx="2264861" cy="523311"/>
          </a:xfrm>
          <a:prstGeom prst="rect">
            <a:avLst/>
          </a:prstGeom>
        </p:spPr>
        <p:txBody>
          <a:bodyPr wrap="square">
            <a:spAutoFit/>
          </a:bodyPr>
          <a:lstStyle/>
          <a:p>
            <a:r>
              <a:rPr lang="zh-CN" altLang="en-US" sz="2801"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05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2628853" y="2393396"/>
            <a:ext cx="2592013" cy="683072"/>
          </a:xfrm>
          <a:prstGeom prst="rect">
            <a:avLst/>
          </a:prstGeom>
          <a:noFill/>
        </p:spPr>
        <p:txBody>
          <a:bodyPr wrap="square" rtlCol="0">
            <a:spAutoFit/>
          </a:bodyPr>
          <a:lstStyle/>
          <a:p>
            <a:pPr>
              <a:lnSpc>
                <a:spcPct val="150000"/>
              </a:lnSpc>
            </a:pPr>
            <a:r>
              <a:rPr lang="en-US" altLang="zh-CN" sz="853" dirty="0">
                <a:solidFill>
                  <a:schemeClr val="tx1">
                    <a:lumMod val="75000"/>
                    <a:lumOff val="25000"/>
                  </a:schemeClr>
                </a:solidFill>
                <a:latin typeface="Arial" panose="020B0604020202020204" pitchFamily="34" charset="0"/>
                <a:cs typeface="Arial" panose="020B0604020202020204" pitchFamily="34" charset="0"/>
                <a:sym typeface="+mn-lt"/>
              </a:rPr>
              <a:t>CLICK ADD RELATED TITLE TEXT, AND CLICK ADD RELATED TITLE TEXT, CLICK ADD RELATED TITLE</a:t>
            </a:r>
            <a:endParaRPr lang="zh-CN" altLang="en-US" sz="853"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2" name="椭圆 1">
            <a:extLst>
              <a:ext uri="{FF2B5EF4-FFF2-40B4-BE49-F238E27FC236}">
                <a16:creationId xmlns:a16="http://schemas.microsoft.com/office/drawing/2014/main" id="{3733F6B0-E058-45C7-B289-6BDEFDB9087F}"/>
              </a:ext>
            </a:extLst>
          </p:cNvPr>
          <p:cNvSpPr/>
          <p:nvPr/>
        </p:nvSpPr>
        <p:spPr>
          <a:xfrm>
            <a:off x="1044402" y="1780218"/>
            <a:ext cx="1368390" cy="1368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1" dirty="0">
                <a:solidFill>
                  <a:schemeClr val="bg1"/>
                </a:solidFill>
              </a:rPr>
              <a:t>04</a:t>
            </a:r>
            <a:endParaRPr lang="zh-CN" altLang="en-US" sz="4801" dirty="0">
              <a:solidFill>
                <a:schemeClr val="bg1"/>
              </a:solidFill>
            </a:endParaRPr>
          </a:p>
        </p:txBody>
      </p:sp>
      <p:pic>
        <p:nvPicPr>
          <p:cNvPr id="7" name="图片 6">
            <a:extLst>
              <a:ext uri="{FF2B5EF4-FFF2-40B4-BE49-F238E27FC236}">
                <a16:creationId xmlns:a16="http://schemas.microsoft.com/office/drawing/2014/main" id="{18459AD2-41FD-4CC7-9373-0E8DBFCB6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spTree>
    <p:extLst>
      <p:ext uri="{BB962C8B-B14F-4D97-AF65-F5344CB8AC3E}">
        <p14:creationId xmlns:p14="http://schemas.microsoft.com/office/powerpoint/2010/main" val="17650517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a:xfrm>
            <a:off x="2124631" y="1708048"/>
            <a:ext cx="680780" cy="680777"/>
            <a:chOff x="6560456" y="2515733"/>
            <a:chExt cx="359999" cy="359998"/>
          </a:xfrm>
        </p:grpSpPr>
        <p:sp>
          <p:nvSpPr>
            <p:cNvPr id="18" name="Oval 17"/>
            <p:cNvSpPr/>
            <p:nvPr/>
          </p:nvSpPr>
          <p:spPr>
            <a:xfrm>
              <a:off x="6560456" y="2515733"/>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3"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21"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22"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grpSp>
      </p:grpSp>
      <p:grpSp>
        <p:nvGrpSpPr>
          <p:cNvPr id="4" name="Group 22"/>
          <p:cNvGrpSpPr>
            <a:grpSpLocks noChangeAspect="1"/>
          </p:cNvGrpSpPr>
          <p:nvPr/>
        </p:nvGrpSpPr>
        <p:grpSpPr>
          <a:xfrm>
            <a:off x="5198006" y="1697160"/>
            <a:ext cx="680780" cy="680777"/>
            <a:chOff x="6560455" y="4169941"/>
            <a:chExt cx="359999" cy="359998"/>
          </a:xfrm>
        </p:grpSpPr>
        <p:sp>
          <p:nvSpPr>
            <p:cNvPr id="24" name="Oval 23"/>
            <p:cNvSpPr/>
            <p:nvPr/>
          </p:nvSpPr>
          <p:spPr>
            <a:xfrm>
              <a:off x="6560455" y="4169941"/>
              <a:ext cx="359999" cy="359998"/>
            </a:xfrm>
            <a:prstGeom prst="ellipse">
              <a:avLst/>
            </a:prstGeom>
            <a:solidFill>
              <a:schemeClr val="accent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5"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6"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27"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28"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29"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sp>
            <p:nvSpPr>
              <p:cNvPr id="30"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8" tIns="34294" rIns="68588" bIns="34294" numCol="1" anchor="t" anchorCtr="0" compatLnSpc="1">
                <a:prstTxWarp prst="textNoShape">
                  <a:avLst/>
                </a:prstTxWarp>
              </a:bodyPr>
              <a:lstStyle/>
              <a:p>
                <a:endParaRPr lang="en-US" sz="1280"/>
              </a:p>
            </p:txBody>
          </p:sp>
        </p:grpSp>
      </p:grpSp>
      <p:grpSp>
        <p:nvGrpSpPr>
          <p:cNvPr id="6" name="Group 30"/>
          <p:cNvGrpSpPr>
            <a:grpSpLocks noChangeAspect="1"/>
          </p:cNvGrpSpPr>
          <p:nvPr/>
        </p:nvGrpSpPr>
        <p:grpSpPr>
          <a:xfrm>
            <a:off x="6723806" y="1707720"/>
            <a:ext cx="680780" cy="680777"/>
            <a:chOff x="6560454" y="4997045"/>
            <a:chExt cx="359999" cy="359998"/>
          </a:xfrm>
        </p:grpSpPr>
        <p:sp>
          <p:nvSpPr>
            <p:cNvPr id="32" name="Oval 31"/>
            <p:cNvSpPr/>
            <p:nvPr/>
          </p:nvSpPr>
          <p:spPr>
            <a:xfrm>
              <a:off x="6560454" y="4997045"/>
              <a:ext cx="359999" cy="359998"/>
            </a:xfrm>
            <a:prstGeom prst="ellipse">
              <a:avLst/>
            </a:prstGeom>
            <a:solidFill>
              <a:schemeClr val="accent4"/>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3"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68588" tIns="34294" rIns="68588" bIns="34294" numCol="1" anchor="t" anchorCtr="0" compatLnSpc="1">
              <a:prstTxWarp prst="textNoShape">
                <a:avLst/>
              </a:prstTxWarp>
            </a:bodyPr>
            <a:lstStyle/>
            <a:p>
              <a:endParaRPr lang="en-US" sz="1280" dirty="0"/>
            </a:p>
          </p:txBody>
        </p:sp>
      </p:grpSp>
      <p:grpSp>
        <p:nvGrpSpPr>
          <p:cNvPr id="7" name="Group 33"/>
          <p:cNvGrpSpPr>
            <a:grpSpLocks noChangeAspect="1"/>
          </p:cNvGrpSpPr>
          <p:nvPr/>
        </p:nvGrpSpPr>
        <p:grpSpPr>
          <a:xfrm>
            <a:off x="3683094" y="1697160"/>
            <a:ext cx="680780" cy="680777"/>
            <a:chOff x="6560456" y="3342837"/>
            <a:chExt cx="359999" cy="359998"/>
          </a:xfrm>
        </p:grpSpPr>
        <p:sp>
          <p:nvSpPr>
            <p:cNvPr id="35" name="Oval 34"/>
            <p:cNvSpPr/>
            <p:nvPr/>
          </p:nvSpPr>
          <p:spPr>
            <a:xfrm>
              <a:off x="6560456" y="3342837"/>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6"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68588" tIns="34294" rIns="68588" bIns="34294" numCol="1" anchor="t" anchorCtr="0" compatLnSpc="1">
              <a:prstTxWarp prst="textNoShape">
                <a:avLst/>
              </a:prstTxWarp>
            </a:bodyPr>
            <a:lstStyle/>
            <a:p>
              <a:endParaRPr lang="en-US" sz="1280" dirty="0"/>
            </a:p>
          </p:txBody>
        </p:sp>
      </p:grpSp>
      <p:cxnSp>
        <p:nvCxnSpPr>
          <p:cNvPr id="9" name="Elbow Connector 8"/>
          <p:cNvCxnSpPr/>
          <p:nvPr/>
        </p:nvCxnSpPr>
        <p:spPr>
          <a:xfrm rot="10800000" flipV="1">
            <a:off x="1724368" y="2091312"/>
            <a:ext cx="415907" cy="337770"/>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3274916" y="2085467"/>
            <a:ext cx="415907" cy="337770"/>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4793550" y="2089019"/>
            <a:ext cx="415907" cy="337770"/>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6314945" y="2085467"/>
            <a:ext cx="415907" cy="337770"/>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044403" y="3376698"/>
            <a:ext cx="1567100" cy="788041"/>
          </a:xfrm>
          <a:prstGeom prst="rect">
            <a:avLst/>
          </a:prstGeom>
          <a:noFill/>
        </p:spPr>
        <p:txBody>
          <a:bodyPr wrap="square" lIns="65031" tIns="32516" rIns="65031" bIns="32516" rtlCol="0">
            <a:spAutoFit/>
          </a:bodyPr>
          <a:lstStyle/>
          <a:p>
            <a:pPr>
              <a:lnSpc>
                <a:spcPct val="150000"/>
              </a:lnSpc>
            </a:pPr>
            <a:r>
              <a:rPr lang="zh-CN" altLang="en-US"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1217606" y="3135906"/>
            <a:ext cx="1085285" cy="229907"/>
          </a:xfrm>
          <a:prstGeom prst="rect">
            <a:avLst/>
          </a:prstGeom>
          <a:noFill/>
        </p:spPr>
        <p:txBody>
          <a:bodyPr wrap="none" lIns="65031" tIns="32516" rIns="65031" bIns="32516" rtlCol="0">
            <a:spAutoFit/>
          </a:bodyPr>
          <a:lstStyle/>
          <a:p>
            <a:r>
              <a:rPr lang="zh-CN" altLang="en-US" sz="1067" dirty="0">
                <a:solidFill>
                  <a:schemeClr val="tx1">
                    <a:lumMod val="65000"/>
                    <a:lumOff val="35000"/>
                  </a:schemeClr>
                </a:solidFill>
                <a:ea typeface="微软雅黑" panose="020B0503020204020204" pitchFamily="34" charset="-122"/>
              </a:rPr>
              <a:t>请替换文字内容</a:t>
            </a:r>
          </a:p>
        </p:txBody>
      </p:sp>
      <p:sp>
        <p:nvSpPr>
          <p:cNvPr id="53" name="TextBox 23"/>
          <p:cNvSpPr txBox="1"/>
          <p:nvPr/>
        </p:nvSpPr>
        <p:spPr>
          <a:xfrm>
            <a:off x="2724481" y="3376698"/>
            <a:ext cx="1567100" cy="788041"/>
          </a:xfrm>
          <a:prstGeom prst="rect">
            <a:avLst/>
          </a:prstGeom>
          <a:noFill/>
        </p:spPr>
        <p:txBody>
          <a:bodyPr wrap="square" lIns="65031" tIns="32516" rIns="65031" bIns="32516" rtlCol="0">
            <a:spAutoFit/>
          </a:bodyPr>
          <a:lstStyle/>
          <a:p>
            <a:pPr>
              <a:lnSpc>
                <a:spcPct val="150000"/>
              </a:lnSpc>
            </a:pPr>
            <a:r>
              <a:rPr lang="zh-CN" altLang="en-US"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2897684" y="3135906"/>
            <a:ext cx="1085285" cy="229907"/>
          </a:xfrm>
          <a:prstGeom prst="rect">
            <a:avLst/>
          </a:prstGeom>
          <a:noFill/>
        </p:spPr>
        <p:txBody>
          <a:bodyPr wrap="none" lIns="65031" tIns="32516" rIns="65031" bIns="32516" rtlCol="0">
            <a:spAutoFit/>
          </a:bodyPr>
          <a:lstStyle/>
          <a:p>
            <a:r>
              <a:rPr lang="zh-CN" altLang="en-US" sz="1067" dirty="0">
                <a:solidFill>
                  <a:schemeClr val="tx1">
                    <a:lumMod val="65000"/>
                    <a:lumOff val="35000"/>
                  </a:schemeClr>
                </a:solidFill>
                <a:ea typeface="微软雅黑" panose="020B0503020204020204" pitchFamily="34" charset="-122"/>
              </a:rPr>
              <a:t>请替换文字内容</a:t>
            </a:r>
          </a:p>
        </p:txBody>
      </p:sp>
      <p:sp>
        <p:nvSpPr>
          <p:cNvPr id="60" name="TextBox 23"/>
          <p:cNvSpPr txBox="1"/>
          <p:nvPr/>
        </p:nvSpPr>
        <p:spPr>
          <a:xfrm>
            <a:off x="4465530" y="3376698"/>
            <a:ext cx="1567100" cy="788041"/>
          </a:xfrm>
          <a:prstGeom prst="rect">
            <a:avLst/>
          </a:prstGeom>
          <a:noFill/>
        </p:spPr>
        <p:txBody>
          <a:bodyPr wrap="square" lIns="65031" tIns="32516" rIns="65031" bIns="32516" rtlCol="0">
            <a:spAutoFit/>
          </a:bodyPr>
          <a:lstStyle/>
          <a:p>
            <a:pPr>
              <a:lnSpc>
                <a:spcPct val="150000"/>
              </a:lnSpc>
            </a:pPr>
            <a:r>
              <a:rPr lang="zh-CN" altLang="en-US"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4638732" y="3135906"/>
            <a:ext cx="1085285" cy="229907"/>
          </a:xfrm>
          <a:prstGeom prst="rect">
            <a:avLst/>
          </a:prstGeom>
          <a:noFill/>
        </p:spPr>
        <p:txBody>
          <a:bodyPr wrap="none" lIns="65031" tIns="32516" rIns="65031" bIns="32516" rtlCol="0">
            <a:spAutoFit/>
          </a:bodyPr>
          <a:lstStyle/>
          <a:p>
            <a:r>
              <a:rPr lang="zh-CN" altLang="en-US" sz="1067" dirty="0">
                <a:solidFill>
                  <a:schemeClr val="tx1">
                    <a:lumMod val="65000"/>
                    <a:lumOff val="35000"/>
                  </a:schemeClr>
                </a:solidFill>
                <a:ea typeface="微软雅黑" panose="020B0503020204020204" pitchFamily="34" charset="-122"/>
              </a:rPr>
              <a:t>请替换文字内容</a:t>
            </a:r>
          </a:p>
        </p:txBody>
      </p:sp>
      <p:sp>
        <p:nvSpPr>
          <p:cNvPr id="62" name="TextBox 23"/>
          <p:cNvSpPr txBox="1"/>
          <p:nvPr/>
        </p:nvSpPr>
        <p:spPr>
          <a:xfrm>
            <a:off x="6145608" y="3376698"/>
            <a:ext cx="1567100" cy="788041"/>
          </a:xfrm>
          <a:prstGeom prst="rect">
            <a:avLst/>
          </a:prstGeom>
          <a:noFill/>
        </p:spPr>
        <p:txBody>
          <a:bodyPr wrap="square" lIns="65031" tIns="32516" rIns="65031" bIns="32516" rtlCol="0">
            <a:spAutoFit/>
          </a:bodyPr>
          <a:lstStyle/>
          <a:p>
            <a:pPr>
              <a:lnSpc>
                <a:spcPct val="150000"/>
              </a:lnSpc>
            </a:pPr>
            <a:r>
              <a:rPr lang="zh-CN" altLang="en-US"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8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6318811" y="3135906"/>
            <a:ext cx="1085285" cy="229907"/>
          </a:xfrm>
          <a:prstGeom prst="rect">
            <a:avLst/>
          </a:prstGeom>
          <a:noFill/>
        </p:spPr>
        <p:txBody>
          <a:bodyPr wrap="none" lIns="65031" tIns="32516" rIns="65031" bIns="32516" rtlCol="0">
            <a:spAutoFit/>
          </a:bodyPr>
          <a:lstStyle/>
          <a:p>
            <a:r>
              <a:rPr lang="zh-CN" altLang="en-US" sz="1067" dirty="0">
                <a:solidFill>
                  <a:schemeClr val="tx1">
                    <a:lumMod val="65000"/>
                    <a:lumOff val="35000"/>
                  </a:schemeClr>
                </a:solidFill>
                <a:ea typeface="微软雅黑" panose="020B0503020204020204" pitchFamily="34" charset="-122"/>
              </a:rPr>
              <a:t>请替换文字内容</a:t>
            </a:r>
          </a:p>
        </p:txBody>
      </p:sp>
    </p:spTree>
    <p:extLst>
      <p:ext uri="{BB962C8B-B14F-4D97-AF65-F5344CB8AC3E}">
        <p14:creationId xmlns:p14="http://schemas.microsoft.com/office/powerpoint/2010/main" val="212170214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2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2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22" presetClass="entr" presetSubtype="1"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325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500"/>
                                        <p:tgtEl>
                                          <p:spTgt spid="54"/>
                                        </p:tgtEl>
                                      </p:cBhvr>
                                    </p:animEffect>
                                  </p:childTnLst>
                                </p:cTn>
                              </p:par>
                              <p:par>
                                <p:cTn id="31" presetID="22" presetClass="entr" presetSubtype="1" fill="hold" nodeType="withEffect">
                                  <p:stCondLst>
                                    <p:cond delay="325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nodeType="withEffect">
                                  <p:stCondLst>
                                    <p:cond delay="325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750"/>
                            </p:stCondLst>
                            <p:childTnLst>
                              <p:par>
                                <p:cTn id="38" presetID="1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ppt_y</p:attrName>
                                        </p:attrNameLst>
                                      </p:cBhvr>
                                      <p:tavLst>
                                        <p:tav tm="0">
                                          <p:val>
                                            <p:strVal val="#ppt_y+#ppt_h*1.125000"/>
                                          </p:val>
                                        </p:tav>
                                        <p:tav tm="100000">
                                          <p:val>
                                            <p:strVal val="#ppt_y"/>
                                          </p:val>
                                        </p:tav>
                                      </p:tavLst>
                                    </p:anim>
                                    <p:animEffect transition="in" filter="wipe(up)">
                                      <p:cBhvr>
                                        <p:cTn id="41" dur="500"/>
                                        <p:tgtEl>
                                          <p:spTgt spid="4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p:tgtEl>
                                          <p:spTgt spid="45"/>
                                        </p:tgtEl>
                                        <p:attrNameLst>
                                          <p:attrName>ppt_y</p:attrName>
                                        </p:attrNameLst>
                                      </p:cBhvr>
                                      <p:tavLst>
                                        <p:tav tm="0">
                                          <p:val>
                                            <p:strVal val="#ppt_y-#ppt_h*1.125000"/>
                                          </p:val>
                                        </p:tav>
                                        <p:tav tm="100000">
                                          <p:val>
                                            <p:strVal val="#ppt_y"/>
                                          </p:val>
                                        </p:tav>
                                      </p:tavLst>
                                    </p:anim>
                                    <p:animEffect transition="in" filter="wipe(down)">
                                      <p:cBhvr>
                                        <p:cTn id="45" dur="500"/>
                                        <p:tgtEl>
                                          <p:spTgt spid="45"/>
                                        </p:tgtEl>
                                      </p:cBhvr>
                                    </p:animEffect>
                                  </p:childTnLst>
                                </p:cTn>
                              </p:par>
                            </p:childTnLst>
                          </p:cTn>
                        </p:par>
                        <p:par>
                          <p:cTn id="46" fill="hold">
                            <p:stCondLst>
                              <p:cond delay="4250"/>
                            </p:stCondLst>
                            <p:childTnLst>
                              <p:par>
                                <p:cTn id="47" presetID="12" presetClass="entr" presetSubtype="4"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p:tgtEl>
                                          <p:spTgt spid="53"/>
                                        </p:tgtEl>
                                        <p:attrNameLst>
                                          <p:attrName>ppt_y</p:attrName>
                                        </p:attrNameLst>
                                      </p:cBhvr>
                                      <p:tavLst>
                                        <p:tav tm="0">
                                          <p:val>
                                            <p:strVal val="#ppt_y+#ppt_h*1.125000"/>
                                          </p:val>
                                        </p:tav>
                                        <p:tav tm="100000">
                                          <p:val>
                                            <p:strVal val="#ppt_y"/>
                                          </p:val>
                                        </p:tav>
                                      </p:tavLst>
                                    </p:anim>
                                    <p:animEffect transition="in" filter="wipe(up)">
                                      <p:cBhvr>
                                        <p:cTn id="50" dur="500"/>
                                        <p:tgtEl>
                                          <p:spTgt spid="5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p:tgtEl>
                                          <p:spTgt spid="59"/>
                                        </p:tgtEl>
                                        <p:attrNameLst>
                                          <p:attrName>ppt_y</p:attrName>
                                        </p:attrNameLst>
                                      </p:cBhvr>
                                      <p:tavLst>
                                        <p:tav tm="0">
                                          <p:val>
                                            <p:strVal val="#ppt_y-#ppt_h*1.125000"/>
                                          </p:val>
                                        </p:tav>
                                        <p:tav tm="100000">
                                          <p:val>
                                            <p:strVal val="#ppt_y"/>
                                          </p:val>
                                        </p:tav>
                                      </p:tavLst>
                                    </p:anim>
                                    <p:animEffect transition="in" filter="wipe(down)">
                                      <p:cBhvr>
                                        <p:cTn id="54" dur="500"/>
                                        <p:tgtEl>
                                          <p:spTgt spid="59"/>
                                        </p:tgtEl>
                                      </p:cBhvr>
                                    </p:animEffect>
                                  </p:childTnLst>
                                </p:cTn>
                              </p:par>
                            </p:childTnLst>
                          </p:cTn>
                        </p:par>
                        <p:par>
                          <p:cTn id="55" fill="hold">
                            <p:stCondLst>
                              <p:cond delay="4750"/>
                            </p:stCondLst>
                            <p:childTnLst>
                              <p:par>
                                <p:cTn id="56" presetID="12" presetClass="entr" presetSubtype="4"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ppt_y</p:attrName>
                                        </p:attrNameLst>
                                      </p:cBhvr>
                                      <p:tavLst>
                                        <p:tav tm="0">
                                          <p:val>
                                            <p:strVal val="#ppt_y+#ppt_h*1.125000"/>
                                          </p:val>
                                        </p:tav>
                                        <p:tav tm="100000">
                                          <p:val>
                                            <p:strVal val="#ppt_y"/>
                                          </p:val>
                                        </p:tav>
                                      </p:tavLst>
                                    </p:anim>
                                    <p:animEffect transition="in" filter="wipe(up)">
                                      <p:cBhvr>
                                        <p:cTn id="59" dur="500"/>
                                        <p:tgtEl>
                                          <p:spTgt spid="60"/>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ppt_y</p:attrName>
                                        </p:attrNameLst>
                                      </p:cBhvr>
                                      <p:tavLst>
                                        <p:tav tm="0">
                                          <p:val>
                                            <p:strVal val="#ppt_y-#ppt_h*1.125000"/>
                                          </p:val>
                                        </p:tav>
                                        <p:tav tm="100000">
                                          <p:val>
                                            <p:strVal val="#ppt_y"/>
                                          </p:val>
                                        </p:tav>
                                      </p:tavLst>
                                    </p:anim>
                                    <p:animEffect transition="in" filter="wipe(down)">
                                      <p:cBhvr>
                                        <p:cTn id="63" dur="500"/>
                                        <p:tgtEl>
                                          <p:spTgt spid="61"/>
                                        </p:tgtEl>
                                      </p:cBhvr>
                                    </p:animEffect>
                                  </p:childTnLst>
                                </p:cTn>
                              </p:par>
                            </p:childTnLst>
                          </p:cTn>
                        </p:par>
                        <p:par>
                          <p:cTn id="64" fill="hold">
                            <p:stCondLst>
                              <p:cond delay="5250"/>
                            </p:stCondLst>
                            <p:childTnLst>
                              <p:par>
                                <p:cTn id="65" presetID="12" presetClass="entr" presetSubtype="4"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p:tgtEl>
                                          <p:spTgt spid="62"/>
                                        </p:tgtEl>
                                        <p:attrNameLst>
                                          <p:attrName>ppt_y</p:attrName>
                                        </p:attrNameLst>
                                      </p:cBhvr>
                                      <p:tavLst>
                                        <p:tav tm="0">
                                          <p:val>
                                            <p:strVal val="#ppt_y+#ppt_h*1.125000"/>
                                          </p:val>
                                        </p:tav>
                                        <p:tav tm="100000">
                                          <p:val>
                                            <p:strVal val="#ppt_y"/>
                                          </p:val>
                                        </p:tav>
                                      </p:tavLst>
                                    </p:anim>
                                    <p:animEffect transition="in" filter="wipe(up)">
                                      <p:cBhvr>
                                        <p:cTn id="68" dur="500"/>
                                        <p:tgtEl>
                                          <p:spTgt spid="6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p:tgtEl>
                                          <p:spTgt spid="63"/>
                                        </p:tgtEl>
                                        <p:attrNameLst>
                                          <p:attrName>ppt_y</p:attrName>
                                        </p:attrNameLst>
                                      </p:cBhvr>
                                      <p:tavLst>
                                        <p:tav tm="0">
                                          <p:val>
                                            <p:strVal val="#ppt_y-#ppt_h*1.125000"/>
                                          </p:val>
                                        </p:tav>
                                        <p:tav tm="100000">
                                          <p:val>
                                            <p:strVal val="#ppt_y"/>
                                          </p:val>
                                        </p:tav>
                                      </p:tavLst>
                                    </p:anim>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3" grpId="0"/>
      <p:bldP spid="59" grpId="0"/>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MH_Other_1"/>
          <p:cNvSpPr>
            <a:spLocks noChangeAspect="1"/>
          </p:cNvSpPr>
          <p:nvPr>
            <p:custDataLst>
              <p:tags r:id="rId2"/>
            </p:custDataLst>
          </p:nvPr>
        </p:nvSpPr>
        <p:spPr>
          <a:xfrm>
            <a:off x="4348350" y="1351258"/>
            <a:ext cx="511025" cy="512117"/>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1" kern="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4" name="MH_Other_2"/>
          <p:cNvSpPr>
            <a:spLocks noChangeAspect="1"/>
          </p:cNvSpPr>
          <p:nvPr>
            <p:custDataLst>
              <p:tags r:id="rId3"/>
            </p:custDataLst>
          </p:nvPr>
        </p:nvSpPr>
        <p:spPr>
          <a:xfrm>
            <a:off x="4348350" y="2067441"/>
            <a:ext cx="511025" cy="512117"/>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1"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6" name="MH_Other_3"/>
          <p:cNvSpPr>
            <a:spLocks noChangeAspect="1"/>
          </p:cNvSpPr>
          <p:nvPr>
            <p:custDataLst>
              <p:tags r:id="rId4"/>
            </p:custDataLst>
          </p:nvPr>
        </p:nvSpPr>
        <p:spPr>
          <a:xfrm>
            <a:off x="4348350" y="2783623"/>
            <a:ext cx="511025" cy="512117"/>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1" kern="0" dirty="0">
                <a:solidFill>
                  <a:schemeClr val="tx2"/>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MH_Other_4"/>
          <p:cNvSpPr>
            <a:spLocks noChangeAspect="1"/>
          </p:cNvSpPr>
          <p:nvPr>
            <p:custDataLst>
              <p:tags r:id="rId5"/>
            </p:custDataLst>
          </p:nvPr>
        </p:nvSpPr>
        <p:spPr>
          <a:xfrm>
            <a:off x="4348350" y="3499806"/>
            <a:ext cx="511025" cy="512117"/>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1"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0" name="MH_Text_1"/>
          <p:cNvSpPr/>
          <p:nvPr>
            <p:custDataLst>
              <p:tags r:id="rId6"/>
            </p:custDataLst>
          </p:nvPr>
        </p:nvSpPr>
        <p:spPr>
          <a:xfrm>
            <a:off x="5030062" y="1276400"/>
            <a:ext cx="2207028" cy="661835"/>
          </a:xfrm>
          <a:prstGeom prst="rect">
            <a:avLst/>
          </a:prstGeom>
        </p:spPr>
        <p:txBody>
          <a:bodyPr wrap="square" lIns="0" tIns="0" rIns="0" bIns="0" anchor="ctr">
            <a:spAutoFit/>
          </a:bodyPr>
          <a:lstStyle/>
          <a:p>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p>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1" name="MH_Text_2"/>
          <p:cNvSpPr/>
          <p:nvPr>
            <p:custDataLst>
              <p:tags r:id="rId7"/>
            </p:custDataLst>
          </p:nvPr>
        </p:nvSpPr>
        <p:spPr>
          <a:xfrm>
            <a:off x="5030063" y="2069540"/>
            <a:ext cx="1924650" cy="507919"/>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p>
        </p:txBody>
      </p:sp>
      <p:sp>
        <p:nvSpPr>
          <p:cNvPr id="22" name="MH_Text_3"/>
          <p:cNvSpPr/>
          <p:nvPr>
            <p:custDataLst>
              <p:tags r:id="rId8"/>
            </p:custDataLst>
          </p:nvPr>
        </p:nvSpPr>
        <p:spPr>
          <a:xfrm>
            <a:off x="5030063" y="2785723"/>
            <a:ext cx="1924650" cy="507919"/>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p>
        </p:txBody>
      </p:sp>
      <p:sp>
        <p:nvSpPr>
          <p:cNvPr id="23" name="MH_Text_4"/>
          <p:cNvSpPr/>
          <p:nvPr>
            <p:custDataLst>
              <p:tags r:id="rId9"/>
            </p:custDataLst>
          </p:nvPr>
        </p:nvSpPr>
        <p:spPr>
          <a:xfrm>
            <a:off x="5030063" y="3501905"/>
            <a:ext cx="1924650" cy="507919"/>
          </a:xfrm>
          <a:prstGeom prst="rect">
            <a:avLst/>
          </a:prstGeom>
        </p:spPr>
        <p:txBody>
          <a:bodyPr wrap="square" lIns="0" tIns="0" rIns="0" bIns="0" anchor="ctr">
            <a:spAutoFit/>
          </a:bodyPr>
          <a:lstStyle/>
          <a:p>
            <a:pPr lvl="0"/>
            <a:r>
              <a:rPr lang="zh-CN" altLang="en-US"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23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p>
        </p:txBody>
      </p:sp>
      <p:sp>
        <p:nvSpPr>
          <p:cNvPr id="25" name="MH_Others_1"/>
          <p:cNvSpPr txBox="1"/>
          <p:nvPr>
            <p:custDataLst>
              <p:tags r:id="rId10"/>
            </p:custDataLst>
          </p:nvPr>
        </p:nvSpPr>
        <p:spPr>
          <a:xfrm>
            <a:off x="1836490" y="2075206"/>
            <a:ext cx="2044019" cy="722414"/>
          </a:xfrm>
          <a:prstGeom prst="rect">
            <a:avLst/>
          </a:prstGeom>
          <a:noFill/>
        </p:spPr>
        <p:txBody>
          <a:bodyPr vert="horz" wrap="square" lIns="0" tIns="0" rIns="0" bIns="0" rtlCol="0" anchor="ctr" anchorCtr="0">
            <a:spAutoFit/>
          </a:bodyPr>
          <a:lstStyle/>
          <a:p>
            <a:pPr algn="ctr"/>
            <a:r>
              <a:rPr lang="zh-CN" altLang="en-US" sz="4701"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11"/>
            </p:custDataLst>
          </p:nvPr>
        </p:nvSpPr>
        <p:spPr>
          <a:xfrm>
            <a:off x="1846813" y="2797620"/>
            <a:ext cx="2023371" cy="306478"/>
          </a:xfrm>
          <a:prstGeom prst="rect">
            <a:avLst/>
          </a:prstGeom>
          <a:noFill/>
        </p:spPr>
        <p:txBody>
          <a:bodyPr wrap="square" lIns="0" tIns="0" rIns="0" bIns="0">
            <a:spAutoFit/>
          </a:bodyPr>
          <a:lstStyle/>
          <a:p>
            <a:pPr algn="ctr">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774261825"/>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by="(-#ppt_w*2)" calcmode="lin" valueType="num">
                                      <p:cBhvr rctx="PPT">
                                        <p:cTn id="13" dur="500" autoRev="1" fill="hold">
                                          <p:stCondLst>
                                            <p:cond delay="0"/>
                                          </p:stCondLst>
                                        </p:cTn>
                                        <p:tgtEl>
                                          <p:spTgt spid="26"/>
                                        </p:tgtEl>
                                        <p:attrNameLst>
                                          <p:attrName>ppt_w</p:attrName>
                                        </p:attrNameLst>
                                      </p:cBhvr>
                                    </p:anim>
                                    <p:anim by="(#ppt_w*0.50)" calcmode="lin" valueType="num">
                                      <p:cBhvr>
                                        <p:cTn id="14" dur="500" decel="50000" autoRev="1" fill="hold">
                                          <p:stCondLst>
                                            <p:cond delay="0"/>
                                          </p:stCondLst>
                                        </p:cTn>
                                        <p:tgtEl>
                                          <p:spTgt spid="26"/>
                                        </p:tgtEl>
                                        <p:attrNameLst>
                                          <p:attrName>ppt_x</p:attrName>
                                        </p:attrNameLst>
                                      </p:cBhvr>
                                    </p:anim>
                                    <p:anim from="(-#ppt_h/2)" to="(#ppt_y)" calcmode="lin" valueType="num">
                                      <p:cBhvr>
                                        <p:cTn id="15" dur="1000" fill="hold">
                                          <p:stCondLst>
                                            <p:cond delay="0"/>
                                          </p:stCondLst>
                                        </p:cTn>
                                        <p:tgtEl>
                                          <p:spTgt spid="26"/>
                                        </p:tgtEl>
                                        <p:attrNameLst>
                                          <p:attrName>ppt_y</p:attrName>
                                        </p:attrNameLst>
                                      </p:cBhvr>
                                    </p:anim>
                                    <p:animRot by="21600000">
                                      <p:cBhvr>
                                        <p:cTn id="16" dur="1000" fill="hold">
                                          <p:stCondLst>
                                            <p:cond delay="0"/>
                                          </p:stCondLst>
                                        </p:cTn>
                                        <p:tgtEl>
                                          <p:spTgt spid="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animBg="1"/>
      <p:bldP spid="16" grpId="0" animBg="1"/>
      <p:bldP spid="10" grpId="0" animBg="1"/>
      <p:bldP spid="20" grpId="0"/>
      <p:bldP spid="21" grpId="0"/>
      <p:bldP spid="22" grpId="0"/>
      <p:bldP spid="23"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等腰三角形 40"/>
          <p:cNvSpPr/>
          <p:nvPr/>
        </p:nvSpPr>
        <p:spPr>
          <a:xfrm>
            <a:off x="0" y="488"/>
            <a:ext cx="9145588" cy="5171234"/>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p>
        </p:txBody>
      </p:sp>
      <p:sp>
        <p:nvSpPr>
          <p:cNvPr id="2" name="MH_Other_1"/>
          <p:cNvSpPr/>
          <p:nvPr>
            <p:custDataLst>
              <p:tags r:id="rId1"/>
            </p:custDataLst>
          </p:nvPr>
        </p:nvSpPr>
        <p:spPr>
          <a:xfrm rot="16200000">
            <a:off x="1639933" y="3007881"/>
            <a:ext cx="2086433" cy="514491"/>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anchor="ctr">
            <a:normAutofit lnSpcReduction="10000"/>
          </a:bodyPr>
          <a:lstStyle/>
          <a:p>
            <a:pPr algn="ctr">
              <a:defRPr/>
            </a:pPr>
            <a:endParaRPr lang="zh-CN" altLang="en-US" sz="1280"/>
          </a:p>
        </p:txBody>
      </p:sp>
      <p:sp>
        <p:nvSpPr>
          <p:cNvPr id="6" name="MH_Other_4"/>
          <p:cNvSpPr/>
          <p:nvPr>
            <p:custDataLst>
              <p:tags r:id="rId2"/>
            </p:custDataLst>
          </p:nvPr>
        </p:nvSpPr>
        <p:spPr>
          <a:xfrm rot="16200000">
            <a:off x="3526402" y="3007881"/>
            <a:ext cx="2086433" cy="514491"/>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anchor="ctr">
            <a:normAutofit lnSpcReduction="10000"/>
          </a:bodyPr>
          <a:lstStyle/>
          <a:p>
            <a:pPr algn="ctr">
              <a:defRPr/>
            </a:pPr>
            <a:endParaRPr lang="zh-CN" altLang="en-US" sz="1280"/>
          </a:p>
        </p:txBody>
      </p:sp>
      <p:sp>
        <p:nvSpPr>
          <p:cNvPr id="10" name="MH_Other_7"/>
          <p:cNvSpPr/>
          <p:nvPr>
            <p:custDataLst>
              <p:tags r:id="rId3"/>
            </p:custDataLst>
          </p:nvPr>
        </p:nvSpPr>
        <p:spPr>
          <a:xfrm rot="16200000">
            <a:off x="5411283" y="3007881"/>
            <a:ext cx="2086433" cy="514491"/>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anchor="ctr">
            <a:normAutofit lnSpcReduction="10000"/>
          </a:bodyPr>
          <a:lstStyle/>
          <a:p>
            <a:pPr algn="ctr">
              <a:defRPr/>
            </a:pPr>
            <a:endParaRPr lang="zh-CN" altLang="en-US" sz="1280"/>
          </a:p>
        </p:txBody>
      </p:sp>
      <p:sp>
        <p:nvSpPr>
          <p:cNvPr id="18" name="矩形 17"/>
          <p:cNvSpPr/>
          <p:nvPr/>
        </p:nvSpPr>
        <p:spPr>
          <a:xfrm>
            <a:off x="783759" y="1180709"/>
            <a:ext cx="7605517" cy="638222"/>
          </a:xfrm>
          <a:prstGeom prst="rect">
            <a:avLst/>
          </a:prstGeom>
        </p:spPr>
        <p:txBody>
          <a:bodyPr wrap="square" lIns="68579" tIns="34290" rIns="68579" bIns="34290">
            <a:spAutoFit/>
          </a:bodyPr>
          <a:lstStyle/>
          <a:p>
            <a:pPr lvl="0"/>
            <a:r>
              <a:rPr lang="zh-CN" altLang="en-US" sz="924"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24" dirty="0">
              <a:solidFill>
                <a:schemeClr val="tx1">
                  <a:lumMod val="50000"/>
                  <a:lumOff val="50000"/>
                </a:schemeClr>
              </a:solidFill>
              <a:latin typeface="微软雅黑" pitchFamily="34" charset="-122"/>
              <a:ea typeface="微软雅黑" pitchFamily="34" charset="-122"/>
            </a:endParaRPr>
          </a:p>
          <a:p>
            <a:endParaRPr lang="zh-CN" altLang="en-US" sz="924" dirty="0">
              <a:solidFill>
                <a:schemeClr val="tx1">
                  <a:lumMod val="50000"/>
                  <a:lumOff val="50000"/>
                </a:schemeClr>
              </a:solidFill>
              <a:latin typeface="微软雅黑" pitchFamily="34" charset="-122"/>
              <a:ea typeface="微软雅黑" pitchFamily="34" charset="-122"/>
            </a:endParaRPr>
          </a:p>
          <a:p>
            <a:pPr lvl="0"/>
            <a:endParaRPr lang="zh-CN" altLang="en-US" sz="924" dirty="0">
              <a:solidFill>
                <a:schemeClr val="tx1">
                  <a:lumMod val="50000"/>
                  <a:lumOff val="50000"/>
                </a:schemeClr>
              </a:solidFill>
              <a:latin typeface="微软雅黑" pitchFamily="34" charset="-122"/>
              <a:ea typeface="微软雅黑" pitchFamily="34" charset="-122"/>
            </a:endParaRPr>
          </a:p>
        </p:txBody>
      </p:sp>
      <p:grpSp>
        <p:nvGrpSpPr>
          <p:cNvPr id="17" name="组合 30"/>
          <p:cNvGrpSpPr/>
          <p:nvPr/>
        </p:nvGrpSpPr>
        <p:grpSpPr>
          <a:xfrm>
            <a:off x="2940398" y="2047247"/>
            <a:ext cx="1380327" cy="2261097"/>
            <a:chOff x="3919846" y="2728686"/>
            <a:chExt cx="1840115" cy="3014438"/>
          </a:xfrm>
        </p:grpSpPr>
        <p:sp>
          <p:nvSpPr>
            <p:cNvPr id="7" name="MH_Other_5"/>
            <p:cNvSpPr/>
            <p:nvPr>
              <p:custDataLst>
                <p:tags r:id="rId13"/>
              </p:custDataLst>
            </p:nvPr>
          </p:nvSpPr>
          <p:spPr>
            <a:xfrm>
              <a:off x="4658638"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24" dirty="0">
                <a:solidFill>
                  <a:schemeClr val="tx1">
                    <a:lumMod val="50000"/>
                    <a:lumOff val="50000"/>
                  </a:schemeClr>
                </a:solidFill>
              </a:endParaRPr>
            </a:p>
          </p:txBody>
        </p:sp>
        <p:sp>
          <p:nvSpPr>
            <p:cNvPr id="8" name="MH_SubTitle_2"/>
            <p:cNvSpPr/>
            <p:nvPr>
              <p:custDataLst>
                <p:tags r:id="rId14"/>
              </p:custDataLst>
            </p:nvPr>
          </p:nvSpPr>
          <p:spPr>
            <a:xfrm>
              <a:off x="3919846" y="2961543"/>
              <a:ext cx="1837453" cy="2781581"/>
            </a:xfrm>
            <a:prstGeom prst="rect">
              <a:avLst/>
            </a:prstGeom>
            <a:solidFill>
              <a:srgbClr val="FEFFFF"/>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51209" tIns="102418" rIns="51209" bIns="0" anchor="ctr">
              <a:normAutofit/>
            </a:bodyPr>
            <a:lstStyle/>
            <a:p>
              <a:pPr algn="ctr">
                <a:lnSpc>
                  <a:spcPct val="120000"/>
                </a:lnSpc>
                <a:defRPr/>
              </a:pPr>
              <a:endParaRPr lang="zh-CN" altLang="en-US" sz="924" dirty="0">
                <a:solidFill>
                  <a:schemeClr val="tx1">
                    <a:lumMod val="50000"/>
                    <a:lumOff val="50000"/>
                  </a:schemeClr>
                </a:solidFill>
              </a:endParaRPr>
            </a:p>
          </p:txBody>
        </p:sp>
        <p:sp>
          <p:nvSpPr>
            <p:cNvPr id="9" name="MH_Other_6"/>
            <p:cNvSpPr/>
            <p:nvPr>
              <p:custDataLst>
                <p:tags r:id="rId15"/>
              </p:custDataLst>
            </p:nvPr>
          </p:nvSpPr>
          <p:spPr>
            <a:xfrm>
              <a:off x="4010872"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991" dirty="0">
                  <a:solidFill>
                    <a:schemeClr val="bg1">
                      <a:lumMod val="95000"/>
                    </a:schemeClr>
                  </a:solidFill>
                </a:rPr>
                <a:t>B</a:t>
              </a:r>
              <a:endParaRPr lang="zh-CN" altLang="en-US" sz="1991" dirty="0">
                <a:solidFill>
                  <a:schemeClr val="bg1">
                    <a:lumMod val="95000"/>
                  </a:schemeClr>
                </a:solidFill>
              </a:endParaRPr>
            </a:p>
          </p:txBody>
        </p:sp>
        <p:grpSp>
          <p:nvGrpSpPr>
            <p:cNvPr id="21" name="组合 21"/>
            <p:cNvGrpSpPr/>
            <p:nvPr/>
          </p:nvGrpSpPr>
          <p:grpSpPr>
            <a:xfrm>
              <a:off x="4043930" y="3722679"/>
              <a:ext cx="1716031" cy="1466788"/>
              <a:chOff x="1443689" y="3643145"/>
              <a:chExt cx="1716031" cy="1466788"/>
            </a:xfrm>
          </p:grpSpPr>
          <p:sp>
            <p:nvSpPr>
              <p:cNvPr id="23" name="矩形 22"/>
              <p:cNvSpPr/>
              <p:nvPr/>
            </p:nvSpPr>
            <p:spPr>
              <a:xfrm>
                <a:off x="1540209" y="3643145"/>
                <a:ext cx="1075507" cy="371233"/>
              </a:xfrm>
              <a:prstGeom prst="rect">
                <a:avLst/>
              </a:prstGeom>
            </p:spPr>
            <p:txBody>
              <a:bodyPr wrap="none">
                <a:spAutoFit/>
              </a:bodyPr>
              <a:lstStyle/>
              <a:p>
                <a:pPr algn="r"/>
                <a:r>
                  <a:rPr lang="zh-CN" altLang="en-US" sz="1209" dirty="0">
                    <a:solidFill>
                      <a:schemeClr val="tx1">
                        <a:lumMod val="75000"/>
                        <a:lumOff val="25000"/>
                      </a:schemeClr>
                    </a:solidFill>
                    <a:latin typeface="微软雅黑" pitchFamily="34" charset="-122"/>
                    <a:ea typeface="微软雅黑" pitchFamily="34" charset="-122"/>
                  </a:rPr>
                  <a:t>添加标题</a:t>
                </a:r>
              </a:p>
            </p:txBody>
          </p:sp>
          <p:sp>
            <p:nvSpPr>
              <p:cNvPr id="24" name="矩形 23"/>
              <p:cNvSpPr/>
              <p:nvPr/>
            </p:nvSpPr>
            <p:spPr>
              <a:xfrm>
                <a:off x="1443689" y="4038642"/>
                <a:ext cx="1716031" cy="1071291"/>
              </a:xfrm>
              <a:prstGeom prst="rect">
                <a:avLst/>
              </a:prstGeom>
            </p:spPr>
            <p:txBody>
              <a:bodyPr wrap="square">
                <a:spAutoFit/>
              </a:bodyPr>
              <a:lstStyle/>
              <a:p>
                <a:pPr lvl="0"/>
                <a:r>
                  <a:rPr lang="zh-CN" altLang="en-US" sz="924"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24" dirty="0">
                  <a:solidFill>
                    <a:schemeClr val="tx1">
                      <a:lumMod val="50000"/>
                      <a:lumOff val="50000"/>
                    </a:schemeClr>
                  </a:solidFill>
                  <a:latin typeface="微软雅黑" pitchFamily="34" charset="-122"/>
                  <a:ea typeface="微软雅黑" pitchFamily="34" charset="-122"/>
                </a:endParaRPr>
              </a:p>
              <a:p>
                <a:pPr algn="just"/>
                <a:endParaRPr lang="zh-CN" altLang="en-US" sz="924"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7" name="KSO_Shape"/>
            <p:cNvSpPr/>
            <p:nvPr/>
          </p:nvSpPr>
          <p:spPr>
            <a:xfrm>
              <a:off x="4578440" y="5154010"/>
              <a:ext cx="557223" cy="5340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24" dirty="0">
                <a:solidFill>
                  <a:schemeClr val="tx1">
                    <a:lumMod val="50000"/>
                    <a:lumOff val="50000"/>
                  </a:schemeClr>
                </a:solidFill>
              </a:endParaRPr>
            </a:p>
          </p:txBody>
        </p:sp>
      </p:grpSp>
      <p:grpSp>
        <p:nvGrpSpPr>
          <p:cNvPr id="22" name="组合 31"/>
          <p:cNvGrpSpPr/>
          <p:nvPr/>
        </p:nvGrpSpPr>
        <p:grpSpPr>
          <a:xfrm>
            <a:off x="4826864" y="2047247"/>
            <a:ext cx="1378329" cy="2261097"/>
            <a:chOff x="6434700" y="2728686"/>
            <a:chExt cx="1837453" cy="3014438"/>
          </a:xfrm>
        </p:grpSpPr>
        <p:sp>
          <p:nvSpPr>
            <p:cNvPr id="11" name="MH_Other_8"/>
            <p:cNvSpPr/>
            <p:nvPr>
              <p:custDataLst>
                <p:tags r:id="rId10"/>
              </p:custDataLst>
            </p:nvPr>
          </p:nvSpPr>
          <p:spPr>
            <a:xfrm>
              <a:off x="7171375"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24" dirty="0">
                <a:solidFill>
                  <a:schemeClr val="tx1">
                    <a:lumMod val="50000"/>
                    <a:lumOff val="50000"/>
                  </a:schemeClr>
                </a:solidFill>
              </a:endParaRPr>
            </a:p>
          </p:txBody>
        </p:sp>
        <p:sp>
          <p:nvSpPr>
            <p:cNvPr id="12" name="MH_SubTitle_3"/>
            <p:cNvSpPr/>
            <p:nvPr>
              <p:custDataLst>
                <p:tags r:id="rId11"/>
              </p:custDataLst>
            </p:nvPr>
          </p:nvSpPr>
          <p:spPr>
            <a:xfrm>
              <a:off x="6434700" y="2961543"/>
              <a:ext cx="1837453" cy="2781581"/>
            </a:xfrm>
            <a:prstGeom prst="rect">
              <a:avLst/>
            </a:prstGeom>
            <a:solidFill>
              <a:srgbClr val="FEFFFF"/>
            </a:solidFill>
            <a:ln w="31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51209" tIns="102418" rIns="51209" bIns="0" anchor="ctr">
              <a:normAutofit/>
            </a:bodyPr>
            <a:lstStyle/>
            <a:p>
              <a:pPr algn="ctr">
                <a:lnSpc>
                  <a:spcPct val="120000"/>
                </a:lnSpc>
                <a:defRPr/>
              </a:pPr>
              <a:endParaRPr lang="zh-CN" altLang="en-US" sz="924" dirty="0">
                <a:solidFill>
                  <a:schemeClr val="tx1">
                    <a:lumMod val="50000"/>
                    <a:lumOff val="50000"/>
                  </a:schemeClr>
                </a:solidFill>
              </a:endParaRPr>
            </a:p>
          </p:txBody>
        </p:sp>
        <p:sp>
          <p:nvSpPr>
            <p:cNvPr id="13" name="MH_Other_9"/>
            <p:cNvSpPr/>
            <p:nvPr>
              <p:custDataLst>
                <p:tags r:id="rId12"/>
              </p:custDataLst>
            </p:nvPr>
          </p:nvSpPr>
          <p:spPr>
            <a:xfrm>
              <a:off x="6525727" y="2728686"/>
              <a:ext cx="632947"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991" dirty="0">
                  <a:solidFill>
                    <a:schemeClr val="bg1">
                      <a:lumMod val="95000"/>
                    </a:schemeClr>
                  </a:solidFill>
                </a:rPr>
                <a:t>C</a:t>
              </a:r>
              <a:endParaRPr lang="zh-CN" altLang="en-US" sz="1991" dirty="0">
                <a:solidFill>
                  <a:schemeClr val="bg1">
                    <a:lumMod val="95000"/>
                  </a:schemeClr>
                </a:solidFill>
              </a:endParaRPr>
            </a:p>
          </p:txBody>
        </p:sp>
        <p:grpSp>
          <p:nvGrpSpPr>
            <p:cNvPr id="25" name="组合 24"/>
            <p:cNvGrpSpPr/>
            <p:nvPr/>
          </p:nvGrpSpPr>
          <p:grpSpPr>
            <a:xfrm>
              <a:off x="6544922" y="3722679"/>
              <a:ext cx="1711317" cy="1466788"/>
              <a:chOff x="1443688" y="3643145"/>
              <a:chExt cx="1711317" cy="1466788"/>
            </a:xfrm>
          </p:grpSpPr>
          <p:sp>
            <p:nvSpPr>
              <p:cNvPr id="26" name="矩形 25"/>
              <p:cNvSpPr/>
              <p:nvPr/>
            </p:nvSpPr>
            <p:spPr>
              <a:xfrm>
                <a:off x="1540211" y="3643145"/>
                <a:ext cx="1075508" cy="371233"/>
              </a:xfrm>
              <a:prstGeom prst="rect">
                <a:avLst/>
              </a:prstGeom>
            </p:spPr>
            <p:txBody>
              <a:bodyPr wrap="none">
                <a:spAutoFit/>
              </a:bodyPr>
              <a:lstStyle/>
              <a:p>
                <a:pPr algn="r"/>
                <a:r>
                  <a:rPr lang="zh-CN" altLang="en-US" sz="1209" dirty="0">
                    <a:solidFill>
                      <a:schemeClr val="tx1">
                        <a:lumMod val="75000"/>
                        <a:lumOff val="25000"/>
                      </a:schemeClr>
                    </a:solidFill>
                    <a:latin typeface="微软雅黑" pitchFamily="34" charset="-122"/>
                    <a:ea typeface="微软雅黑" pitchFamily="34" charset="-122"/>
                  </a:rPr>
                  <a:t>添加标题</a:t>
                </a:r>
              </a:p>
            </p:txBody>
          </p:sp>
          <p:sp>
            <p:nvSpPr>
              <p:cNvPr id="27" name="矩形 26"/>
              <p:cNvSpPr/>
              <p:nvPr/>
            </p:nvSpPr>
            <p:spPr>
              <a:xfrm>
                <a:off x="1443688" y="4038642"/>
                <a:ext cx="1711317" cy="1071291"/>
              </a:xfrm>
              <a:prstGeom prst="rect">
                <a:avLst/>
              </a:prstGeom>
            </p:spPr>
            <p:txBody>
              <a:bodyPr wrap="square">
                <a:spAutoFit/>
              </a:bodyPr>
              <a:lstStyle/>
              <a:p>
                <a:pPr lvl="0"/>
                <a:r>
                  <a:rPr lang="zh-CN" altLang="en-US" sz="924"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24" dirty="0">
                  <a:solidFill>
                    <a:schemeClr val="tx1">
                      <a:lumMod val="50000"/>
                      <a:lumOff val="50000"/>
                    </a:schemeClr>
                  </a:solidFill>
                  <a:latin typeface="微软雅黑" pitchFamily="34" charset="-122"/>
                  <a:ea typeface="微软雅黑" pitchFamily="34" charset="-122"/>
                </a:endParaRPr>
              </a:p>
              <a:p>
                <a:pPr algn="just"/>
                <a:endParaRPr lang="zh-CN" altLang="en-US" sz="924"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8" name="KSO_Shape"/>
            <p:cNvSpPr/>
            <p:nvPr/>
          </p:nvSpPr>
          <p:spPr>
            <a:xfrm>
              <a:off x="7109986" y="5142401"/>
              <a:ext cx="538649" cy="55722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24" dirty="0">
                <a:solidFill>
                  <a:schemeClr val="tx1">
                    <a:lumMod val="50000"/>
                    <a:lumOff val="50000"/>
                  </a:schemeClr>
                </a:solidFill>
              </a:endParaRPr>
            </a:p>
          </p:txBody>
        </p:sp>
      </p:grpSp>
      <p:grpSp>
        <p:nvGrpSpPr>
          <p:cNvPr id="28" name="组合 16"/>
          <p:cNvGrpSpPr/>
          <p:nvPr/>
        </p:nvGrpSpPr>
        <p:grpSpPr>
          <a:xfrm>
            <a:off x="1007779" y="2032588"/>
            <a:ext cx="1378329" cy="2261097"/>
            <a:chOff x="1407109" y="2728686"/>
            <a:chExt cx="1837453" cy="3014438"/>
          </a:xfrm>
        </p:grpSpPr>
        <p:sp>
          <p:nvSpPr>
            <p:cNvPr id="3" name="MH_Other_2"/>
            <p:cNvSpPr/>
            <p:nvPr>
              <p:custDataLst>
                <p:tags r:id="rId7"/>
              </p:custDataLst>
            </p:nvPr>
          </p:nvSpPr>
          <p:spPr>
            <a:xfrm>
              <a:off x="2143784"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24" dirty="0">
                <a:solidFill>
                  <a:schemeClr val="tx1">
                    <a:lumMod val="50000"/>
                    <a:lumOff val="50000"/>
                  </a:schemeClr>
                </a:solidFill>
              </a:endParaRPr>
            </a:p>
          </p:txBody>
        </p:sp>
        <p:sp>
          <p:nvSpPr>
            <p:cNvPr id="4" name="MH_SubTitle_1"/>
            <p:cNvSpPr/>
            <p:nvPr>
              <p:custDataLst>
                <p:tags r:id="rId8"/>
              </p:custDataLst>
            </p:nvPr>
          </p:nvSpPr>
          <p:spPr>
            <a:xfrm>
              <a:off x="1407109" y="2961543"/>
              <a:ext cx="1837453" cy="2781581"/>
            </a:xfrm>
            <a:prstGeom prst="rect">
              <a:avLst/>
            </a:prstGeom>
            <a:solidFill>
              <a:srgbClr val="FE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51209" tIns="102418" rIns="51209" bIns="0" anchor="ctr">
              <a:normAutofit/>
            </a:bodyPr>
            <a:lstStyle/>
            <a:p>
              <a:pPr algn="ctr">
                <a:lnSpc>
                  <a:spcPct val="120000"/>
                </a:lnSpc>
                <a:defRPr/>
              </a:pPr>
              <a:endParaRPr lang="zh-CN" altLang="en-US" sz="924" dirty="0">
                <a:solidFill>
                  <a:schemeClr val="tx1">
                    <a:lumMod val="50000"/>
                    <a:lumOff val="50000"/>
                  </a:schemeClr>
                </a:solidFill>
              </a:endParaRPr>
            </a:p>
          </p:txBody>
        </p:sp>
        <p:sp>
          <p:nvSpPr>
            <p:cNvPr id="5" name="MH_Other_3"/>
            <p:cNvSpPr/>
            <p:nvPr>
              <p:custDataLst>
                <p:tags r:id="rId9"/>
              </p:custDataLst>
            </p:nvPr>
          </p:nvSpPr>
          <p:spPr>
            <a:xfrm>
              <a:off x="1496018"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991" dirty="0">
                  <a:solidFill>
                    <a:schemeClr val="bg1">
                      <a:lumMod val="95000"/>
                    </a:schemeClr>
                  </a:solidFill>
                </a:rPr>
                <a:t>A</a:t>
              </a:r>
              <a:endParaRPr lang="zh-CN" altLang="en-US" sz="1991" dirty="0">
                <a:solidFill>
                  <a:schemeClr val="bg1">
                    <a:lumMod val="95000"/>
                  </a:schemeClr>
                </a:solidFill>
              </a:endParaRPr>
            </a:p>
          </p:txBody>
        </p:sp>
        <p:grpSp>
          <p:nvGrpSpPr>
            <p:cNvPr id="31" name="组合 20"/>
            <p:cNvGrpSpPr/>
            <p:nvPr/>
          </p:nvGrpSpPr>
          <p:grpSpPr>
            <a:xfrm>
              <a:off x="1468675" y="3722679"/>
              <a:ext cx="1666625" cy="1466788"/>
              <a:chOff x="1395685" y="3643145"/>
              <a:chExt cx="1666625" cy="1466788"/>
            </a:xfrm>
          </p:grpSpPr>
          <p:sp>
            <p:nvSpPr>
              <p:cNvPr id="19" name="矩形 18"/>
              <p:cNvSpPr/>
              <p:nvPr/>
            </p:nvSpPr>
            <p:spPr>
              <a:xfrm>
                <a:off x="1540210" y="3643145"/>
                <a:ext cx="1075508" cy="371233"/>
              </a:xfrm>
              <a:prstGeom prst="rect">
                <a:avLst/>
              </a:prstGeom>
            </p:spPr>
            <p:txBody>
              <a:bodyPr wrap="none">
                <a:spAutoFit/>
              </a:bodyPr>
              <a:lstStyle/>
              <a:p>
                <a:pPr algn="r"/>
                <a:r>
                  <a:rPr lang="zh-CN" altLang="en-US" sz="1209" dirty="0">
                    <a:solidFill>
                      <a:schemeClr val="tx1">
                        <a:lumMod val="75000"/>
                        <a:lumOff val="25000"/>
                      </a:schemeClr>
                    </a:solidFill>
                    <a:latin typeface="微软雅黑" pitchFamily="34" charset="-122"/>
                    <a:ea typeface="微软雅黑" pitchFamily="34" charset="-122"/>
                  </a:rPr>
                  <a:t>添加标题</a:t>
                </a:r>
              </a:p>
            </p:txBody>
          </p:sp>
          <p:sp>
            <p:nvSpPr>
              <p:cNvPr id="20" name="矩形 19"/>
              <p:cNvSpPr/>
              <p:nvPr/>
            </p:nvSpPr>
            <p:spPr>
              <a:xfrm>
                <a:off x="1395685" y="4038642"/>
                <a:ext cx="1666625" cy="1071291"/>
              </a:xfrm>
              <a:prstGeom prst="rect">
                <a:avLst/>
              </a:prstGeom>
            </p:spPr>
            <p:txBody>
              <a:bodyPr wrap="square">
                <a:spAutoFit/>
              </a:bodyPr>
              <a:lstStyle/>
              <a:p>
                <a:pPr lvl="0"/>
                <a:r>
                  <a:rPr lang="zh-CN" altLang="en-US" sz="924"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24" dirty="0">
                  <a:solidFill>
                    <a:schemeClr val="tx1">
                      <a:lumMod val="50000"/>
                      <a:lumOff val="50000"/>
                    </a:schemeClr>
                  </a:solidFill>
                  <a:latin typeface="微软雅黑" pitchFamily="34" charset="-122"/>
                  <a:ea typeface="微软雅黑" pitchFamily="34" charset="-122"/>
                </a:endParaRPr>
              </a:p>
              <a:p>
                <a:pPr algn="just"/>
                <a:endParaRPr lang="zh-CN" altLang="en-US" sz="924"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9" name="KSO_Shape"/>
            <p:cNvSpPr>
              <a:spLocks/>
            </p:cNvSpPr>
            <p:nvPr/>
          </p:nvSpPr>
          <p:spPr bwMode="auto">
            <a:xfrm>
              <a:off x="2067188" y="5142401"/>
              <a:ext cx="557223" cy="557223"/>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924" dirty="0">
                <a:solidFill>
                  <a:schemeClr val="tx1">
                    <a:lumMod val="50000"/>
                    <a:lumOff val="50000"/>
                  </a:schemeClr>
                </a:solidFill>
              </a:endParaRPr>
            </a:p>
          </p:txBody>
        </p:sp>
      </p:grpSp>
      <p:grpSp>
        <p:nvGrpSpPr>
          <p:cNvPr id="32" name="组合 32"/>
          <p:cNvGrpSpPr/>
          <p:nvPr/>
        </p:nvGrpSpPr>
        <p:grpSpPr>
          <a:xfrm>
            <a:off x="6711747" y="2047247"/>
            <a:ext cx="1390052" cy="2261097"/>
            <a:chOff x="8947438" y="2728686"/>
            <a:chExt cx="1853081" cy="3014438"/>
          </a:xfrm>
        </p:grpSpPr>
        <p:sp>
          <p:nvSpPr>
            <p:cNvPr id="14" name="MH_Other_10"/>
            <p:cNvSpPr/>
            <p:nvPr>
              <p:custDataLst>
                <p:tags r:id="rId4"/>
              </p:custDataLst>
            </p:nvPr>
          </p:nvSpPr>
          <p:spPr>
            <a:xfrm>
              <a:off x="9686229"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24" dirty="0">
                <a:solidFill>
                  <a:schemeClr val="tx1">
                    <a:lumMod val="50000"/>
                    <a:lumOff val="50000"/>
                  </a:schemeClr>
                </a:solidFill>
              </a:endParaRPr>
            </a:p>
          </p:txBody>
        </p:sp>
        <p:sp>
          <p:nvSpPr>
            <p:cNvPr id="15" name="MH_SubTitle_4"/>
            <p:cNvSpPr/>
            <p:nvPr>
              <p:custDataLst>
                <p:tags r:id="rId5"/>
              </p:custDataLst>
            </p:nvPr>
          </p:nvSpPr>
          <p:spPr>
            <a:xfrm>
              <a:off x="8947438" y="2961543"/>
              <a:ext cx="1837453" cy="2781581"/>
            </a:xfrm>
            <a:prstGeom prst="rect">
              <a:avLst/>
            </a:prstGeom>
            <a:solidFill>
              <a:srgbClr val="FEFFFF"/>
            </a:solidFill>
            <a:ln w="31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51209" tIns="102418" rIns="51209" bIns="0" anchor="ctr">
              <a:normAutofit/>
            </a:bodyPr>
            <a:lstStyle/>
            <a:p>
              <a:pPr algn="ctr">
                <a:lnSpc>
                  <a:spcPct val="120000"/>
                </a:lnSpc>
                <a:defRPr/>
              </a:pPr>
              <a:endParaRPr lang="zh-CN" altLang="en-US" sz="924" dirty="0">
                <a:solidFill>
                  <a:schemeClr val="tx1">
                    <a:lumMod val="50000"/>
                    <a:lumOff val="50000"/>
                  </a:schemeClr>
                </a:solidFill>
              </a:endParaRPr>
            </a:p>
          </p:txBody>
        </p:sp>
        <p:sp>
          <p:nvSpPr>
            <p:cNvPr id="16" name="MH_Other_11"/>
            <p:cNvSpPr/>
            <p:nvPr>
              <p:custDataLst>
                <p:tags r:id="rId6"/>
              </p:custDataLst>
            </p:nvPr>
          </p:nvSpPr>
          <p:spPr>
            <a:xfrm>
              <a:off x="9038464"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991" dirty="0">
                  <a:solidFill>
                    <a:schemeClr val="bg1">
                      <a:lumMod val="95000"/>
                    </a:schemeClr>
                  </a:solidFill>
                </a:rPr>
                <a:t>D</a:t>
              </a:r>
              <a:endParaRPr lang="zh-CN" altLang="en-US" sz="1991" dirty="0">
                <a:solidFill>
                  <a:schemeClr val="bg1">
                    <a:lumMod val="95000"/>
                  </a:schemeClr>
                </a:solidFill>
              </a:endParaRPr>
            </a:p>
          </p:txBody>
        </p:sp>
        <p:grpSp>
          <p:nvGrpSpPr>
            <p:cNvPr id="33" name="组合 27"/>
            <p:cNvGrpSpPr/>
            <p:nvPr/>
          </p:nvGrpSpPr>
          <p:grpSpPr>
            <a:xfrm>
              <a:off x="9057009" y="3722679"/>
              <a:ext cx="1743510" cy="1466788"/>
              <a:chOff x="1443689" y="3643145"/>
              <a:chExt cx="1743510" cy="1466788"/>
            </a:xfrm>
          </p:grpSpPr>
          <p:sp>
            <p:nvSpPr>
              <p:cNvPr id="29" name="矩形 28"/>
              <p:cNvSpPr/>
              <p:nvPr/>
            </p:nvSpPr>
            <p:spPr>
              <a:xfrm>
                <a:off x="1540210" y="3643145"/>
                <a:ext cx="1075508" cy="371233"/>
              </a:xfrm>
              <a:prstGeom prst="rect">
                <a:avLst/>
              </a:prstGeom>
            </p:spPr>
            <p:txBody>
              <a:bodyPr wrap="none">
                <a:spAutoFit/>
              </a:bodyPr>
              <a:lstStyle/>
              <a:p>
                <a:pPr algn="r"/>
                <a:r>
                  <a:rPr lang="zh-CN" altLang="en-US" sz="1209" dirty="0">
                    <a:solidFill>
                      <a:schemeClr val="tx1">
                        <a:lumMod val="75000"/>
                        <a:lumOff val="25000"/>
                      </a:schemeClr>
                    </a:solidFill>
                    <a:latin typeface="微软雅黑" pitchFamily="34" charset="-122"/>
                    <a:ea typeface="微软雅黑" pitchFamily="34" charset="-122"/>
                  </a:rPr>
                  <a:t>添加标题</a:t>
                </a:r>
              </a:p>
            </p:txBody>
          </p:sp>
          <p:sp>
            <p:nvSpPr>
              <p:cNvPr id="30" name="矩形 29"/>
              <p:cNvSpPr/>
              <p:nvPr/>
            </p:nvSpPr>
            <p:spPr>
              <a:xfrm>
                <a:off x="1443689" y="4038642"/>
                <a:ext cx="1743510" cy="1071291"/>
              </a:xfrm>
              <a:prstGeom prst="rect">
                <a:avLst/>
              </a:prstGeom>
            </p:spPr>
            <p:txBody>
              <a:bodyPr wrap="square">
                <a:spAutoFit/>
              </a:bodyPr>
              <a:lstStyle/>
              <a:p>
                <a:pPr lvl="0"/>
                <a:r>
                  <a:rPr lang="zh-CN" altLang="en-US" sz="924"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24" dirty="0">
                  <a:solidFill>
                    <a:schemeClr val="tx1">
                      <a:lumMod val="50000"/>
                      <a:lumOff val="50000"/>
                    </a:schemeClr>
                  </a:solidFill>
                  <a:latin typeface="微软雅黑" pitchFamily="34" charset="-122"/>
                  <a:ea typeface="微软雅黑" pitchFamily="34" charset="-122"/>
                </a:endParaRPr>
              </a:p>
              <a:p>
                <a:pPr algn="just"/>
                <a:endParaRPr lang="zh-CN" altLang="en-US" sz="924"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40" name="KSO_Shape"/>
            <p:cNvSpPr/>
            <p:nvPr/>
          </p:nvSpPr>
          <p:spPr>
            <a:xfrm>
              <a:off x="9602966" y="5187907"/>
              <a:ext cx="557223" cy="46621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24" dirty="0">
                <a:solidFill>
                  <a:schemeClr val="tx1">
                    <a:lumMod val="50000"/>
                    <a:lumOff val="50000"/>
                  </a:schemeClr>
                </a:solidFill>
              </a:endParaRPr>
            </a:p>
          </p:txBody>
        </p:sp>
      </p:grpSp>
    </p:spTree>
    <p:extLst>
      <p:ext uri="{BB962C8B-B14F-4D97-AF65-F5344CB8AC3E}">
        <p14:creationId xmlns:p14="http://schemas.microsoft.com/office/powerpoint/2010/main" val="31731803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1" fill="hold" nodeType="withEffect">
                                  <p:stCondLst>
                                    <p:cond delay="27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8" fill="hold" grpId="0" nodeType="withEffect">
                                  <p:stCondLst>
                                    <p:cond delay="31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1" fill="hold" nodeType="withEffect">
                                  <p:stCondLst>
                                    <p:cond delay="350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8" fill="hold" grpId="0" nodeType="withEffect">
                                  <p:stCondLst>
                                    <p:cond delay="39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1" fill="hold" nodeType="withEffect">
                                  <p:stCondLst>
                                    <p:cond delay="430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1" fill="hold" nodeType="withEffect">
                                  <p:stCondLst>
                                    <p:cond delay="510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a:spLocks/>
          </p:cNvSpPr>
          <p:nvPr/>
        </p:nvSpPr>
        <p:spPr bwMode="auto">
          <a:xfrm>
            <a:off x="3831940" y="1063893"/>
            <a:ext cx="1536967" cy="3669149"/>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280">
              <a:ea typeface="微软雅黑"/>
            </a:endParaRPr>
          </a:p>
        </p:txBody>
      </p:sp>
      <p:sp>
        <p:nvSpPr>
          <p:cNvPr id="32" name="Oval 13"/>
          <p:cNvSpPr>
            <a:spLocks noChangeArrowheads="1"/>
          </p:cNvSpPr>
          <p:nvPr/>
        </p:nvSpPr>
        <p:spPr bwMode="auto">
          <a:xfrm>
            <a:off x="4889398" y="1308080"/>
            <a:ext cx="629397" cy="629360"/>
          </a:xfrm>
          <a:prstGeom prst="ellipse">
            <a:avLst/>
          </a:prstGeom>
          <a:solidFill>
            <a:schemeClr val="accent1"/>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sz="1280" b="1" dirty="0">
              <a:solidFill>
                <a:schemeClr val="bg1"/>
              </a:solidFill>
              <a:latin typeface="微软雅黑"/>
              <a:ea typeface="微软雅黑"/>
            </a:endParaRPr>
          </a:p>
        </p:txBody>
      </p:sp>
      <p:sp>
        <p:nvSpPr>
          <p:cNvPr id="33" name="Oval 13"/>
          <p:cNvSpPr>
            <a:spLocks noChangeArrowheads="1"/>
          </p:cNvSpPr>
          <p:nvPr/>
        </p:nvSpPr>
        <p:spPr bwMode="auto">
          <a:xfrm>
            <a:off x="3666176" y="2138758"/>
            <a:ext cx="629397" cy="629360"/>
          </a:xfrm>
          <a:prstGeom prst="ellipse">
            <a:avLst/>
          </a:prstGeom>
          <a:solidFill>
            <a:schemeClr val="accent2"/>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sz="1280" b="1" dirty="0">
              <a:solidFill>
                <a:schemeClr val="bg1"/>
              </a:solidFill>
              <a:latin typeface="微软雅黑"/>
              <a:ea typeface="微软雅黑"/>
            </a:endParaRPr>
          </a:p>
        </p:txBody>
      </p:sp>
      <p:sp>
        <p:nvSpPr>
          <p:cNvPr id="34" name="Oval 13"/>
          <p:cNvSpPr>
            <a:spLocks noChangeArrowheads="1"/>
          </p:cNvSpPr>
          <p:nvPr/>
        </p:nvSpPr>
        <p:spPr bwMode="auto">
          <a:xfrm>
            <a:off x="4889398" y="3053267"/>
            <a:ext cx="629397" cy="629360"/>
          </a:xfrm>
          <a:prstGeom prst="ellipse">
            <a:avLst/>
          </a:prstGeom>
          <a:solidFill>
            <a:schemeClr val="accent3"/>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sz="1280" b="1" dirty="0">
              <a:solidFill>
                <a:schemeClr val="bg1"/>
              </a:solidFill>
              <a:latin typeface="微软雅黑"/>
              <a:ea typeface="微软雅黑"/>
            </a:endParaRPr>
          </a:p>
        </p:txBody>
      </p:sp>
      <p:sp>
        <p:nvSpPr>
          <p:cNvPr id="35" name="Oval 13"/>
          <p:cNvSpPr>
            <a:spLocks noChangeArrowheads="1"/>
          </p:cNvSpPr>
          <p:nvPr/>
        </p:nvSpPr>
        <p:spPr bwMode="auto">
          <a:xfrm>
            <a:off x="3666176" y="3845841"/>
            <a:ext cx="629397" cy="629360"/>
          </a:xfrm>
          <a:prstGeom prst="ellipse">
            <a:avLst/>
          </a:prstGeom>
          <a:solidFill>
            <a:schemeClr val="accent4"/>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sz="1280" b="1" dirty="0">
              <a:solidFill>
                <a:schemeClr val="bg1"/>
              </a:solidFill>
              <a:latin typeface="微软雅黑"/>
              <a:ea typeface="微软雅黑"/>
            </a:endParaRPr>
          </a:p>
        </p:txBody>
      </p:sp>
      <p:sp>
        <p:nvSpPr>
          <p:cNvPr id="36" name="TextBox 35"/>
          <p:cNvSpPr txBox="1"/>
          <p:nvPr/>
        </p:nvSpPr>
        <p:spPr>
          <a:xfrm>
            <a:off x="5658949" y="1603975"/>
            <a:ext cx="2345195" cy="333483"/>
          </a:xfrm>
          <a:prstGeom prst="rect">
            <a:avLst/>
          </a:prstGeom>
          <a:noFill/>
        </p:spPr>
        <p:txBody>
          <a:bodyPr wrap="square" lIns="0" tIns="0" rIns="0" bIns="0" rtlCol="0">
            <a:spAutoFit/>
          </a:bodyPr>
          <a:lstStyle/>
          <a:p>
            <a:pPr algn="just">
              <a:lnSpc>
                <a:spcPts val="1300"/>
              </a:lnSpc>
            </a:pPr>
            <a:r>
              <a:rPr lang="zh-CN" altLang="en-US" sz="924" dirty="0">
                <a:solidFill>
                  <a:schemeClr val="tx1">
                    <a:lumMod val="50000"/>
                    <a:lumOff val="50000"/>
                  </a:schemeClr>
                </a:solidFill>
                <a:latin typeface="微软雅黑"/>
                <a:ea typeface="微软雅黑"/>
              </a:rPr>
              <a:t>点击输入简要文字内容，文字内容需概括精炼，言简意赅的说明分项内容</a:t>
            </a:r>
            <a:r>
              <a:rPr lang="en-US" altLang="zh-CN" sz="924" dirty="0">
                <a:solidFill>
                  <a:schemeClr val="tx1">
                    <a:lumMod val="50000"/>
                    <a:lumOff val="50000"/>
                  </a:schemeClr>
                </a:solidFill>
                <a:latin typeface="微软雅黑"/>
                <a:ea typeface="微软雅黑"/>
              </a:rPr>
              <a:t>……</a:t>
            </a:r>
          </a:p>
        </p:txBody>
      </p:sp>
      <p:sp>
        <p:nvSpPr>
          <p:cNvPr id="37" name="TextBox 36"/>
          <p:cNvSpPr txBox="1"/>
          <p:nvPr/>
        </p:nvSpPr>
        <p:spPr>
          <a:xfrm>
            <a:off x="5658949" y="1308080"/>
            <a:ext cx="2323055" cy="186109"/>
          </a:xfrm>
          <a:prstGeom prst="rect">
            <a:avLst/>
          </a:prstGeom>
          <a:noFill/>
        </p:spPr>
        <p:txBody>
          <a:bodyPr wrap="square" lIns="0" tIns="0" rIns="0" bIns="0" rtlCol="0">
            <a:spAutoFit/>
          </a:bodyPr>
          <a:lstStyle/>
          <a:p>
            <a:pPr algn="ctr"/>
            <a:r>
              <a:rPr lang="zh-CN" altLang="en-US" sz="1209"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38" name="TextBox 37"/>
          <p:cNvSpPr txBox="1"/>
          <p:nvPr/>
        </p:nvSpPr>
        <p:spPr>
          <a:xfrm>
            <a:off x="1193677" y="2434656"/>
            <a:ext cx="2345195" cy="333483"/>
          </a:xfrm>
          <a:prstGeom prst="rect">
            <a:avLst/>
          </a:prstGeom>
          <a:noFill/>
        </p:spPr>
        <p:txBody>
          <a:bodyPr wrap="square" lIns="0" tIns="0" rIns="0" bIns="0" rtlCol="0">
            <a:spAutoFit/>
          </a:bodyPr>
          <a:lstStyle/>
          <a:p>
            <a:pPr algn="r">
              <a:lnSpc>
                <a:spcPts val="1300"/>
              </a:lnSpc>
            </a:pPr>
            <a:r>
              <a:rPr lang="zh-CN" altLang="en-US" sz="924" dirty="0">
                <a:solidFill>
                  <a:schemeClr val="tx1">
                    <a:lumMod val="50000"/>
                    <a:lumOff val="50000"/>
                  </a:schemeClr>
                </a:solidFill>
                <a:latin typeface="微软雅黑"/>
                <a:ea typeface="微软雅黑"/>
              </a:rPr>
              <a:t>点击输入简要文字内容，文字内容需概括精炼，言简意赅的说明分项内容</a:t>
            </a:r>
            <a:r>
              <a:rPr lang="en-US" altLang="zh-CN" sz="924" dirty="0">
                <a:solidFill>
                  <a:schemeClr val="tx1">
                    <a:lumMod val="50000"/>
                    <a:lumOff val="50000"/>
                  </a:schemeClr>
                </a:solidFill>
                <a:latin typeface="微软雅黑"/>
                <a:ea typeface="微软雅黑"/>
              </a:rPr>
              <a:t>……</a:t>
            </a:r>
          </a:p>
        </p:txBody>
      </p:sp>
      <p:sp>
        <p:nvSpPr>
          <p:cNvPr id="39" name="TextBox 38"/>
          <p:cNvSpPr txBox="1"/>
          <p:nvPr/>
        </p:nvSpPr>
        <p:spPr>
          <a:xfrm>
            <a:off x="1193678" y="2138759"/>
            <a:ext cx="2323055" cy="186109"/>
          </a:xfrm>
          <a:prstGeom prst="rect">
            <a:avLst/>
          </a:prstGeom>
          <a:noFill/>
        </p:spPr>
        <p:txBody>
          <a:bodyPr wrap="square" lIns="0" tIns="0" rIns="0" bIns="0" rtlCol="0">
            <a:spAutoFit/>
          </a:bodyPr>
          <a:lstStyle/>
          <a:p>
            <a:pPr algn="ctr"/>
            <a:r>
              <a:rPr lang="zh-CN" altLang="en-US" sz="1209"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5658949" y="3372026"/>
            <a:ext cx="2345195" cy="333483"/>
          </a:xfrm>
          <a:prstGeom prst="rect">
            <a:avLst/>
          </a:prstGeom>
          <a:noFill/>
        </p:spPr>
        <p:txBody>
          <a:bodyPr wrap="square" lIns="0" tIns="0" rIns="0" bIns="0" rtlCol="0">
            <a:spAutoFit/>
          </a:bodyPr>
          <a:lstStyle/>
          <a:p>
            <a:pPr algn="just">
              <a:lnSpc>
                <a:spcPts val="1300"/>
              </a:lnSpc>
            </a:pPr>
            <a:r>
              <a:rPr lang="zh-CN" altLang="en-US" sz="924" dirty="0">
                <a:solidFill>
                  <a:schemeClr val="tx1">
                    <a:lumMod val="50000"/>
                    <a:lumOff val="50000"/>
                  </a:schemeClr>
                </a:solidFill>
                <a:latin typeface="微软雅黑"/>
                <a:ea typeface="微软雅黑"/>
              </a:rPr>
              <a:t>点击输入简要文字内容，文字内容需概括精炼，言简意赅的说明分项内容</a:t>
            </a:r>
            <a:r>
              <a:rPr lang="en-US" altLang="zh-CN" sz="924" dirty="0">
                <a:solidFill>
                  <a:schemeClr val="tx1">
                    <a:lumMod val="50000"/>
                    <a:lumOff val="50000"/>
                  </a:schemeClr>
                </a:solidFill>
                <a:latin typeface="微软雅黑"/>
                <a:ea typeface="微软雅黑"/>
              </a:rPr>
              <a:t>……</a:t>
            </a:r>
          </a:p>
        </p:txBody>
      </p:sp>
      <p:sp>
        <p:nvSpPr>
          <p:cNvPr id="41" name="TextBox 40"/>
          <p:cNvSpPr txBox="1"/>
          <p:nvPr/>
        </p:nvSpPr>
        <p:spPr>
          <a:xfrm>
            <a:off x="5658949" y="3076131"/>
            <a:ext cx="2323055" cy="186109"/>
          </a:xfrm>
          <a:prstGeom prst="rect">
            <a:avLst/>
          </a:prstGeom>
          <a:noFill/>
        </p:spPr>
        <p:txBody>
          <a:bodyPr wrap="square" lIns="0" tIns="0" rIns="0" bIns="0" rtlCol="0">
            <a:spAutoFit/>
          </a:bodyPr>
          <a:lstStyle/>
          <a:p>
            <a:pPr algn="ctr"/>
            <a:r>
              <a:rPr lang="zh-CN" altLang="en-US" sz="1209"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42" name="TextBox 41"/>
          <p:cNvSpPr txBox="1"/>
          <p:nvPr/>
        </p:nvSpPr>
        <p:spPr>
          <a:xfrm>
            <a:off x="1193677" y="4202706"/>
            <a:ext cx="2345195" cy="333483"/>
          </a:xfrm>
          <a:prstGeom prst="rect">
            <a:avLst/>
          </a:prstGeom>
          <a:noFill/>
        </p:spPr>
        <p:txBody>
          <a:bodyPr wrap="square" lIns="0" tIns="0" rIns="0" bIns="0" rtlCol="0">
            <a:spAutoFit/>
          </a:bodyPr>
          <a:lstStyle/>
          <a:p>
            <a:pPr algn="r">
              <a:lnSpc>
                <a:spcPts val="1300"/>
              </a:lnSpc>
            </a:pPr>
            <a:r>
              <a:rPr lang="zh-CN" altLang="en-US" sz="924" dirty="0">
                <a:solidFill>
                  <a:schemeClr val="tx1">
                    <a:lumMod val="50000"/>
                    <a:lumOff val="50000"/>
                  </a:schemeClr>
                </a:solidFill>
                <a:latin typeface="微软雅黑"/>
                <a:ea typeface="微软雅黑"/>
              </a:rPr>
              <a:t>点击输入简要文字内容，文字内容需概括精炼，言简意赅的说明分项内容</a:t>
            </a:r>
            <a:r>
              <a:rPr lang="en-US" altLang="zh-CN" sz="924" dirty="0">
                <a:solidFill>
                  <a:schemeClr val="tx1">
                    <a:lumMod val="50000"/>
                    <a:lumOff val="50000"/>
                  </a:schemeClr>
                </a:solidFill>
                <a:latin typeface="微软雅黑"/>
                <a:ea typeface="微软雅黑"/>
              </a:rPr>
              <a:t>……</a:t>
            </a:r>
          </a:p>
        </p:txBody>
      </p:sp>
      <p:sp>
        <p:nvSpPr>
          <p:cNvPr id="43" name="TextBox 42"/>
          <p:cNvSpPr txBox="1"/>
          <p:nvPr/>
        </p:nvSpPr>
        <p:spPr>
          <a:xfrm>
            <a:off x="1193678" y="3906810"/>
            <a:ext cx="2323055" cy="186109"/>
          </a:xfrm>
          <a:prstGeom prst="rect">
            <a:avLst/>
          </a:prstGeom>
          <a:noFill/>
        </p:spPr>
        <p:txBody>
          <a:bodyPr wrap="square" lIns="0" tIns="0" rIns="0" bIns="0" rtlCol="0">
            <a:spAutoFit/>
          </a:bodyPr>
          <a:lstStyle/>
          <a:p>
            <a:pPr algn="ctr"/>
            <a:r>
              <a:rPr lang="zh-CN" altLang="en-US" sz="1209"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44" name="Freeform 7"/>
          <p:cNvSpPr>
            <a:spLocks noEditPoints="1"/>
          </p:cNvSpPr>
          <p:nvPr/>
        </p:nvSpPr>
        <p:spPr bwMode="auto">
          <a:xfrm>
            <a:off x="5021896" y="3223559"/>
            <a:ext cx="364401" cy="288776"/>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80">
              <a:ea typeface="微软雅黑"/>
            </a:endParaRPr>
          </a:p>
        </p:txBody>
      </p:sp>
      <p:grpSp>
        <p:nvGrpSpPr>
          <p:cNvPr id="2" name="组合 44"/>
          <p:cNvGrpSpPr/>
          <p:nvPr/>
        </p:nvGrpSpPr>
        <p:grpSpPr>
          <a:xfrm>
            <a:off x="3798600" y="4008016"/>
            <a:ext cx="364549" cy="305012"/>
            <a:chOff x="4178300" y="4422775"/>
            <a:chExt cx="388938" cy="325438"/>
          </a:xfrm>
          <a:solidFill>
            <a:srgbClr val="1E90B4"/>
          </a:solidFill>
        </p:grpSpPr>
        <p:sp>
          <p:nvSpPr>
            <p:cNvPr id="46"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p>
              <a:endParaRPr lang="zh-CN" altLang="en-US" sz="1280">
                <a:ea typeface="微软雅黑"/>
              </a:endParaRPr>
            </a:p>
          </p:txBody>
        </p:sp>
        <p:sp>
          <p:nvSpPr>
            <p:cNvPr id="47"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35" tIns="32518" rIns="65035" bIns="32518" numCol="1" anchor="t" anchorCtr="0" compatLnSpc="1">
              <a:prstTxWarp prst="textNoShape">
                <a:avLst/>
              </a:prstTxWarp>
            </a:bodyPr>
            <a:lstStyle/>
            <a:p>
              <a:endParaRPr lang="zh-CN" altLang="en-US" sz="1280">
                <a:ea typeface="微软雅黑"/>
              </a:endParaRPr>
            </a:p>
          </p:txBody>
        </p:sp>
      </p:grpSp>
      <p:sp>
        <p:nvSpPr>
          <p:cNvPr id="48" name="Freeform 5"/>
          <p:cNvSpPr>
            <a:spLocks/>
          </p:cNvSpPr>
          <p:nvPr/>
        </p:nvSpPr>
        <p:spPr bwMode="auto">
          <a:xfrm>
            <a:off x="5026318" y="1443311"/>
            <a:ext cx="355558" cy="358901"/>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80">
              <a:ea typeface="微软雅黑"/>
            </a:endParaRPr>
          </a:p>
        </p:txBody>
      </p:sp>
      <p:sp>
        <p:nvSpPr>
          <p:cNvPr id="49" name="Freeform 9"/>
          <p:cNvSpPr>
            <a:spLocks/>
          </p:cNvSpPr>
          <p:nvPr/>
        </p:nvSpPr>
        <p:spPr bwMode="auto">
          <a:xfrm>
            <a:off x="3727150" y="2307110"/>
            <a:ext cx="507448" cy="292655"/>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80">
              <a:ea typeface="微软雅黑"/>
            </a:endParaRPr>
          </a:p>
        </p:txBody>
      </p:sp>
    </p:spTree>
    <p:extLst>
      <p:ext uri="{BB962C8B-B14F-4D97-AF65-F5344CB8AC3E}">
        <p14:creationId xmlns:p14="http://schemas.microsoft.com/office/powerpoint/2010/main" val="4031554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nodeType="withEffect">
                                  <p:stCondLst>
                                    <p:cond delay="60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par>
                          <p:cTn id="49" fill="hold">
                            <p:stCondLst>
                              <p:cond delay="1600"/>
                            </p:stCondLst>
                            <p:childTnLst>
                              <p:par>
                                <p:cTn id="50" presetID="2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right)">
                                      <p:cBhvr>
                                        <p:cTn id="64" dur="500"/>
                                        <p:tgtEl>
                                          <p:spTgt spid="43"/>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right)">
                                      <p:cBhvr>
                                        <p:cTn id="67" dur="500"/>
                                        <p:tgtEl>
                                          <p:spTgt spid="4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right)">
                                      <p:cBhvr>
                                        <p:cTn id="70" dur="500"/>
                                        <p:tgtEl>
                                          <p:spTgt spid="3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rot="20773266">
            <a:off x="923929" y="2459621"/>
            <a:ext cx="2187104" cy="1676750"/>
            <a:chOff x="467639" y="1834773"/>
            <a:chExt cx="2186724" cy="1676550"/>
          </a:xfrm>
        </p:grpSpPr>
        <p:grpSp>
          <p:nvGrpSpPr>
            <p:cNvPr id="3" name="组合 6"/>
            <p:cNvGrpSpPr/>
            <p:nvPr/>
          </p:nvGrpSpPr>
          <p:grpSpPr>
            <a:xfrm rot="16200000">
              <a:off x="722726" y="1579686"/>
              <a:ext cx="1676550" cy="2186724"/>
              <a:chOff x="1117919" y="1322521"/>
              <a:chExt cx="2369080" cy="3089991"/>
            </a:xfrm>
          </p:grpSpPr>
          <p:grpSp>
            <p:nvGrpSpPr>
              <p:cNvPr id="4" name="组合 8"/>
              <p:cNvGrpSpPr/>
              <p:nvPr/>
            </p:nvGrpSpPr>
            <p:grpSpPr>
              <a:xfrm>
                <a:off x="1117919" y="1322521"/>
                <a:ext cx="2369080" cy="3089991"/>
                <a:chOff x="1313863" y="1205784"/>
                <a:chExt cx="3158773" cy="4119987"/>
              </a:xfrm>
            </p:grpSpPr>
            <p:sp>
              <p:nvSpPr>
                <p:cNvPr id="15" name="任意多边形 1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sp>
              <p:nvSpPr>
                <p:cNvPr id="16" name="圆角矩形 15"/>
                <p:cNvSpPr/>
                <p:nvPr/>
              </p:nvSpPr>
              <p:spPr>
                <a:xfrm rot="18900000">
                  <a:off x="1404860" y="1875219"/>
                  <a:ext cx="2836786"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sp>
              <p:nvSpPr>
                <p:cNvPr id="17" name="任意多边形 1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grpSp>
          <p:sp>
            <p:nvSpPr>
              <p:cNvPr id="10" name="文本框 35"/>
              <p:cNvSpPr txBox="1"/>
              <p:nvPr/>
            </p:nvSpPr>
            <p:spPr>
              <a:xfrm rot="2795155">
                <a:off x="2466634" y="1501463"/>
                <a:ext cx="401929" cy="378846"/>
              </a:xfrm>
              <a:prstGeom prst="rect">
                <a:avLst/>
              </a:prstGeom>
              <a:noFill/>
            </p:spPr>
            <p:txBody>
              <a:bodyPr wrap="none" lIns="48776" tIns="24388" rIns="48776" bIns="24388" rtlCol="0">
                <a:spAutoFit/>
              </a:bodyPr>
              <a:lstStyle/>
              <a:p>
                <a:r>
                  <a:rPr lang="en-US" altLang="zh-CN" sz="1422" b="1" dirty="0">
                    <a:solidFill>
                      <a:schemeClr val="tx1">
                        <a:lumMod val="75000"/>
                        <a:lumOff val="25000"/>
                      </a:schemeClr>
                    </a:solidFill>
                  </a:rPr>
                  <a:t>01</a:t>
                </a:r>
                <a:endParaRPr lang="zh-CN" altLang="en-US" sz="1422" b="1" dirty="0">
                  <a:solidFill>
                    <a:schemeClr val="tx1">
                      <a:lumMod val="75000"/>
                      <a:lumOff val="25000"/>
                    </a:schemeClr>
                  </a:solidFill>
                </a:endParaRPr>
              </a:p>
            </p:txBody>
          </p:sp>
        </p:grpSp>
        <p:sp>
          <p:nvSpPr>
            <p:cNvPr id="8" name="矩形 7"/>
            <p:cNvSpPr/>
            <p:nvPr/>
          </p:nvSpPr>
          <p:spPr>
            <a:xfrm rot="18835409">
              <a:off x="730923" y="2542120"/>
              <a:ext cx="915685" cy="311175"/>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grpSp>
        <p:nvGrpSpPr>
          <p:cNvPr id="5" name="组合 17"/>
          <p:cNvGrpSpPr/>
          <p:nvPr/>
        </p:nvGrpSpPr>
        <p:grpSpPr>
          <a:xfrm rot="21313105">
            <a:off x="1383340" y="1868688"/>
            <a:ext cx="2187104" cy="1676750"/>
            <a:chOff x="467639" y="1834773"/>
            <a:chExt cx="2186724" cy="1676550"/>
          </a:xfrm>
        </p:grpSpPr>
        <p:grpSp>
          <p:nvGrpSpPr>
            <p:cNvPr id="6" name="组合 18"/>
            <p:cNvGrpSpPr/>
            <p:nvPr/>
          </p:nvGrpSpPr>
          <p:grpSpPr>
            <a:xfrm rot="16200000">
              <a:off x="722726" y="1579686"/>
              <a:ext cx="1676550" cy="2186724"/>
              <a:chOff x="1117919" y="1322521"/>
              <a:chExt cx="2369080" cy="3089991"/>
            </a:xfrm>
          </p:grpSpPr>
          <p:grpSp>
            <p:nvGrpSpPr>
              <p:cNvPr id="7" name="组合 20"/>
              <p:cNvGrpSpPr/>
              <p:nvPr/>
            </p:nvGrpSpPr>
            <p:grpSpPr>
              <a:xfrm>
                <a:off x="1117919" y="1322521"/>
                <a:ext cx="2369080" cy="3089991"/>
                <a:chOff x="1313863" y="1205784"/>
                <a:chExt cx="3158773" cy="4119987"/>
              </a:xfrm>
            </p:grpSpPr>
            <p:sp>
              <p:nvSpPr>
                <p:cNvPr id="27" name="任意多边形 2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sp>
              <p:nvSpPr>
                <p:cNvPr id="28" name="圆角矩形 27"/>
                <p:cNvSpPr/>
                <p:nvPr/>
              </p:nvSpPr>
              <p:spPr>
                <a:xfrm rot="18900000">
                  <a:off x="1404860" y="1875219"/>
                  <a:ext cx="2836786"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sp>
              <p:nvSpPr>
                <p:cNvPr id="29" name="任意多边形 2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24" dirty="0"/>
                </a:p>
              </p:txBody>
            </p:sp>
          </p:grpSp>
          <p:sp>
            <p:nvSpPr>
              <p:cNvPr id="22" name="文本框 35"/>
              <p:cNvSpPr txBox="1"/>
              <p:nvPr/>
            </p:nvSpPr>
            <p:spPr>
              <a:xfrm rot="2795155">
                <a:off x="2466632" y="1501463"/>
                <a:ext cx="401929" cy="378846"/>
              </a:xfrm>
              <a:prstGeom prst="rect">
                <a:avLst/>
              </a:prstGeom>
              <a:noFill/>
            </p:spPr>
            <p:txBody>
              <a:bodyPr wrap="none" lIns="48776" tIns="24388" rIns="48776" bIns="24388" rtlCol="0">
                <a:spAutoFit/>
              </a:bodyPr>
              <a:lstStyle/>
              <a:p>
                <a:r>
                  <a:rPr lang="en-US" altLang="zh-CN" sz="1422" b="1" dirty="0">
                    <a:solidFill>
                      <a:schemeClr val="tx1">
                        <a:lumMod val="75000"/>
                        <a:lumOff val="25000"/>
                      </a:schemeClr>
                    </a:solidFill>
                  </a:rPr>
                  <a:t>02</a:t>
                </a:r>
                <a:endParaRPr lang="zh-CN" altLang="en-US" sz="1422" b="1" dirty="0">
                  <a:solidFill>
                    <a:schemeClr val="tx1">
                      <a:lumMod val="75000"/>
                      <a:lumOff val="25000"/>
                    </a:schemeClr>
                  </a:solidFill>
                </a:endParaRPr>
              </a:p>
            </p:txBody>
          </p:sp>
        </p:grpSp>
        <p:sp>
          <p:nvSpPr>
            <p:cNvPr id="20" name="矩形 19"/>
            <p:cNvSpPr/>
            <p:nvPr/>
          </p:nvSpPr>
          <p:spPr>
            <a:xfrm rot="18835409">
              <a:off x="730923" y="2542119"/>
              <a:ext cx="915685" cy="311175"/>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grpSp>
        <p:nvGrpSpPr>
          <p:cNvPr id="9" name="组合 29"/>
          <p:cNvGrpSpPr/>
          <p:nvPr/>
        </p:nvGrpSpPr>
        <p:grpSpPr>
          <a:xfrm rot="503912">
            <a:off x="1946746" y="1427061"/>
            <a:ext cx="2187104" cy="1676750"/>
            <a:chOff x="467639" y="1834773"/>
            <a:chExt cx="2186724" cy="1676550"/>
          </a:xfrm>
        </p:grpSpPr>
        <p:grpSp>
          <p:nvGrpSpPr>
            <p:cNvPr id="11" name="组合 30"/>
            <p:cNvGrpSpPr/>
            <p:nvPr/>
          </p:nvGrpSpPr>
          <p:grpSpPr>
            <a:xfrm rot="16200000">
              <a:off x="722726" y="1579686"/>
              <a:ext cx="1676550" cy="2186724"/>
              <a:chOff x="1117919" y="1322521"/>
              <a:chExt cx="2369080" cy="3089991"/>
            </a:xfrm>
          </p:grpSpPr>
          <p:grpSp>
            <p:nvGrpSpPr>
              <p:cNvPr id="12" name="组合 32"/>
              <p:cNvGrpSpPr/>
              <p:nvPr/>
            </p:nvGrpSpPr>
            <p:grpSpPr>
              <a:xfrm>
                <a:off x="1117919" y="1322521"/>
                <a:ext cx="2369080" cy="3089991"/>
                <a:chOff x="1313863" y="1205784"/>
                <a:chExt cx="3158773" cy="4119987"/>
              </a:xfrm>
            </p:grpSpPr>
            <p:sp>
              <p:nvSpPr>
                <p:cNvPr id="39" name="任意多边形 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40" name="圆角矩形 39"/>
                <p:cNvSpPr/>
                <p:nvPr/>
              </p:nvSpPr>
              <p:spPr>
                <a:xfrm rot="18900000">
                  <a:off x="1404860" y="1875219"/>
                  <a:ext cx="2836786"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41" name="任意多边形 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grpSp>
          <p:sp>
            <p:nvSpPr>
              <p:cNvPr id="34" name="文本框 35"/>
              <p:cNvSpPr txBox="1"/>
              <p:nvPr/>
            </p:nvSpPr>
            <p:spPr>
              <a:xfrm rot="2795155">
                <a:off x="2480226" y="1516915"/>
                <a:ext cx="374747" cy="347946"/>
              </a:xfrm>
              <a:prstGeom prst="rect">
                <a:avLst/>
              </a:prstGeom>
              <a:noFill/>
            </p:spPr>
            <p:txBody>
              <a:bodyPr wrap="none" lIns="48776" tIns="24388" rIns="48776" bIns="24388" rtlCol="0">
                <a:spAutoFit/>
              </a:bodyPr>
              <a:lstStyle/>
              <a:p>
                <a:r>
                  <a:rPr lang="en-US" altLang="zh-CN" sz="1280" b="1" dirty="0">
                    <a:solidFill>
                      <a:schemeClr val="tx1">
                        <a:lumMod val="75000"/>
                        <a:lumOff val="25000"/>
                      </a:schemeClr>
                    </a:solidFill>
                  </a:rPr>
                  <a:t>03</a:t>
                </a:r>
                <a:endParaRPr lang="zh-CN" altLang="en-US" sz="1280" b="1" dirty="0">
                  <a:solidFill>
                    <a:schemeClr val="tx1">
                      <a:lumMod val="75000"/>
                      <a:lumOff val="25000"/>
                    </a:schemeClr>
                  </a:solidFill>
                </a:endParaRPr>
              </a:p>
            </p:txBody>
          </p:sp>
        </p:grpSp>
        <p:sp>
          <p:nvSpPr>
            <p:cNvPr id="32" name="矩形 31"/>
            <p:cNvSpPr/>
            <p:nvPr/>
          </p:nvSpPr>
          <p:spPr>
            <a:xfrm rot="18835409">
              <a:off x="730924" y="2542119"/>
              <a:ext cx="915685" cy="311175"/>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grpSp>
        <p:nvGrpSpPr>
          <p:cNvPr id="13" name="组合 41"/>
          <p:cNvGrpSpPr/>
          <p:nvPr/>
        </p:nvGrpSpPr>
        <p:grpSpPr>
          <a:xfrm rot="1400227">
            <a:off x="2575144" y="1136812"/>
            <a:ext cx="2187104" cy="1676750"/>
            <a:chOff x="467639" y="1834773"/>
            <a:chExt cx="2186724" cy="1676550"/>
          </a:xfrm>
        </p:grpSpPr>
        <p:grpSp>
          <p:nvGrpSpPr>
            <p:cNvPr id="14" name="组合 42"/>
            <p:cNvGrpSpPr/>
            <p:nvPr/>
          </p:nvGrpSpPr>
          <p:grpSpPr>
            <a:xfrm rot="16200000">
              <a:off x="722726" y="1579686"/>
              <a:ext cx="1676550" cy="2186724"/>
              <a:chOff x="1117919" y="1322521"/>
              <a:chExt cx="2369080" cy="3089991"/>
            </a:xfrm>
          </p:grpSpPr>
          <p:grpSp>
            <p:nvGrpSpPr>
              <p:cNvPr id="18" name="组合 44"/>
              <p:cNvGrpSpPr/>
              <p:nvPr/>
            </p:nvGrpSpPr>
            <p:grpSpPr>
              <a:xfrm>
                <a:off x="1117919" y="1322521"/>
                <a:ext cx="2369080" cy="3089991"/>
                <a:chOff x="1313863" y="1205784"/>
                <a:chExt cx="3158773" cy="4119987"/>
              </a:xfrm>
            </p:grpSpPr>
            <p:sp>
              <p:nvSpPr>
                <p:cNvPr id="51" name="任意多边形 5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52" name="圆角矩形 51"/>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53" name="任意多边形 5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grpSp>
          <p:sp>
            <p:nvSpPr>
              <p:cNvPr id="46" name="文本框 35"/>
              <p:cNvSpPr txBox="1"/>
              <p:nvPr/>
            </p:nvSpPr>
            <p:spPr>
              <a:xfrm rot="2795155">
                <a:off x="2480228" y="1516915"/>
                <a:ext cx="374747" cy="347946"/>
              </a:xfrm>
              <a:prstGeom prst="rect">
                <a:avLst/>
              </a:prstGeom>
              <a:noFill/>
            </p:spPr>
            <p:txBody>
              <a:bodyPr wrap="none" lIns="48776" tIns="24388" rIns="48776" bIns="24388" rtlCol="0">
                <a:spAutoFit/>
              </a:bodyPr>
              <a:lstStyle/>
              <a:p>
                <a:r>
                  <a:rPr lang="en-US" altLang="zh-CN" sz="1280" b="1" dirty="0">
                    <a:solidFill>
                      <a:schemeClr val="tx1">
                        <a:lumMod val="75000"/>
                        <a:lumOff val="25000"/>
                      </a:schemeClr>
                    </a:solidFill>
                  </a:rPr>
                  <a:t>04</a:t>
                </a:r>
                <a:endParaRPr lang="zh-CN" altLang="en-US" sz="1280" b="1" dirty="0">
                  <a:solidFill>
                    <a:schemeClr val="tx1">
                      <a:lumMod val="75000"/>
                      <a:lumOff val="25000"/>
                    </a:schemeClr>
                  </a:solidFill>
                </a:endParaRPr>
              </a:p>
            </p:txBody>
          </p:sp>
        </p:grpSp>
        <p:sp>
          <p:nvSpPr>
            <p:cNvPr id="44" name="矩形 43"/>
            <p:cNvSpPr/>
            <p:nvPr/>
          </p:nvSpPr>
          <p:spPr>
            <a:xfrm rot="18835409">
              <a:off x="730925" y="2542118"/>
              <a:ext cx="915685" cy="311175"/>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grpSp>
        <p:nvGrpSpPr>
          <p:cNvPr id="19" name="组合 53"/>
          <p:cNvGrpSpPr/>
          <p:nvPr/>
        </p:nvGrpSpPr>
        <p:grpSpPr>
          <a:xfrm rot="2265025">
            <a:off x="3253613" y="1050059"/>
            <a:ext cx="2187106" cy="1676750"/>
            <a:chOff x="467639" y="1834774"/>
            <a:chExt cx="2186726" cy="1676550"/>
          </a:xfrm>
        </p:grpSpPr>
        <p:grpSp>
          <p:nvGrpSpPr>
            <p:cNvPr id="21" name="组合 54"/>
            <p:cNvGrpSpPr/>
            <p:nvPr/>
          </p:nvGrpSpPr>
          <p:grpSpPr>
            <a:xfrm rot="16200000">
              <a:off x="722727" y="1579686"/>
              <a:ext cx="1676550" cy="2186726"/>
              <a:chOff x="1117919" y="1322520"/>
              <a:chExt cx="2369080" cy="3089993"/>
            </a:xfrm>
          </p:grpSpPr>
          <p:grpSp>
            <p:nvGrpSpPr>
              <p:cNvPr id="23" name="组合 56"/>
              <p:cNvGrpSpPr/>
              <p:nvPr/>
            </p:nvGrpSpPr>
            <p:grpSpPr>
              <a:xfrm>
                <a:off x="1117919" y="1322520"/>
                <a:ext cx="2369080" cy="3089993"/>
                <a:chOff x="1313863" y="1205782"/>
                <a:chExt cx="3158773" cy="4119989"/>
              </a:xfrm>
            </p:grpSpPr>
            <p:sp>
              <p:nvSpPr>
                <p:cNvPr id="63" name="任意多边形 62"/>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64" name="圆角矩形 63"/>
                <p:cNvSpPr/>
                <p:nvPr/>
              </p:nvSpPr>
              <p:spPr>
                <a:xfrm rot="18900000">
                  <a:off x="1404860" y="1875219"/>
                  <a:ext cx="2836786"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65" name="任意多边形 64"/>
                <p:cNvSpPr/>
                <p:nvPr/>
              </p:nvSpPr>
              <p:spPr>
                <a:xfrm rot="18900000">
                  <a:off x="3303181" y="1205782"/>
                  <a:ext cx="551494" cy="1413714"/>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grpSp>
          <p:sp>
            <p:nvSpPr>
              <p:cNvPr id="58" name="文本框 35"/>
              <p:cNvSpPr txBox="1"/>
              <p:nvPr/>
            </p:nvSpPr>
            <p:spPr>
              <a:xfrm rot="2795155">
                <a:off x="2480228" y="1516914"/>
                <a:ext cx="374747" cy="347946"/>
              </a:xfrm>
              <a:prstGeom prst="rect">
                <a:avLst/>
              </a:prstGeom>
              <a:noFill/>
            </p:spPr>
            <p:txBody>
              <a:bodyPr wrap="none" lIns="48776" tIns="24388" rIns="48776" bIns="24388" rtlCol="0">
                <a:spAutoFit/>
              </a:bodyPr>
              <a:lstStyle/>
              <a:p>
                <a:r>
                  <a:rPr lang="en-US" altLang="zh-CN" sz="1280" b="1" dirty="0">
                    <a:solidFill>
                      <a:schemeClr val="tx1">
                        <a:lumMod val="75000"/>
                        <a:lumOff val="25000"/>
                      </a:schemeClr>
                    </a:solidFill>
                  </a:rPr>
                  <a:t>05</a:t>
                </a:r>
                <a:endParaRPr lang="zh-CN" altLang="en-US" sz="1280" b="1" dirty="0">
                  <a:solidFill>
                    <a:schemeClr val="tx1">
                      <a:lumMod val="75000"/>
                      <a:lumOff val="25000"/>
                    </a:schemeClr>
                  </a:solidFill>
                </a:endParaRPr>
              </a:p>
            </p:txBody>
          </p:sp>
        </p:grpSp>
        <p:sp>
          <p:nvSpPr>
            <p:cNvPr id="56" name="矩形 55"/>
            <p:cNvSpPr/>
            <p:nvPr/>
          </p:nvSpPr>
          <p:spPr>
            <a:xfrm rot="18835409">
              <a:off x="730923" y="2542118"/>
              <a:ext cx="915685" cy="311175"/>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grpSp>
        <p:nvGrpSpPr>
          <p:cNvPr id="24" name="组合 65"/>
          <p:cNvGrpSpPr/>
          <p:nvPr/>
        </p:nvGrpSpPr>
        <p:grpSpPr>
          <a:xfrm rot="3304452">
            <a:off x="3894304" y="1166299"/>
            <a:ext cx="2186984" cy="1676841"/>
            <a:chOff x="467639" y="1834773"/>
            <a:chExt cx="2186724" cy="1676550"/>
          </a:xfrm>
        </p:grpSpPr>
        <p:grpSp>
          <p:nvGrpSpPr>
            <p:cNvPr id="25" name="组合 66"/>
            <p:cNvGrpSpPr/>
            <p:nvPr/>
          </p:nvGrpSpPr>
          <p:grpSpPr>
            <a:xfrm rot="16200000">
              <a:off x="722726" y="1579686"/>
              <a:ext cx="1676550" cy="2186724"/>
              <a:chOff x="1117919" y="1322521"/>
              <a:chExt cx="2369080" cy="3089991"/>
            </a:xfrm>
          </p:grpSpPr>
          <p:grpSp>
            <p:nvGrpSpPr>
              <p:cNvPr id="26" name="组合 68"/>
              <p:cNvGrpSpPr/>
              <p:nvPr/>
            </p:nvGrpSpPr>
            <p:grpSpPr>
              <a:xfrm>
                <a:off x="1117919" y="1322521"/>
                <a:ext cx="2369080" cy="3089991"/>
                <a:chOff x="1313863" y="1205784"/>
                <a:chExt cx="3158773" cy="4119987"/>
              </a:xfrm>
            </p:grpSpPr>
            <p:sp>
              <p:nvSpPr>
                <p:cNvPr id="75" name="任意多边形 7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76" name="圆角矩形 75"/>
                <p:cNvSpPr/>
                <p:nvPr/>
              </p:nvSpPr>
              <p:spPr>
                <a:xfrm rot="18900000">
                  <a:off x="1404860" y="1875219"/>
                  <a:ext cx="2836786"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sp>
              <p:nvSpPr>
                <p:cNvPr id="77" name="任意多边形 7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 dirty="0"/>
                </a:p>
              </p:txBody>
            </p:sp>
          </p:grpSp>
          <p:sp>
            <p:nvSpPr>
              <p:cNvPr id="70" name="文本框 35"/>
              <p:cNvSpPr txBox="1"/>
              <p:nvPr/>
            </p:nvSpPr>
            <p:spPr>
              <a:xfrm rot="2795155">
                <a:off x="2480215" y="1516925"/>
                <a:ext cx="374768" cy="347927"/>
              </a:xfrm>
              <a:prstGeom prst="rect">
                <a:avLst/>
              </a:prstGeom>
              <a:noFill/>
            </p:spPr>
            <p:txBody>
              <a:bodyPr wrap="none" lIns="48776" tIns="24388" rIns="48776" bIns="24388" rtlCol="0">
                <a:spAutoFit/>
              </a:bodyPr>
              <a:lstStyle/>
              <a:p>
                <a:r>
                  <a:rPr lang="en-US" altLang="zh-CN" sz="1280" b="1" dirty="0">
                    <a:solidFill>
                      <a:schemeClr val="tx1">
                        <a:lumMod val="75000"/>
                        <a:lumOff val="25000"/>
                      </a:schemeClr>
                    </a:solidFill>
                  </a:rPr>
                  <a:t>06</a:t>
                </a:r>
                <a:endParaRPr lang="zh-CN" altLang="en-US" sz="1280" b="1" dirty="0">
                  <a:solidFill>
                    <a:schemeClr val="tx1">
                      <a:lumMod val="75000"/>
                      <a:lumOff val="25000"/>
                    </a:schemeClr>
                  </a:solidFill>
                </a:endParaRPr>
              </a:p>
            </p:txBody>
          </p:sp>
        </p:grpSp>
        <p:sp>
          <p:nvSpPr>
            <p:cNvPr id="68" name="矩形 67"/>
            <p:cNvSpPr/>
            <p:nvPr/>
          </p:nvSpPr>
          <p:spPr>
            <a:xfrm rot="18835409">
              <a:off x="730950" y="2542110"/>
              <a:ext cx="915635" cy="311192"/>
            </a:xfrm>
            <a:prstGeom prst="rect">
              <a:avLst/>
            </a:prstGeom>
          </p:spPr>
          <p:txBody>
            <a:bodyPr wrap="none">
              <a:spAutoFit/>
            </a:bodyPr>
            <a:lstStyle/>
            <a:p>
              <a:r>
                <a:rPr lang="zh-CN" altLang="en-US" sz="1422" b="1" dirty="0">
                  <a:solidFill>
                    <a:schemeClr val="bg1"/>
                  </a:solidFill>
                  <a:latin typeface="微软雅黑" pitchFamily="34" charset="-122"/>
                  <a:ea typeface="微软雅黑" pitchFamily="34" charset="-122"/>
                </a:rPr>
                <a:t>输入文本</a:t>
              </a:r>
            </a:p>
          </p:txBody>
        </p:sp>
      </p:grpSp>
      <p:pic>
        <p:nvPicPr>
          <p:cNvPr id="246" name="图片 245"/>
          <p:cNvPicPr>
            <a:picLocks noChangeAspect="1"/>
          </p:cNvPicPr>
          <p:nvPr/>
        </p:nvPicPr>
        <p:blipFill rotWithShape="1">
          <a:blip r:embed="rId3" cstate="print">
            <a:extLst>
              <a:ext uri="{28A0092B-C50C-407E-A947-70E740481C1C}">
                <a14:useLocalDpi xmlns:a14="http://schemas.microsoft.com/office/drawing/2010/main" val="0"/>
              </a:ext>
            </a:extLst>
          </a:blip>
          <a:srcRect l="21193" t="18663" r="8804"/>
          <a:stretch/>
        </p:blipFill>
        <p:spPr>
          <a:xfrm rot="2102838">
            <a:off x="2414645" y="2486745"/>
            <a:ext cx="2163671" cy="3825782"/>
          </a:xfrm>
          <a:prstGeom prst="rect">
            <a:avLst/>
          </a:prstGeom>
        </p:spPr>
      </p:pic>
      <p:sp>
        <p:nvSpPr>
          <p:cNvPr id="251" name="Freeform 41"/>
          <p:cNvSpPr>
            <a:spLocks noEditPoints="1"/>
          </p:cNvSpPr>
          <p:nvPr/>
        </p:nvSpPr>
        <p:spPr bwMode="auto">
          <a:xfrm>
            <a:off x="3420466" y="3220493"/>
            <a:ext cx="1035666" cy="9420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headEnd/>
            <a:tailEnd/>
          </a:ln>
        </p:spPr>
        <p:txBody>
          <a:bodyPr lIns="91458" tIns="45729" rIns="91458" bIns="45729"/>
          <a:lstStyle/>
          <a:p>
            <a:pPr>
              <a:defRPr/>
            </a:pPr>
            <a:endParaRPr lang="en-US" sz="128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0" name="组合 18"/>
          <p:cNvGrpSpPr/>
          <p:nvPr/>
        </p:nvGrpSpPr>
        <p:grpSpPr>
          <a:xfrm>
            <a:off x="5869163" y="2212574"/>
            <a:ext cx="2916322" cy="1548002"/>
            <a:chOff x="678176" y="2153921"/>
            <a:chExt cx="1373544" cy="1537108"/>
          </a:xfrm>
        </p:grpSpPr>
        <p:sp>
          <p:nvSpPr>
            <p:cNvPr id="55" name="矩形 54"/>
            <p:cNvSpPr/>
            <p:nvPr/>
          </p:nvSpPr>
          <p:spPr>
            <a:xfrm>
              <a:off x="678176" y="2153921"/>
              <a:ext cx="603493" cy="309039"/>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96" eaLnBrk="0" hangingPunct="0"/>
              <a:r>
                <a:rPr lang="zh-CN" altLang="en-US" sz="1422"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28" b="1" dirty="0">
                <a:solidFill>
                  <a:schemeClr val="tx1">
                    <a:lumMod val="50000"/>
                    <a:lumOff val="50000"/>
                  </a:schemeClr>
                </a:solidFill>
              </a:endParaRPr>
            </a:p>
          </p:txBody>
        </p:sp>
        <p:sp>
          <p:nvSpPr>
            <p:cNvPr id="57" name="文本框 66"/>
            <p:cNvSpPr txBox="1">
              <a:spLocks noChangeArrowheads="1"/>
            </p:cNvSpPr>
            <p:nvPr/>
          </p:nvSpPr>
          <p:spPr bwMode="auto">
            <a:xfrm>
              <a:off x="690246" y="2497794"/>
              <a:ext cx="1361474" cy="1193235"/>
            </a:xfrm>
            <a:prstGeom prst="rect">
              <a:avLst/>
            </a:prstGeom>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96" eaLnBrk="0" hangingPunct="0">
                <a:lnSpc>
                  <a:spcPct val="130000"/>
                </a:lnSpc>
              </a:pPr>
              <a:r>
                <a:rPr lang="zh-CN" altLang="en-US" sz="924" dirty="0">
                  <a:solidFill>
                    <a:schemeClr val="tx1">
                      <a:lumMod val="50000"/>
                      <a:lumOff val="50000"/>
                    </a:schemeClr>
                  </a:solidFill>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a:p>
              <a:pPr defTabSz="685896" eaLnBrk="0" hangingPunct="0">
                <a:lnSpc>
                  <a:spcPct val="130000"/>
                </a:lnSpc>
              </a:pPr>
              <a:endParaRPr lang="zh-CN" altLang="en-US" sz="924" dirty="0">
                <a:solidFill>
                  <a:schemeClr val="tx1">
                    <a:lumMod val="50000"/>
                    <a:lumOff val="50000"/>
                  </a:schemeClr>
                </a:solidFill>
              </a:endParaRPr>
            </a:p>
          </p:txBody>
        </p:sp>
      </p:grpSp>
    </p:spTree>
    <p:extLst>
      <p:ext uri="{BB962C8B-B14F-4D97-AF65-F5344CB8AC3E}">
        <p14:creationId xmlns:p14="http://schemas.microsoft.com/office/powerpoint/2010/main" val="29122295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700"/>
                                        <p:tgtEl>
                                          <p:spTgt spid="251"/>
                                        </p:tgtEl>
                                      </p:cBhvr>
                                    </p:animEffect>
                                    <p:anim calcmode="lin" valueType="num">
                                      <p:cBhvr>
                                        <p:cTn id="8" dur="700" fill="hold"/>
                                        <p:tgtEl>
                                          <p:spTgt spid="251"/>
                                        </p:tgtEl>
                                        <p:attrNameLst>
                                          <p:attrName>ppt_w</p:attrName>
                                        </p:attrNameLst>
                                      </p:cBhvr>
                                      <p:tavLst>
                                        <p:tav tm="0" fmla="#ppt_w*sin(2.5*pi*$)">
                                          <p:val>
                                            <p:fltVal val="0"/>
                                          </p:val>
                                        </p:tav>
                                        <p:tav tm="100000">
                                          <p:val>
                                            <p:fltVal val="1"/>
                                          </p:val>
                                        </p:tav>
                                      </p:tavLst>
                                    </p:anim>
                                    <p:anim calcmode="lin" valueType="num">
                                      <p:cBhvr>
                                        <p:cTn id="9" dur="700" fill="hold"/>
                                        <p:tgtEl>
                                          <p:spTgt spid="251"/>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200"/>
                                  </p:stCondLst>
                                  <p:childTnLst>
                                    <p:set>
                                      <p:cBhvr>
                                        <p:cTn id="11" dur="1" fill="hold">
                                          <p:stCondLst>
                                            <p:cond delay="0"/>
                                          </p:stCondLst>
                                        </p:cTn>
                                        <p:tgtEl>
                                          <p:spTgt spid="246"/>
                                        </p:tgtEl>
                                        <p:attrNameLst>
                                          <p:attrName>style.visibility</p:attrName>
                                        </p:attrNameLst>
                                      </p:cBhvr>
                                      <p:to>
                                        <p:strVal val="visible"/>
                                      </p:to>
                                    </p:set>
                                    <p:anim calcmode="lin" valueType="num">
                                      <p:cBhvr>
                                        <p:cTn id="12" dur="500" fill="hold"/>
                                        <p:tgtEl>
                                          <p:spTgt spid="246"/>
                                        </p:tgtEl>
                                        <p:attrNameLst>
                                          <p:attrName>ppt_w</p:attrName>
                                        </p:attrNameLst>
                                      </p:cBhvr>
                                      <p:tavLst>
                                        <p:tav tm="0">
                                          <p:val>
                                            <p:fltVal val="0"/>
                                          </p:val>
                                        </p:tav>
                                        <p:tav tm="100000">
                                          <p:val>
                                            <p:strVal val="#ppt_w"/>
                                          </p:val>
                                        </p:tav>
                                      </p:tavLst>
                                    </p:anim>
                                    <p:anim calcmode="lin" valueType="num">
                                      <p:cBhvr>
                                        <p:cTn id="13" dur="500" fill="hold"/>
                                        <p:tgtEl>
                                          <p:spTgt spid="246"/>
                                        </p:tgtEl>
                                        <p:attrNameLst>
                                          <p:attrName>ppt_h</p:attrName>
                                        </p:attrNameLst>
                                      </p:cBhvr>
                                      <p:tavLst>
                                        <p:tav tm="0">
                                          <p:val>
                                            <p:fltVal val="0"/>
                                          </p:val>
                                        </p:tav>
                                        <p:tav tm="100000">
                                          <p:val>
                                            <p:strVal val="#ppt_h"/>
                                          </p:val>
                                        </p:tav>
                                      </p:tavLst>
                                    </p:anim>
                                    <p:animEffect transition="in" filter="fade">
                                      <p:cBhvr>
                                        <p:cTn id="14" dur="500"/>
                                        <p:tgtEl>
                                          <p:spTgt spid="246"/>
                                        </p:tgtEl>
                                      </p:cBhvr>
                                    </p:animEffect>
                                  </p:childTnLst>
                                </p:cTn>
                              </p:par>
                            </p:childTnLst>
                          </p:cTn>
                        </p:par>
                        <p:par>
                          <p:cTn id="15" fill="hold">
                            <p:stCondLst>
                              <p:cond delay="7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8" presetClass="emph" presetSubtype="0" fill="hold" nodeType="withEffect">
                                  <p:stCondLst>
                                    <p:cond delay="0"/>
                                  </p:stCondLst>
                                  <p:childTnLst>
                                    <p:animRot by="21600000">
                                      <p:cBhvr>
                                        <p:cTn id="23" dur="750" fill="hold"/>
                                        <p:tgtEl>
                                          <p:spTgt spid="2"/>
                                        </p:tgtEl>
                                        <p:attrNameLst>
                                          <p:attrName>r</p:attrName>
                                        </p:attrNameLst>
                                      </p:cBhvr>
                                    </p:animRot>
                                  </p:childTnLst>
                                </p:cTn>
                              </p:par>
                            </p:childTnLst>
                          </p:cTn>
                        </p:par>
                        <p:par>
                          <p:cTn id="24" fill="hold">
                            <p:stCondLst>
                              <p:cond delay="1450"/>
                            </p:stCondLst>
                            <p:childTnLst>
                              <p:par>
                                <p:cTn id="25" presetID="2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8" presetClass="emph" presetSubtype="0" fill="hold" nodeType="withEffect">
                                  <p:stCondLst>
                                    <p:cond delay="0"/>
                                  </p:stCondLst>
                                  <p:childTnLst>
                                    <p:animRot by="21600000">
                                      <p:cBhvr>
                                        <p:cTn id="32" dur="750" fill="hold"/>
                                        <p:tgtEl>
                                          <p:spTgt spid="5"/>
                                        </p:tgtEl>
                                        <p:attrNameLst>
                                          <p:attrName>r</p:attrName>
                                        </p:attrNameLst>
                                      </p:cBhvr>
                                    </p:animRot>
                                  </p:childTnLst>
                                </p:cTn>
                              </p:par>
                            </p:childTnLst>
                          </p:cTn>
                        </p:par>
                        <p:par>
                          <p:cTn id="33" fill="hold">
                            <p:stCondLst>
                              <p:cond delay="2200"/>
                            </p:stCondLst>
                            <p:childTnLst>
                              <p:par>
                                <p:cTn id="34" presetID="23" presetClass="entr" presetSubtype="52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par>
                                <p:cTn id="40" presetID="8" presetClass="emph" presetSubtype="0" fill="hold" nodeType="withEffect">
                                  <p:stCondLst>
                                    <p:cond delay="0"/>
                                  </p:stCondLst>
                                  <p:childTnLst>
                                    <p:animRot by="21600000">
                                      <p:cBhvr>
                                        <p:cTn id="41" dur="750" fill="hold"/>
                                        <p:tgtEl>
                                          <p:spTgt spid="9"/>
                                        </p:tgtEl>
                                        <p:attrNameLst>
                                          <p:attrName>r</p:attrName>
                                        </p:attrNameLst>
                                      </p:cBhvr>
                                    </p:animRot>
                                  </p:childTnLst>
                                </p:cTn>
                              </p:par>
                            </p:childTnLst>
                          </p:cTn>
                        </p:par>
                        <p:par>
                          <p:cTn id="42" fill="hold">
                            <p:stCondLst>
                              <p:cond delay="2950"/>
                            </p:stCondLst>
                            <p:childTnLst>
                              <p:par>
                                <p:cTn id="43" presetID="23" presetClass="entr" presetSubtype="52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ppt_x</p:attrName>
                                        </p:attrNameLst>
                                      </p:cBhvr>
                                      <p:tavLst>
                                        <p:tav tm="0">
                                          <p:val>
                                            <p:fltVal val="0.5"/>
                                          </p:val>
                                        </p:tav>
                                        <p:tav tm="100000">
                                          <p:val>
                                            <p:strVal val="#ppt_x"/>
                                          </p:val>
                                        </p:tav>
                                      </p:tavLst>
                                    </p:anim>
                                    <p:anim calcmode="lin" valueType="num">
                                      <p:cBhvr>
                                        <p:cTn id="48" dur="500" fill="hold"/>
                                        <p:tgtEl>
                                          <p:spTgt spid="13"/>
                                        </p:tgtEl>
                                        <p:attrNameLst>
                                          <p:attrName>ppt_y</p:attrName>
                                        </p:attrNameLst>
                                      </p:cBhvr>
                                      <p:tavLst>
                                        <p:tav tm="0">
                                          <p:val>
                                            <p:fltVal val="0.5"/>
                                          </p:val>
                                        </p:tav>
                                        <p:tav tm="100000">
                                          <p:val>
                                            <p:strVal val="#ppt_y"/>
                                          </p:val>
                                        </p:tav>
                                      </p:tavLst>
                                    </p:anim>
                                  </p:childTnLst>
                                </p:cTn>
                              </p:par>
                              <p:par>
                                <p:cTn id="49" presetID="8" presetClass="emph" presetSubtype="0" fill="hold" nodeType="withEffect">
                                  <p:stCondLst>
                                    <p:cond delay="0"/>
                                  </p:stCondLst>
                                  <p:childTnLst>
                                    <p:animRot by="21600000">
                                      <p:cBhvr>
                                        <p:cTn id="50" dur="750" fill="hold"/>
                                        <p:tgtEl>
                                          <p:spTgt spid="13"/>
                                        </p:tgtEl>
                                        <p:attrNameLst>
                                          <p:attrName>r</p:attrName>
                                        </p:attrNameLst>
                                      </p:cBhvr>
                                    </p:animRot>
                                  </p:childTnLst>
                                </p:cTn>
                              </p:par>
                            </p:childTnLst>
                          </p:cTn>
                        </p:par>
                        <p:par>
                          <p:cTn id="51" fill="hold">
                            <p:stCondLst>
                              <p:cond delay="3700"/>
                            </p:stCondLst>
                            <p:childTnLst>
                              <p:par>
                                <p:cTn id="52" presetID="23" presetClass="entr" presetSubtype="52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ppt_x</p:attrName>
                                        </p:attrNameLst>
                                      </p:cBhvr>
                                      <p:tavLst>
                                        <p:tav tm="0">
                                          <p:val>
                                            <p:fltVal val="0.5"/>
                                          </p:val>
                                        </p:tav>
                                        <p:tav tm="100000">
                                          <p:val>
                                            <p:strVal val="#ppt_x"/>
                                          </p:val>
                                        </p:tav>
                                      </p:tavLst>
                                    </p:anim>
                                    <p:anim calcmode="lin" valueType="num">
                                      <p:cBhvr>
                                        <p:cTn id="57" dur="500" fill="hold"/>
                                        <p:tgtEl>
                                          <p:spTgt spid="19"/>
                                        </p:tgtEl>
                                        <p:attrNameLst>
                                          <p:attrName>ppt_y</p:attrName>
                                        </p:attrNameLst>
                                      </p:cBhvr>
                                      <p:tavLst>
                                        <p:tav tm="0">
                                          <p:val>
                                            <p:fltVal val="0.5"/>
                                          </p:val>
                                        </p:tav>
                                        <p:tav tm="100000">
                                          <p:val>
                                            <p:strVal val="#ppt_y"/>
                                          </p:val>
                                        </p:tav>
                                      </p:tavLst>
                                    </p:anim>
                                  </p:childTnLst>
                                </p:cTn>
                              </p:par>
                              <p:par>
                                <p:cTn id="58" presetID="8" presetClass="emph" presetSubtype="0" fill="hold" nodeType="withEffect">
                                  <p:stCondLst>
                                    <p:cond delay="0"/>
                                  </p:stCondLst>
                                  <p:childTnLst>
                                    <p:animRot by="21600000">
                                      <p:cBhvr>
                                        <p:cTn id="59" dur="750" fill="hold"/>
                                        <p:tgtEl>
                                          <p:spTgt spid="19"/>
                                        </p:tgtEl>
                                        <p:attrNameLst>
                                          <p:attrName>r</p:attrName>
                                        </p:attrNameLst>
                                      </p:cBhvr>
                                    </p:animRot>
                                  </p:childTnLst>
                                </p:cTn>
                              </p:par>
                            </p:childTnLst>
                          </p:cTn>
                        </p:par>
                        <p:par>
                          <p:cTn id="60" fill="hold">
                            <p:stCondLst>
                              <p:cond delay="4450"/>
                            </p:stCondLst>
                            <p:childTnLst>
                              <p:par>
                                <p:cTn id="61" presetID="23" presetClass="entr" presetSubtype="528"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 calcmode="lin" valueType="num">
                                      <p:cBhvr>
                                        <p:cTn id="65" dur="500" fill="hold"/>
                                        <p:tgtEl>
                                          <p:spTgt spid="24"/>
                                        </p:tgtEl>
                                        <p:attrNameLst>
                                          <p:attrName>ppt_x</p:attrName>
                                        </p:attrNameLst>
                                      </p:cBhvr>
                                      <p:tavLst>
                                        <p:tav tm="0">
                                          <p:val>
                                            <p:fltVal val="0.5"/>
                                          </p:val>
                                        </p:tav>
                                        <p:tav tm="100000">
                                          <p:val>
                                            <p:strVal val="#ppt_x"/>
                                          </p:val>
                                        </p:tav>
                                      </p:tavLst>
                                    </p:anim>
                                    <p:anim calcmode="lin" valueType="num">
                                      <p:cBhvr>
                                        <p:cTn id="66" dur="500" fill="hold"/>
                                        <p:tgtEl>
                                          <p:spTgt spid="24"/>
                                        </p:tgtEl>
                                        <p:attrNameLst>
                                          <p:attrName>ppt_y</p:attrName>
                                        </p:attrNameLst>
                                      </p:cBhvr>
                                      <p:tavLst>
                                        <p:tav tm="0">
                                          <p:val>
                                            <p:fltVal val="0.5"/>
                                          </p:val>
                                        </p:tav>
                                        <p:tav tm="100000">
                                          <p:val>
                                            <p:strVal val="#ppt_y"/>
                                          </p:val>
                                        </p:tav>
                                      </p:tavLst>
                                    </p:anim>
                                  </p:childTnLst>
                                </p:cTn>
                              </p:par>
                              <p:par>
                                <p:cTn id="67" presetID="8" presetClass="emph" presetSubtype="0" fill="hold" nodeType="withEffect">
                                  <p:stCondLst>
                                    <p:cond delay="0"/>
                                  </p:stCondLst>
                                  <p:childTnLst>
                                    <p:animRot by="21600000">
                                      <p:cBhvr>
                                        <p:cTn id="68" dur="750" fill="hold"/>
                                        <p:tgtEl>
                                          <p:spTgt spid="24"/>
                                        </p:tgtEl>
                                        <p:attrNameLst>
                                          <p:attrName>r</p:attrName>
                                        </p:attrNameLst>
                                      </p:cBhvr>
                                    </p:animRo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3013" y="4394706"/>
            <a:ext cx="3482141" cy="383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zh-CN" altLang="en-US" sz="128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623013" y="3498662"/>
            <a:ext cx="3482141" cy="383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zh-CN" altLang="en-US" sz="128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矩形 9"/>
          <p:cNvSpPr/>
          <p:nvPr/>
        </p:nvSpPr>
        <p:spPr>
          <a:xfrm>
            <a:off x="623013" y="1707764"/>
            <a:ext cx="3482141" cy="383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zh-CN" altLang="en-US" sz="128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矩形 10"/>
          <p:cNvSpPr/>
          <p:nvPr/>
        </p:nvSpPr>
        <p:spPr>
          <a:xfrm>
            <a:off x="623013" y="2603808"/>
            <a:ext cx="3482141" cy="382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zh-CN" altLang="en-US" sz="128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nvSpPr>
        <p:spPr>
          <a:xfrm>
            <a:off x="623013" y="811719"/>
            <a:ext cx="3374972" cy="383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zh-CN" altLang="en-US" sz="128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13"/>
          <p:cNvSpPr/>
          <p:nvPr/>
        </p:nvSpPr>
        <p:spPr>
          <a:xfrm>
            <a:off x="3895579" y="714805"/>
            <a:ext cx="4683657" cy="4291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latin typeface="+mn-ea"/>
            </a:endParaRPr>
          </a:p>
        </p:txBody>
      </p:sp>
      <p:sp>
        <p:nvSpPr>
          <p:cNvPr id="2" name="矩形 1"/>
          <p:cNvSpPr/>
          <p:nvPr/>
        </p:nvSpPr>
        <p:spPr>
          <a:xfrm>
            <a:off x="4046241" y="882463"/>
            <a:ext cx="4367647" cy="21035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p>
        </p:txBody>
      </p:sp>
      <p:cxnSp>
        <p:nvCxnSpPr>
          <p:cNvPr id="15" name="直接连接符 14"/>
          <p:cNvCxnSpPr/>
          <p:nvPr/>
        </p:nvCxnSpPr>
        <p:spPr>
          <a:xfrm>
            <a:off x="4057524" y="3489700"/>
            <a:ext cx="431577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014270" y="3244222"/>
            <a:ext cx="1321630" cy="25444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6"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a:spLocks/>
          </p:cNvSpPr>
          <p:nvPr/>
        </p:nvSpPr>
        <p:spPr>
          <a:xfrm>
            <a:off x="4014269" y="3521280"/>
            <a:ext cx="4399618" cy="44946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Content Placeholder 2"/>
          <p:cNvSpPr txBox="1">
            <a:spLocks/>
          </p:cNvSpPr>
          <p:nvPr/>
        </p:nvSpPr>
        <p:spPr>
          <a:xfrm>
            <a:off x="4014269" y="4065597"/>
            <a:ext cx="4399618" cy="44946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8974252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750"/>
                                        <p:tgtEl>
                                          <p:spTgt spid="18"/>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425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250"/>
                                        <p:tgtEl>
                                          <p:spTgt spid="1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1250"/>
                                        <p:tgtEl>
                                          <p:spTgt spid="1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250"/>
                                        <p:tgtEl>
                                          <p:spTgt spid="11"/>
                                        </p:tgtEl>
                                      </p:cBhvr>
                                    </p:animEffect>
                                  </p:childTnLst>
                                </p:cTn>
                              </p:par>
                              <p:par>
                                <p:cTn id="42" presetID="22" presetClass="entr" presetSubtype="2"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1250"/>
                                        <p:tgtEl>
                                          <p:spTgt spid="9"/>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2" grpId="0" animBg="1"/>
      <p:bldP spid="17" grpId="0"/>
      <p:bldP spid="18"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a:extLst>
              <a:ext uri="{FF2B5EF4-FFF2-40B4-BE49-F238E27FC236}">
                <a16:creationId xmlns:a16="http://schemas.microsoft.com/office/drawing/2014/main" id="{47141D3F-BEF6-44B7-8A3A-1B0643EB3815}"/>
              </a:ext>
            </a:extLst>
          </p:cNvPr>
          <p:cNvSpPr txBox="1"/>
          <p:nvPr/>
        </p:nvSpPr>
        <p:spPr>
          <a:xfrm>
            <a:off x="837703" y="2142882"/>
            <a:ext cx="3611245"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YOUR COMOANY’S NAME</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1" name="TextBox 26">
            <a:extLst>
              <a:ext uri="{FF2B5EF4-FFF2-40B4-BE49-F238E27FC236}">
                <a16:creationId xmlns:a16="http://schemas.microsoft.com/office/drawing/2014/main" id="{676899CD-5C83-4B53-BFA7-53ABDA795D87}"/>
              </a:ext>
            </a:extLst>
          </p:cNvPr>
          <p:cNvSpPr txBox="1"/>
          <p:nvPr/>
        </p:nvSpPr>
        <p:spPr>
          <a:xfrm>
            <a:off x="837703" y="2403619"/>
            <a:ext cx="4769254" cy="707886"/>
          </a:xfrm>
          <a:prstGeom prst="rect">
            <a:avLst/>
          </a:prstGeom>
          <a:noFill/>
        </p:spPr>
        <p:txBody>
          <a:bodyPr wrap="none" rtlCol="0">
            <a:spAutoFit/>
          </a:bodyPr>
          <a:lstStyle/>
          <a:p>
            <a:r>
              <a:rPr lang="zh-CN" altLang="en-US" sz="4000" b="1" dirty="0">
                <a:solidFill>
                  <a:schemeClr val="tx1">
                    <a:lumMod val="75000"/>
                    <a:lumOff val="25000"/>
                  </a:schemeClr>
                </a:solidFill>
                <a:latin typeface="微软雅黑" pitchFamily="34" charset="-122"/>
                <a:ea typeface="微软雅黑" pitchFamily="34" charset="-122"/>
              </a:rPr>
              <a:t>教师公开课</a:t>
            </a:r>
            <a:r>
              <a:rPr lang="en-US" altLang="zh-CN" sz="4000" b="1" dirty="0">
                <a:solidFill>
                  <a:schemeClr val="tx1">
                    <a:lumMod val="75000"/>
                    <a:lumOff val="25000"/>
                  </a:schemeClr>
                </a:solidFill>
                <a:latin typeface="微软雅黑" pitchFamily="34" charset="-122"/>
                <a:ea typeface="微软雅黑" pitchFamily="34" charset="-122"/>
              </a:rPr>
              <a:t>PPT</a:t>
            </a:r>
            <a:r>
              <a:rPr lang="zh-CN" altLang="en-US" sz="4000" b="1" dirty="0">
                <a:solidFill>
                  <a:schemeClr val="tx1">
                    <a:lumMod val="75000"/>
                    <a:lumOff val="25000"/>
                  </a:schemeClr>
                </a:solidFill>
                <a:latin typeface="微软雅黑" pitchFamily="34" charset="-122"/>
                <a:ea typeface="微软雅黑" pitchFamily="34" charset="-122"/>
              </a:rPr>
              <a:t>模版</a:t>
            </a:r>
          </a:p>
        </p:txBody>
      </p:sp>
      <p:sp>
        <p:nvSpPr>
          <p:cNvPr id="12" name="TextBox 32">
            <a:extLst>
              <a:ext uri="{FF2B5EF4-FFF2-40B4-BE49-F238E27FC236}">
                <a16:creationId xmlns:a16="http://schemas.microsoft.com/office/drawing/2014/main" id="{A8F6B282-DC61-4CE7-ACB3-9A0A817F2D17}"/>
              </a:ext>
            </a:extLst>
          </p:cNvPr>
          <p:cNvSpPr txBox="1"/>
          <p:nvPr/>
        </p:nvSpPr>
        <p:spPr>
          <a:xfrm>
            <a:off x="837703" y="3040657"/>
            <a:ext cx="3031599" cy="307777"/>
          </a:xfrm>
          <a:prstGeom prst="rect">
            <a:avLst/>
          </a:prstGeom>
          <a:noFill/>
        </p:spPr>
        <p:txBody>
          <a:bodyPr wrap="none" rtlCol="0">
            <a:spAutoFit/>
          </a:bodyPr>
          <a:lstStyle/>
          <a:p>
            <a:pPr algn="ctr" eaLnBrk="1" hangingPunct="1">
              <a:buFont typeface="Arial" pitchFamily="34" charset="0"/>
              <a:buNone/>
            </a:pP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适用于商务总结</a:t>
            </a:r>
            <a:r>
              <a:rPr lang="en-US" altLang="zh-CN" sz="1400" dirty="0">
                <a:solidFill>
                  <a:schemeClr val="tx1">
                    <a:lumMod val="75000"/>
                    <a:lumOff val="25000"/>
                  </a:schemeClr>
                </a:solidFill>
                <a:latin typeface="微软雅黑" pitchFamily="34" charset="-122"/>
                <a:ea typeface="微软雅黑" pitchFamily="34" charset="-122"/>
                <a:cs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工作总结</a:t>
            </a:r>
            <a:r>
              <a:rPr lang="en-US" altLang="zh-CN" sz="1400" dirty="0">
                <a:solidFill>
                  <a:schemeClr val="tx1">
                    <a:lumMod val="75000"/>
                    <a:lumOff val="25000"/>
                  </a:schemeClr>
                </a:solidFill>
                <a:latin typeface="微软雅黑" pitchFamily="34" charset="-122"/>
                <a:ea typeface="微软雅黑" pitchFamily="34" charset="-122"/>
                <a:cs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cs typeface="微软雅黑" pitchFamily="34" charset="-122"/>
              </a:rPr>
              <a:t>工作计划</a:t>
            </a:r>
          </a:p>
        </p:txBody>
      </p:sp>
      <p:sp>
        <p:nvSpPr>
          <p:cNvPr id="13" name="TextBox 12">
            <a:extLst>
              <a:ext uri="{FF2B5EF4-FFF2-40B4-BE49-F238E27FC236}">
                <a16:creationId xmlns:a16="http://schemas.microsoft.com/office/drawing/2014/main" id="{479E23A7-7B83-4AF3-8795-3B16207A7272}"/>
              </a:ext>
            </a:extLst>
          </p:cNvPr>
          <p:cNvSpPr txBox="1"/>
          <p:nvPr/>
        </p:nvSpPr>
        <p:spPr>
          <a:xfrm>
            <a:off x="828378" y="1239297"/>
            <a:ext cx="1377300" cy="1200329"/>
          </a:xfrm>
          <a:prstGeom prst="rect">
            <a:avLst/>
          </a:prstGeom>
          <a:noFill/>
        </p:spPr>
        <p:txBody>
          <a:bodyPr wrap="none" rtlCol="0">
            <a:spAutoFit/>
          </a:bodyPr>
          <a:lstStyle/>
          <a:p>
            <a:r>
              <a:rPr lang="en-US" altLang="zh-CN" sz="7200" spc="-300" dirty="0">
                <a:solidFill>
                  <a:schemeClr val="tx1">
                    <a:lumMod val="75000"/>
                    <a:lumOff val="25000"/>
                  </a:schemeClr>
                </a:solidFill>
                <a:latin typeface="Agency FB" pitchFamily="34" charset="0"/>
              </a:rPr>
              <a:t>2019</a:t>
            </a:r>
            <a:endParaRPr lang="zh-CN" altLang="en-US" sz="7200" spc="-300" dirty="0">
              <a:solidFill>
                <a:schemeClr val="tx1">
                  <a:lumMod val="75000"/>
                  <a:lumOff val="25000"/>
                </a:schemeClr>
              </a:solidFill>
              <a:latin typeface="Agency FB" pitchFamily="34" charset="0"/>
            </a:endParaRPr>
          </a:p>
        </p:txBody>
      </p:sp>
      <p:sp>
        <p:nvSpPr>
          <p:cNvPr id="14" name="TextBox 33">
            <a:extLst>
              <a:ext uri="{FF2B5EF4-FFF2-40B4-BE49-F238E27FC236}">
                <a16:creationId xmlns:a16="http://schemas.microsoft.com/office/drawing/2014/main" id="{FFD3213A-B971-4F8D-8915-020533E32684}"/>
              </a:ext>
            </a:extLst>
          </p:cNvPr>
          <p:cNvSpPr txBox="1"/>
          <p:nvPr/>
        </p:nvSpPr>
        <p:spPr>
          <a:xfrm>
            <a:off x="837703" y="3375665"/>
            <a:ext cx="4425869" cy="276999"/>
          </a:xfrm>
          <a:prstGeom prst="rect">
            <a:avLst/>
          </a:prstGeom>
          <a:noFill/>
        </p:spPr>
        <p:txBody>
          <a:bodyPr wrap="square" rtlCol="0">
            <a:spAutoFit/>
          </a:bodyPr>
          <a:lstStyle/>
          <a:p>
            <a:r>
              <a:rPr lang="zh-CN" altLang="en-US" sz="1200" dirty="0" smtClean="0">
                <a:solidFill>
                  <a:schemeClr val="tx1">
                    <a:lumMod val="75000"/>
                    <a:lumOff val="25000"/>
                  </a:schemeClr>
                </a:solidFill>
              </a:rPr>
              <a:t>汇报人：千库网   时间：</a:t>
            </a:r>
            <a:r>
              <a:rPr lang="en-US" altLang="zh-CN" sz="1200" dirty="0" smtClean="0">
                <a:solidFill>
                  <a:schemeClr val="tx1">
                    <a:lumMod val="75000"/>
                    <a:lumOff val="25000"/>
                  </a:schemeClr>
                </a:solidFill>
              </a:rPr>
              <a:t>XX</a:t>
            </a:r>
            <a:r>
              <a:rPr lang="zh-CN" altLang="en-US" sz="1200" dirty="0" smtClean="0">
                <a:solidFill>
                  <a:schemeClr val="tx1">
                    <a:lumMod val="75000"/>
                    <a:lumOff val="25000"/>
                  </a:schemeClr>
                </a:solidFill>
              </a:rPr>
              <a:t>年</a:t>
            </a:r>
            <a:r>
              <a:rPr lang="en-US" altLang="zh-CN" sz="1200" dirty="0" smtClean="0">
                <a:solidFill>
                  <a:schemeClr val="tx1">
                    <a:lumMod val="75000"/>
                    <a:lumOff val="25000"/>
                  </a:schemeClr>
                </a:solidFill>
              </a:rPr>
              <a:t>XX</a:t>
            </a:r>
            <a:r>
              <a:rPr lang="zh-CN" altLang="en-US" sz="1200" dirty="0" smtClean="0">
                <a:solidFill>
                  <a:schemeClr val="tx1">
                    <a:lumMod val="75000"/>
                    <a:lumOff val="25000"/>
                  </a:schemeClr>
                </a:solidFill>
              </a:rPr>
              <a:t>月</a:t>
            </a:r>
            <a:endParaRPr lang="zh-CN" altLang="en-US" sz="1200" dirty="0">
              <a:solidFill>
                <a:schemeClr val="tx1">
                  <a:lumMod val="75000"/>
                  <a:lumOff val="25000"/>
                </a:schemeClr>
              </a:solidFill>
            </a:endParaRPr>
          </a:p>
        </p:txBody>
      </p:sp>
      <p:pic>
        <p:nvPicPr>
          <p:cNvPr id="3" name="图片 2">
            <a:extLst>
              <a:ext uri="{FF2B5EF4-FFF2-40B4-BE49-F238E27FC236}">
                <a16:creationId xmlns:a16="http://schemas.microsoft.com/office/drawing/2014/main" id="{5A0E8EE0-0195-4783-AFCF-87DC2EDCE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spTree>
    <p:extLst>
      <p:ext uri="{BB962C8B-B14F-4D97-AF65-F5344CB8AC3E}">
        <p14:creationId xmlns:p14="http://schemas.microsoft.com/office/powerpoint/2010/main" val="157246684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28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par>
                          <p:cTn id="28" fill="hold">
                            <p:stCondLst>
                              <p:cond delay="47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1"/>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73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28853" y="1931236"/>
            <a:ext cx="2264861" cy="523311"/>
          </a:xfrm>
          <a:prstGeom prst="rect">
            <a:avLst/>
          </a:prstGeom>
        </p:spPr>
        <p:txBody>
          <a:bodyPr wrap="square">
            <a:spAutoFit/>
          </a:bodyPr>
          <a:lstStyle/>
          <a:p>
            <a:r>
              <a:rPr lang="zh-CN" altLang="en-US" sz="2801"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05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2628853" y="2393396"/>
            <a:ext cx="2592013" cy="683072"/>
          </a:xfrm>
          <a:prstGeom prst="rect">
            <a:avLst/>
          </a:prstGeom>
          <a:noFill/>
        </p:spPr>
        <p:txBody>
          <a:bodyPr wrap="square" rtlCol="0">
            <a:spAutoFit/>
          </a:bodyPr>
          <a:lstStyle/>
          <a:p>
            <a:pPr>
              <a:lnSpc>
                <a:spcPct val="150000"/>
              </a:lnSpc>
            </a:pPr>
            <a:r>
              <a:rPr lang="en-US" altLang="zh-CN" sz="853" dirty="0">
                <a:solidFill>
                  <a:schemeClr val="tx1">
                    <a:lumMod val="75000"/>
                    <a:lumOff val="25000"/>
                  </a:schemeClr>
                </a:solidFill>
                <a:latin typeface="Arial" panose="020B0604020202020204" pitchFamily="34" charset="0"/>
                <a:cs typeface="Arial" panose="020B0604020202020204" pitchFamily="34" charset="0"/>
                <a:sym typeface="+mn-lt"/>
              </a:rPr>
              <a:t>CLICK ADD RELATED TITLE TEXT, AND CLICK ADD RELATED TITLE TEXT, CLICK ADD RELATED TITLE</a:t>
            </a:r>
            <a:endParaRPr lang="zh-CN" altLang="en-US" sz="853"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2" name="椭圆 1">
            <a:extLst>
              <a:ext uri="{FF2B5EF4-FFF2-40B4-BE49-F238E27FC236}">
                <a16:creationId xmlns:a16="http://schemas.microsoft.com/office/drawing/2014/main" id="{3733F6B0-E058-45C7-B289-6BDEFDB9087F}"/>
              </a:ext>
            </a:extLst>
          </p:cNvPr>
          <p:cNvSpPr/>
          <p:nvPr/>
        </p:nvSpPr>
        <p:spPr>
          <a:xfrm>
            <a:off x="1044402" y="1780218"/>
            <a:ext cx="1368390" cy="1368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1" dirty="0">
                <a:solidFill>
                  <a:schemeClr val="bg1"/>
                </a:solidFill>
              </a:rPr>
              <a:t>01</a:t>
            </a:r>
            <a:endParaRPr lang="zh-CN" altLang="en-US" sz="4801" dirty="0">
              <a:solidFill>
                <a:schemeClr val="bg1"/>
              </a:solidFill>
            </a:endParaRPr>
          </a:p>
        </p:txBody>
      </p:sp>
      <p:pic>
        <p:nvPicPr>
          <p:cNvPr id="7" name="图片 6">
            <a:extLst>
              <a:ext uri="{FF2B5EF4-FFF2-40B4-BE49-F238E27FC236}">
                <a16:creationId xmlns:a16="http://schemas.microsoft.com/office/drawing/2014/main" id="{F899D9F9-F770-4FE3-A748-7172F9C87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spTree>
    <p:extLst>
      <p:ext uri="{BB962C8B-B14F-4D97-AF65-F5344CB8AC3E}">
        <p14:creationId xmlns:p14="http://schemas.microsoft.com/office/powerpoint/2010/main" val="176505173"/>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3200588" y="1200782"/>
            <a:ext cx="2744410" cy="2743527"/>
            <a:chOff x="3200032" y="1200149"/>
            <a:chExt cx="2743934" cy="2743202"/>
          </a:xfrm>
        </p:grpSpPr>
        <p:grpSp>
          <p:nvGrpSpPr>
            <p:cNvPr id="3" name="组合 3"/>
            <p:cNvGrpSpPr/>
            <p:nvPr/>
          </p:nvGrpSpPr>
          <p:grpSpPr>
            <a:xfrm>
              <a:off x="4736293" y="2102461"/>
              <a:ext cx="1207673" cy="939893"/>
              <a:chOff x="6340900" y="2729465"/>
              <a:chExt cx="1800195" cy="1401034"/>
            </a:xfrm>
          </p:grpSpPr>
          <p:sp>
            <p:nvSpPr>
              <p:cNvPr id="35" name="矩形 34"/>
              <p:cNvSpPr/>
              <p:nvPr/>
            </p:nvSpPr>
            <p:spPr>
              <a:xfrm rot="5400000">
                <a:off x="6755137" y="2973716"/>
                <a:ext cx="1020158" cy="93816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6" name="任意多边形: 形状 35"/>
              <p:cNvSpPr/>
              <p:nvPr/>
            </p:nvSpPr>
            <p:spPr>
              <a:xfrm>
                <a:off x="7440578" y="2729465"/>
                <a:ext cx="700517" cy="1401034"/>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7" name="矩形 36"/>
              <p:cNvSpPr/>
              <p:nvPr/>
            </p:nvSpPr>
            <p:spPr>
              <a:xfrm>
                <a:off x="6340900" y="2729465"/>
                <a:ext cx="1099678" cy="455234"/>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8" name="矩形 37"/>
              <p:cNvSpPr/>
              <p:nvPr/>
            </p:nvSpPr>
            <p:spPr>
              <a:xfrm>
                <a:off x="6797285" y="3675265"/>
                <a:ext cx="643292" cy="455234"/>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4" name="组合 4"/>
            <p:cNvGrpSpPr/>
            <p:nvPr/>
          </p:nvGrpSpPr>
          <p:grpSpPr>
            <a:xfrm>
              <a:off x="3200032" y="2102461"/>
              <a:ext cx="1206386" cy="939893"/>
              <a:chOff x="4050905" y="2729465"/>
              <a:chExt cx="1798278" cy="1401034"/>
            </a:xfrm>
          </p:grpSpPr>
          <p:sp>
            <p:nvSpPr>
              <p:cNvPr id="31" name="任意多边形: 形状 30"/>
              <p:cNvSpPr/>
              <p:nvPr/>
            </p:nvSpPr>
            <p:spPr>
              <a:xfrm rot="10800000">
                <a:off x="4050905" y="2729465"/>
                <a:ext cx="700517" cy="1401034"/>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2" name="矩形 31"/>
              <p:cNvSpPr/>
              <p:nvPr/>
            </p:nvSpPr>
            <p:spPr>
              <a:xfrm rot="10800000">
                <a:off x="4751422" y="3675264"/>
                <a:ext cx="1097761" cy="455234"/>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3" name="矩形 32"/>
              <p:cNvSpPr/>
              <p:nvPr/>
            </p:nvSpPr>
            <p:spPr>
              <a:xfrm rot="10800000">
                <a:off x="4751423" y="2729465"/>
                <a:ext cx="643292" cy="455234"/>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4" name="矩形 33"/>
              <p:cNvSpPr/>
              <p:nvPr/>
            </p:nvSpPr>
            <p:spPr>
              <a:xfrm rot="5400000">
                <a:off x="4415362" y="2973717"/>
                <a:ext cx="1020158" cy="938165"/>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5" name="组合 5"/>
            <p:cNvGrpSpPr/>
            <p:nvPr/>
          </p:nvGrpSpPr>
          <p:grpSpPr>
            <a:xfrm>
              <a:off x="4101796" y="1200149"/>
              <a:ext cx="939895" cy="1207199"/>
              <a:chOff x="5395099" y="1384451"/>
              <a:chExt cx="1401036" cy="1799487"/>
            </a:xfrm>
          </p:grpSpPr>
          <p:sp>
            <p:nvSpPr>
              <p:cNvPr id="27" name="任意多边形: 形状 26"/>
              <p:cNvSpPr/>
              <p:nvPr/>
            </p:nvSpPr>
            <p:spPr>
              <a:xfrm rot="5400000" flipH="1" flipV="1">
                <a:off x="5745359" y="1034192"/>
                <a:ext cx="700517" cy="1401035"/>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8" name="矩形 27"/>
              <p:cNvSpPr/>
              <p:nvPr/>
            </p:nvSpPr>
            <p:spPr>
              <a:xfrm rot="5400000" flipH="1" flipV="1">
                <a:off x="5073231" y="2406836"/>
                <a:ext cx="1098970" cy="455234"/>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9" name="矩形 28"/>
              <p:cNvSpPr/>
              <p:nvPr/>
            </p:nvSpPr>
            <p:spPr>
              <a:xfrm rot="5400000" flipH="1" flipV="1">
                <a:off x="6246871" y="2178998"/>
                <a:ext cx="643292" cy="455234"/>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0" name="矩形 29"/>
              <p:cNvSpPr/>
              <p:nvPr/>
            </p:nvSpPr>
            <p:spPr>
              <a:xfrm rot="5400000">
                <a:off x="5598795" y="1749703"/>
                <a:ext cx="1020158" cy="93816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6" name="组合 6"/>
            <p:cNvGrpSpPr/>
            <p:nvPr/>
          </p:nvGrpSpPr>
          <p:grpSpPr>
            <a:xfrm>
              <a:off x="4101797" y="2736449"/>
              <a:ext cx="939894" cy="1206902"/>
              <a:chOff x="5395100" y="3674506"/>
              <a:chExt cx="1401035" cy="1799043"/>
            </a:xfrm>
            <a:solidFill>
              <a:srgbClr val="AABEB5"/>
            </a:solidFill>
          </p:grpSpPr>
          <p:sp>
            <p:nvSpPr>
              <p:cNvPr id="23" name="任意多边形: 形状 22"/>
              <p:cNvSpPr/>
              <p:nvPr/>
            </p:nvSpPr>
            <p:spPr>
              <a:xfrm rot="5400000">
                <a:off x="5745359" y="4422773"/>
                <a:ext cx="700517" cy="1401035"/>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4" name="矩形 23"/>
              <p:cNvSpPr/>
              <p:nvPr/>
            </p:nvSpPr>
            <p:spPr>
              <a:xfrm rot="5400000">
                <a:off x="6019255" y="3996152"/>
                <a:ext cx="1098525" cy="455234"/>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5" name="矩形 24"/>
              <p:cNvSpPr/>
              <p:nvPr/>
            </p:nvSpPr>
            <p:spPr>
              <a:xfrm rot="5400000">
                <a:off x="5301071" y="4223768"/>
                <a:ext cx="643292" cy="455234"/>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6" name="矩形 25"/>
              <p:cNvSpPr/>
              <p:nvPr/>
            </p:nvSpPr>
            <p:spPr>
              <a:xfrm rot="5400000">
                <a:off x="5598795" y="4170735"/>
                <a:ext cx="1020158" cy="938165"/>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sp>
          <p:nvSpPr>
            <p:cNvPr id="8" name="任意多边形: 形状 7"/>
            <p:cNvSpPr>
              <a:spLocks/>
            </p:cNvSpPr>
            <p:nvPr/>
          </p:nvSpPr>
          <p:spPr bwMode="auto">
            <a:xfrm>
              <a:off x="3573863" y="2397926"/>
              <a:ext cx="293117" cy="29257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 name="任意多边形: 形状 8"/>
            <p:cNvSpPr>
              <a:spLocks/>
            </p:cNvSpPr>
            <p:nvPr/>
          </p:nvSpPr>
          <p:spPr bwMode="auto">
            <a:xfrm>
              <a:off x="4377851" y="1519063"/>
              <a:ext cx="367511" cy="30206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 name="任意多边形: 形状 9"/>
            <p:cNvSpPr>
              <a:spLocks/>
            </p:cNvSpPr>
            <p:nvPr/>
          </p:nvSpPr>
          <p:spPr bwMode="auto">
            <a:xfrm>
              <a:off x="4404174" y="3318280"/>
              <a:ext cx="314865" cy="30341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 name="任意多边形: 形状 10"/>
            <p:cNvSpPr>
              <a:spLocks noChangeAspect="1"/>
            </p:cNvSpPr>
            <p:nvPr/>
          </p:nvSpPr>
          <p:spPr bwMode="auto">
            <a:xfrm>
              <a:off x="5336893" y="2380536"/>
              <a:ext cx="345241" cy="344876"/>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7" name="组合 11"/>
          <p:cNvGrpSpPr/>
          <p:nvPr/>
        </p:nvGrpSpPr>
        <p:grpSpPr>
          <a:xfrm>
            <a:off x="532808" y="1484437"/>
            <a:ext cx="8079976" cy="2287837"/>
            <a:chOff x="735248" y="2643961"/>
            <a:chExt cx="10771430" cy="3050088"/>
          </a:xfrm>
        </p:grpSpPr>
        <p:grpSp>
          <p:nvGrpSpPr>
            <p:cNvPr id="12" name="组合 12"/>
            <p:cNvGrpSpPr/>
            <p:nvPr/>
          </p:nvGrpSpPr>
          <p:grpSpPr>
            <a:xfrm>
              <a:off x="8575271" y="2643961"/>
              <a:ext cx="2931407" cy="3046673"/>
              <a:chOff x="8575271" y="2643961"/>
              <a:chExt cx="2931407" cy="3046673"/>
            </a:xfrm>
          </p:grpSpPr>
          <p:sp>
            <p:nvSpPr>
              <p:cNvPr id="19" name="文本框 94"/>
              <p:cNvSpPr txBox="1"/>
              <p:nvPr/>
            </p:nvSpPr>
            <p:spPr>
              <a:xfrm>
                <a:off x="8575271" y="2643961"/>
                <a:ext cx="2897592" cy="276999"/>
              </a:xfrm>
              <a:prstGeom prst="rect">
                <a:avLst/>
              </a:prstGeom>
              <a:noFill/>
            </p:spPr>
            <p:txBody>
              <a:bodyPr wrap="none" lIns="0" tIns="0" rIns="0" bIns="0">
                <a:normAutofit/>
              </a:bodyPr>
              <a:lstStyle/>
              <a:p>
                <a:r>
                  <a:rPr lang="zh-CN" altLang="en-US" sz="128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20" name="矩形 19"/>
              <p:cNvSpPr/>
              <p:nvPr/>
            </p:nvSpPr>
            <p:spPr>
              <a:xfrm>
                <a:off x="8575271" y="2920959"/>
                <a:ext cx="2897592" cy="604673"/>
              </a:xfrm>
              <a:prstGeom prst="rect">
                <a:avLst/>
              </a:prstGeom>
            </p:spPr>
            <p:txBody>
              <a:bodyPr wrap="square" lIns="0" tIns="0" rIns="0" bIns="0" anchor="ctr">
                <a:normAutofit/>
              </a:bodyPr>
              <a:lstStyle/>
              <a:p>
                <a:pP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此部分内容作为文字排版占位显示 </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sp>
            <p:nvSpPr>
              <p:cNvPr id="21" name="文本框 96"/>
              <p:cNvSpPr txBox="1"/>
              <p:nvPr/>
            </p:nvSpPr>
            <p:spPr>
              <a:xfrm>
                <a:off x="8591128" y="4808963"/>
                <a:ext cx="2915550" cy="276999"/>
              </a:xfrm>
              <a:prstGeom prst="rect">
                <a:avLst/>
              </a:prstGeom>
              <a:noFill/>
            </p:spPr>
            <p:txBody>
              <a:bodyPr wrap="none" lIns="0" tIns="0" rIns="0" bIns="0">
                <a:normAutofit/>
              </a:bodyPr>
              <a:lstStyle/>
              <a:p>
                <a:r>
                  <a:rPr lang="zh-CN" altLang="en-US" sz="128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22" name="矩形 21"/>
              <p:cNvSpPr/>
              <p:nvPr/>
            </p:nvSpPr>
            <p:spPr>
              <a:xfrm>
                <a:off x="8591128" y="5085961"/>
                <a:ext cx="2915550" cy="604673"/>
              </a:xfrm>
              <a:prstGeom prst="rect">
                <a:avLst/>
              </a:prstGeom>
            </p:spPr>
            <p:txBody>
              <a:bodyPr wrap="square" lIns="0" tIns="0" rIns="0" bIns="0" anchor="ctr">
                <a:normAutofit/>
              </a:bodyPr>
              <a:lstStyle/>
              <a:p>
                <a:pP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此部分内容作为文字排版占位显示 </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nvGrpSpPr>
            <p:cNvPr id="13" name="组合 13"/>
            <p:cNvGrpSpPr/>
            <p:nvPr/>
          </p:nvGrpSpPr>
          <p:grpSpPr>
            <a:xfrm>
              <a:off x="735248" y="2719547"/>
              <a:ext cx="2902014" cy="2974502"/>
              <a:chOff x="735248" y="2719547"/>
              <a:chExt cx="2902014" cy="2974502"/>
            </a:xfrm>
          </p:grpSpPr>
          <p:sp>
            <p:nvSpPr>
              <p:cNvPr id="15" name="文本框 90"/>
              <p:cNvSpPr txBox="1"/>
              <p:nvPr/>
            </p:nvSpPr>
            <p:spPr>
              <a:xfrm>
                <a:off x="735248" y="2719547"/>
                <a:ext cx="2902014" cy="276999"/>
              </a:xfrm>
              <a:prstGeom prst="rect">
                <a:avLst/>
              </a:prstGeom>
              <a:noFill/>
            </p:spPr>
            <p:txBody>
              <a:bodyPr wrap="none" lIns="0" tIns="0" rIns="0" bIns="0">
                <a:normAutofit/>
              </a:bodyPr>
              <a:lstStyle/>
              <a:p>
                <a:pPr algn="r"/>
                <a:r>
                  <a:rPr lang="zh-CN" altLang="en-US" sz="128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16" name="矩形 15"/>
              <p:cNvSpPr/>
              <p:nvPr/>
            </p:nvSpPr>
            <p:spPr>
              <a:xfrm>
                <a:off x="735248" y="2996545"/>
                <a:ext cx="2902014" cy="604673"/>
              </a:xfrm>
              <a:prstGeom prst="rect">
                <a:avLst/>
              </a:prstGeom>
            </p:spPr>
            <p:txBody>
              <a:bodyPr wrap="square" lIns="0" tIns="0" rIns="0" bIns="0" anchor="ctr">
                <a:normAutofit/>
              </a:bodyPr>
              <a:lstStyle/>
              <a:p>
                <a:pPr algn="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此部分内容作为文字排版占位显示 </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sp>
            <p:nvSpPr>
              <p:cNvPr id="17" name="文本框 92"/>
              <p:cNvSpPr txBox="1"/>
              <p:nvPr/>
            </p:nvSpPr>
            <p:spPr>
              <a:xfrm>
                <a:off x="735248" y="4812378"/>
                <a:ext cx="2855562" cy="276999"/>
              </a:xfrm>
              <a:prstGeom prst="rect">
                <a:avLst/>
              </a:prstGeom>
              <a:noFill/>
            </p:spPr>
            <p:txBody>
              <a:bodyPr wrap="none" lIns="0" tIns="0" rIns="0" bIns="0">
                <a:normAutofit/>
              </a:bodyPr>
              <a:lstStyle/>
              <a:p>
                <a:pPr algn="r"/>
                <a:r>
                  <a:rPr lang="zh-CN" altLang="en-US" sz="1280" b="1">
                    <a:solidFill>
                      <a:schemeClr val="bg1">
                        <a:lumMod val="50000"/>
                      </a:schemeClr>
                    </a:solidFill>
                    <a:latin typeface="微软雅黑" pitchFamily="34" charset="-122"/>
                    <a:ea typeface="微软雅黑" pitchFamily="34" charset="-122"/>
                    <a:cs typeface="+mn-ea"/>
                    <a:sym typeface="+mn-lt"/>
                  </a:rPr>
                  <a:t>标题文本预设</a:t>
                </a:r>
              </a:p>
            </p:txBody>
          </p:sp>
          <p:sp>
            <p:nvSpPr>
              <p:cNvPr id="18" name="矩形 17"/>
              <p:cNvSpPr/>
              <p:nvPr/>
            </p:nvSpPr>
            <p:spPr>
              <a:xfrm>
                <a:off x="735248" y="5089376"/>
                <a:ext cx="2855562" cy="604673"/>
              </a:xfrm>
              <a:prstGeom prst="rect">
                <a:avLst/>
              </a:prstGeom>
            </p:spPr>
            <p:txBody>
              <a:bodyPr wrap="square" lIns="0" tIns="0" rIns="0" bIns="0" anchor="ctr">
                <a:normAutofit/>
              </a:bodyPr>
              <a:lstStyle/>
              <a:p>
                <a:pPr algn="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此部分内容作为文字排版占位显示 </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spTree>
    <p:extLst>
      <p:ext uri="{BB962C8B-B14F-4D97-AF65-F5344CB8AC3E}">
        <p14:creationId xmlns:p14="http://schemas.microsoft.com/office/powerpoint/2010/main" val="3334023646"/>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1921" y="1235632"/>
            <a:ext cx="8441749" cy="1620372"/>
            <a:chOff x="351858" y="1135245"/>
            <a:chExt cx="8440284" cy="1620180"/>
          </a:xfrm>
        </p:grpSpPr>
        <p:grpSp>
          <p:nvGrpSpPr>
            <p:cNvPr id="3" name="组合 3"/>
            <p:cNvGrpSpPr/>
            <p:nvPr/>
          </p:nvGrpSpPr>
          <p:grpSpPr>
            <a:xfrm>
              <a:off x="351858" y="1135245"/>
              <a:ext cx="1696768" cy="1620180"/>
              <a:chOff x="469144" y="1916832"/>
              <a:chExt cx="2262357" cy="2160240"/>
            </a:xfrm>
          </p:grpSpPr>
          <p:sp>
            <p:nvSpPr>
              <p:cNvPr id="48" name="左中括号 47"/>
              <p:cNvSpPr/>
              <p:nvPr/>
            </p:nvSpPr>
            <p:spPr>
              <a:xfrm>
                <a:off x="469144"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9" name="左中括号 48"/>
              <p:cNvSpPr/>
              <p:nvPr/>
            </p:nvSpPr>
            <p:spPr>
              <a:xfrm flipH="1">
                <a:off x="2490907"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nvGrpSpPr>
              <p:cNvPr id="4" name="组合 49"/>
              <p:cNvGrpSpPr/>
              <p:nvPr/>
            </p:nvGrpSpPr>
            <p:grpSpPr>
              <a:xfrm>
                <a:off x="1235460" y="3356992"/>
                <a:ext cx="720080" cy="720080"/>
                <a:chOff x="1235460" y="3356992"/>
                <a:chExt cx="720080" cy="720080"/>
              </a:xfrm>
            </p:grpSpPr>
            <p:sp>
              <p:nvSpPr>
                <p:cNvPr id="54" name="椭圆 53"/>
                <p:cNvSpPr/>
                <p:nvPr/>
              </p:nvSpPr>
              <p:spPr bwMode="auto">
                <a:xfrm>
                  <a:off x="1235460" y="3356992"/>
                  <a:ext cx="720080" cy="720080"/>
                </a:xfrm>
                <a:prstGeom prst="ellipse">
                  <a:avLst/>
                </a:prstGeom>
                <a:solidFill>
                  <a:schemeClr val="accent1"/>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5" name="任意多边形: 形状 54"/>
                <p:cNvSpPr>
                  <a:spLocks/>
                </p:cNvSpPr>
                <p:nvPr/>
              </p:nvSpPr>
              <p:spPr bwMode="auto">
                <a:xfrm>
                  <a:off x="1406193" y="3525656"/>
                  <a:ext cx="382754" cy="38275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5" name="组合 50"/>
              <p:cNvGrpSpPr/>
              <p:nvPr/>
            </p:nvGrpSpPr>
            <p:grpSpPr>
              <a:xfrm>
                <a:off x="474650" y="2310245"/>
                <a:ext cx="2256851" cy="1007968"/>
                <a:chOff x="474650" y="1914201"/>
                <a:chExt cx="2256851" cy="1007968"/>
              </a:xfrm>
            </p:grpSpPr>
            <p:sp>
              <p:nvSpPr>
                <p:cNvPr id="52" name="矩形 51"/>
                <p:cNvSpPr/>
                <p:nvPr/>
              </p:nvSpPr>
              <p:spPr>
                <a:xfrm>
                  <a:off x="474650" y="1914201"/>
                  <a:ext cx="2256851" cy="246221"/>
                </a:xfrm>
                <a:prstGeom prst="rect">
                  <a:avLst/>
                </a:prstGeom>
              </p:spPr>
              <p:txBody>
                <a:bodyPr wrap="none" lIns="102418" tIns="0" rIns="102418" bIns="0">
                  <a:normAutofit fontScale="92500" lnSpcReduction="20000"/>
                </a:bodyPr>
                <a:lstStyle/>
                <a:p>
                  <a:pPr algn="ctr"/>
                  <a:r>
                    <a:rPr lang="zh-CN" altLang="en-US" sz="1564"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53" name="矩形 52"/>
                <p:cNvSpPr/>
                <p:nvPr/>
              </p:nvSpPr>
              <p:spPr>
                <a:xfrm>
                  <a:off x="474650" y="2160422"/>
                  <a:ext cx="2256851" cy="761747"/>
                </a:xfrm>
                <a:prstGeom prst="rect">
                  <a:avLst/>
                </a:prstGeom>
              </p:spPr>
              <p:txBody>
                <a:bodyPr wrap="square" lIns="102418" tIns="0" rIns="102418" bIns="0">
                  <a:normAutofit lnSpcReduction="10000"/>
                </a:bodyPr>
                <a:lstStyle/>
                <a:p>
                  <a:pPr algn="ct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grpSp>
          <p:nvGrpSpPr>
            <p:cNvPr id="6" name="组合 4"/>
            <p:cNvGrpSpPr/>
            <p:nvPr/>
          </p:nvGrpSpPr>
          <p:grpSpPr>
            <a:xfrm>
              <a:off x="2597827" y="1135245"/>
              <a:ext cx="1695885" cy="1620180"/>
              <a:chOff x="3463769" y="1916832"/>
              <a:chExt cx="2261180" cy="2160240"/>
            </a:xfrm>
          </p:grpSpPr>
          <p:sp>
            <p:nvSpPr>
              <p:cNvPr id="40" name="左中括号 39"/>
              <p:cNvSpPr/>
              <p:nvPr/>
            </p:nvSpPr>
            <p:spPr>
              <a:xfrm>
                <a:off x="3468097"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1" name="左中括号 40"/>
              <p:cNvSpPr/>
              <p:nvPr/>
            </p:nvSpPr>
            <p:spPr>
              <a:xfrm flipH="1">
                <a:off x="5489860"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nvGrpSpPr>
              <p:cNvPr id="7" name="组合 41"/>
              <p:cNvGrpSpPr/>
              <p:nvPr/>
            </p:nvGrpSpPr>
            <p:grpSpPr>
              <a:xfrm>
                <a:off x="4236483" y="3356992"/>
                <a:ext cx="720080" cy="720080"/>
                <a:chOff x="4236483" y="3356992"/>
                <a:chExt cx="720080" cy="720080"/>
              </a:xfrm>
            </p:grpSpPr>
            <p:sp>
              <p:nvSpPr>
                <p:cNvPr id="46" name="椭圆 45"/>
                <p:cNvSpPr/>
                <p:nvPr/>
              </p:nvSpPr>
              <p:spPr bwMode="auto">
                <a:xfrm>
                  <a:off x="4236483" y="3356992"/>
                  <a:ext cx="720080" cy="720080"/>
                </a:xfrm>
                <a:prstGeom prst="ellipse">
                  <a:avLst/>
                </a:prstGeom>
                <a:solidFill>
                  <a:schemeClr val="accent2">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7" name="任意多边形: 形状 46"/>
                <p:cNvSpPr>
                  <a:spLocks/>
                </p:cNvSpPr>
                <p:nvPr/>
              </p:nvSpPr>
              <p:spPr bwMode="auto">
                <a:xfrm>
                  <a:off x="4405146" y="3525656"/>
                  <a:ext cx="382754" cy="382752"/>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8" name="组合 42"/>
              <p:cNvGrpSpPr/>
              <p:nvPr/>
            </p:nvGrpSpPr>
            <p:grpSpPr>
              <a:xfrm>
                <a:off x="3463769" y="2310245"/>
                <a:ext cx="2256851" cy="1007968"/>
                <a:chOff x="474650" y="1914201"/>
                <a:chExt cx="2256851" cy="1007968"/>
              </a:xfrm>
            </p:grpSpPr>
            <p:sp>
              <p:nvSpPr>
                <p:cNvPr id="44" name="矩形 43"/>
                <p:cNvSpPr/>
                <p:nvPr/>
              </p:nvSpPr>
              <p:spPr>
                <a:xfrm>
                  <a:off x="474650" y="1914201"/>
                  <a:ext cx="2256851" cy="246221"/>
                </a:xfrm>
                <a:prstGeom prst="rect">
                  <a:avLst/>
                </a:prstGeom>
              </p:spPr>
              <p:txBody>
                <a:bodyPr wrap="none" lIns="102418" tIns="0" rIns="102418" bIns="0">
                  <a:normAutofit fontScale="92500" lnSpcReduction="20000"/>
                </a:bodyPr>
                <a:lstStyle/>
                <a:p>
                  <a:pPr algn="ctr"/>
                  <a:r>
                    <a:rPr lang="zh-CN" altLang="en-US" sz="1564"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45" name="矩形 44"/>
                <p:cNvSpPr/>
                <p:nvPr/>
              </p:nvSpPr>
              <p:spPr>
                <a:xfrm>
                  <a:off x="474650" y="2160422"/>
                  <a:ext cx="2256851" cy="761747"/>
                </a:xfrm>
                <a:prstGeom prst="rect">
                  <a:avLst/>
                </a:prstGeom>
              </p:spPr>
              <p:txBody>
                <a:bodyPr wrap="square" lIns="102418" tIns="0" rIns="102418" bIns="0">
                  <a:normAutofit lnSpcReduction="10000"/>
                </a:bodyPr>
                <a:lstStyle/>
                <a:p>
                  <a:pPr algn="ct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grpSp>
          <p:nvGrpSpPr>
            <p:cNvPr id="9" name="组合 5"/>
            <p:cNvGrpSpPr/>
            <p:nvPr/>
          </p:nvGrpSpPr>
          <p:grpSpPr>
            <a:xfrm>
              <a:off x="4839666" y="1135245"/>
              <a:ext cx="1703261" cy="1620180"/>
              <a:chOff x="6452888" y="1916832"/>
              <a:chExt cx="2271014" cy="2160240"/>
            </a:xfrm>
          </p:grpSpPr>
          <p:sp>
            <p:nvSpPr>
              <p:cNvPr id="32" name="左中括号 31"/>
              <p:cNvSpPr/>
              <p:nvPr/>
            </p:nvSpPr>
            <p:spPr>
              <a:xfrm>
                <a:off x="6467050"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3" name="左中括号 32"/>
              <p:cNvSpPr/>
              <p:nvPr/>
            </p:nvSpPr>
            <p:spPr>
              <a:xfrm flipH="1">
                <a:off x="8488813"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nvGrpSpPr>
              <p:cNvPr id="10" name="组合 33"/>
              <p:cNvGrpSpPr/>
              <p:nvPr/>
            </p:nvGrpSpPr>
            <p:grpSpPr>
              <a:xfrm>
                <a:off x="7237506" y="3356992"/>
                <a:ext cx="720080" cy="720080"/>
                <a:chOff x="7237506" y="3356992"/>
                <a:chExt cx="720080" cy="720080"/>
              </a:xfrm>
            </p:grpSpPr>
            <p:sp>
              <p:nvSpPr>
                <p:cNvPr id="38" name="椭圆 37"/>
                <p:cNvSpPr/>
                <p:nvPr/>
              </p:nvSpPr>
              <p:spPr bwMode="auto">
                <a:xfrm>
                  <a:off x="7237506" y="3356992"/>
                  <a:ext cx="720080" cy="720080"/>
                </a:xfrm>
                <a:prstGeom prst="ellipse">
                  <a:avLst/>
                </a:prstGeom>
                <a:solidFill>
                  <a:schemeClr val="accent3">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9" name="任意多边形: 形状 38"/>
                <p:cNvSpPr>
                  <a:spLocks/>
                </p:cNvSpPr>
                <p:nvPr/>
              </p:nvSpPr>
              <p:spPr bwMode="auto">
                <a:xfrm>
                  <a:off x="7404140" y="3525656"/>
                  <a:ext cx="382754" cy="3827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bg1"/>
                </a:solidFill>
                <a:ln>
                  <a:noFill/>
                </a:ln>
                <a:effectLs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11" name="组合 34"/>
              <p:cNvGrpSpPr/>
              <p:nvPr/>
            </p:nvGrpSpPr>
            <p:grpSpPr>
              <a:xfrm>
                <a:off x="6452888" y="2310245"/>
                <a:ext cx="2256851" cy="1007968"/>
                <a:chOff x="474650" y="1914201"/>
                <a:chExt cx="2256851" cy="1007968"/>
              </a:xfrm>
            </p:grpSpPr>
            <p:sp>
              <p:nvSpPr>
                <p:cNvPr id="36" name="矩形 35"/>
                <p:cNvSpPr/>
                <p:nvPr/>
              </p:nvSpPr>
              <p:spPr>
                <a:xfrm>
                  <a:off x="474650" y="1914201"/>
                  <a:ext cx="2256851" cy="246221"/>
                </a:xfrm>
                <a:prstGeom prst="rect">
                  <a:avLst/>
                </a:prstGeom>
              </p:spPr>
              <p:txBody>
                <a:bodyPr wrap="none" lIns="102418" tIns="0" rIns="102418" bIns="0">
                  <a:normAutofit fontScale="92500" lnSpcReduction="20000"/>
                </a:bodyPr>
                <a:lstStyle/>
                <a:p>
                  <a:pPr algn="ctr"/>
                  <a:r>
                    <a:rPr lang="zh-CN" altLang="en-US" sz="1564"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37" name="矩形 36"/>
                <p:cNvSpPr/>
                <p:nvPr/>
              </p:nvSpPr>
              <p:spPr>
                <a:xfrm>
                  <a:off x="474650" y="2160422"/>
                  <a:ext cx="2256851" cy="761747"/>
                </a:xfrm>
                <a:prstGeom prst="rect">
                  <a:avLst/>
                </a:prstGeom>
              </p:spPr>
              <p:txBody>
                <a:bodyPr wrap="square" lIns="102418" tIns="0" rIns="102418" bIns="0">
                  <a:normAutofit lnSpcReduction="10000"/>
                </a:bodyPr>
                <a:lstStyle/>
                <a:p>
                  <a:pPr algn="ct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grpSp>
          <p:nvGrpSpPr>
            <p:cNvPr id="26" name="组合 6"/>
            <p:cNvGrpSpPr/>
            <p:nvPr/>
          </p:nvGrpSpPr>
          <p:grpSpPr>
            <a:xfrm>
              <a:off x="7081505" y="1135245"/>
              <a:ext cx="1710637" cy="1620180"/>
              <a:chOff x="9442007" y="1916832"/>
              <a:chExt cx="2280849" cy="2160240"/>
            </a:xfrm>
          </p:grpSpPr>
          <p:sp>
            <p:nvSpPr>
              <p:cNvPr id="24" name="左中括号 23"/>
              <p:cNvSpPr/>
              <p:nvPr/>
            </p:nvSpPr>
            <p:spPr>
              <a:xfrm>
                <a:off x="9466004"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5" name="左中括号 24"/>
              <p:cNvSpPr/>
              <p:nvPr/>
            </p:nvSpPr>
            <p:spPr>
              <a:xfrm flipH="1">
                <a:off x="11487767" y="1916832"/>
                <a:ext cx="235089" cy="1800200"/>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nvGrpSpPr>
              <p:cNvPr id="27" name="组合 25"/>
              <p:cNvGrpSpPr/>
              <p:nvPr/>
            </p:nvGrpSpPr>
            <p:grpSpPr>
              <a:xfrm>
                <a:off x="10238529" y="3356992"/>
                <a:ext cx="720080" cy="720080"/>
                <a:chOff x="10238529" y="3356992"/>
                <a:chExt cx="720080" cy="720080"/>
              </a:xfrm>
            </p:grpSpPr>
            <p:sp>
              <p:nvSpPr>
                <p:cNvPr id="30" name="椭圆 29"/>
                <p:cNvSpPr/>
                <p:nvPr/>
              </p:nvSpPr>
              <p:spPr bwMode="auto">
                <a:xfrm>
                  <a:off x="10238529" y="3356992"/>
                  <a:ext cx="720080" cy="720080"/>
                </a:xfrm>
                <a:prstGeom prst="ellipse">
                  <a:avLst/>
                </a:prstGeom>
                <a:solidFill>
                  <a:schemeClr val="accent4">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1" name="任意多边形: 形状 30"/>
                <p:cNvSpPr>
                  <a:spLocks/>
                </p:cNvSpPr>
                <p:nvPr/>
              </p:nvSpPr>
              <p:spPr>
                <a:xfrm>
                  <a:off x="10402577" y="3526071"/>
                  <a:ext cx="382754" cy="3827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34" name="组合 26"/>
              <p:cNvGrpSpPr/>
              <p:nvPr/>
            </p:nvGrpSpPr>
            <p:grpSpPr>
              <a:xfrm>
                <a:off x="9442007" y="2310245"/>
                <a:ext cx="2256851" cy="1007968"/>
                <a:chOff x="474650" y="1914201"/>
                <a:chExt cx="2256851" cy="1007968"/>
              </a:xfrm>
            </p:grpSpPr>
            <p:sp>
              <p:nvSpPr>
                <p:cNvPr id="28" name="矩形 27"/>
                <p:cNvSpPr/>
                <p:nvPr/>
              </p:nvSpPr>
              <p:spPr>
                <a:xfrm>
                  <a:off x="474650" y="1914201"/>
                  <a:ext cx="2256851" cy="246221"/>
                </a:xfrm>
                <a:prstGeom prst="rect">
                  <a:avLst/>
                </a:prstGeom>
              </p:spPr>
              <p:txBody>
                <a:bodyPr wrap="none" lIns="102418" tIns="0" rIns="102418" bIns="0">
                  <a:normAutofit fontScale="92500" lnSpcReduction="20000"/>
                </a:bodyPr>
                <a:lstStyle/>
                <a:p>
                  <a:pPr algn="ctr"/>
                  <a:r>
                    <a:rPr lang="zh-CN" altLang="en-US" sz="1564"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29" name="矩形 28"/>
                <p:cNvSpPr/>
                <p:nvPr/>
              </p:nvSpPr>
              <p:spPr>
                <a:xfrm>
                  <a:off x="474650" y="2160422"/>
                  <a:ext cx="2256851" cy="761747"/>
                </a:xfrm>
                <a:prstGeom prst="rect">
                  <a:avLst/>
                </a:prstGeom>
              </p:spPr>
              <p:txBody>
                <a:bodyPr wrap="square" lIns="102418" tIns="0" rIns="102418" bIns="0">
                  <a:normAutofit lnSpcReduction="10000"/>
                </a:bodyPr>
                <a:lstStyle/>
                <a:p>
                  <a:pPr algn="ctr">
                    <a:lnSpc>
                      <a:spcPct val="120000"/>
                    </a:lnSpc>
                  </a:pPr>
                  <a:r>
                    <a:rPr lang="zh-CN" altLang="en-US" sz="1067" dirty="0">
                      <a:solidFill>
                        <a:schemeClr val="bg1">
                          <a:lumMod val="50000"/>
                        </a:schemeClr>
                      </a:solidFill>
                      <a:latin typeface="微软雅黑" pitchFamily="34" charset="-122"/>
                      <a:ea typeface="微软雅黑" pitchFamily="34" charset="-122"/>
                      <a:cs typeface="+mn-ea"/>
                      <a:sym typeface="+mn-lt"/>
                    </a:rPr>
                    <a:t>此部分内容作为文字排版占位</a:t>
                  </a:r>
                  <a:br>
                    <a:rPr lang="zh-CN" altLang="en-US" sz="1067" dirty="0">
                      <a:solidFill>
                        <a:schemeClr val="bg1">
                          <a:lumMod val="50000"/>
                        </a:schemeClr>
                      </a:solidFill>
                      <a:latin typeface="微软雅黑" pitchFamily="34" charset="-122"/>
                      <a:ea typeface="微软雅黑" pitchFamily="34" charset="-122"/>
                      <a:cs typeface="+mn-ea"/>
                      <a:sym typeface="+mn-lt"/>
                    </a:rPr>
                  </a:br>
                  <a:r>
                    <a:rPr lang="zh-CN" altLang="en-US" sz="1067" dirty="0">
                      <a:solidFill>
                        <a:schemeClr val="bg1">
                          <a:lumMod val="50000"/>
                        </a:schemeClr>
                      </a:solidFill>
                      <a:latin typeface="微软雅黑" pitchFamily="34" charset="-122"/>
                      <a:ea typeface="微软雅黑" pitchFamily="34" charset="-122"/>
                      <a:cs typeface="+mn-ea"/>
                      <a:sym typeface="+mn-lt"/>
                    </a:rPr>
                    <a:t>（建议使用主题字体）</a:t>
                  </a:r>
                </a:p>
              </p:txBody>
            </p:sp>
          </p:grpSp>
        </p:grpSp>
      </p:grpSp>
      <p:grpSp>
        <p:nvGrpSpPr>
          <p:cNvPr id="35" name="组合 7"/>
          <p:cNvGrpSpPr/>
          <p:nvPr/>
        </p:nvGrpSpPr>
        <p:grpSpPr>
          <a:xfrm>
            <a:off x="1031127" y="3043927"/>
            <a:ext cx="338647" cy="1065055"/>
            <a:chOff x="1374597" y="4327608"/>
            <a:chExt cx="451450" cy="1419904"/>
          </a:xfrm>
        </p:grpSpPr>
        <p:sp>
          <p:nvSpPr>
            <p:cNvPr id="21" name="椭圆 20"/>
            <p:cNvSpPr/>
            <p:nvPr/>
          </p:nvSpPr>
          <p:spPr bwMode="auto">
            <a:xfrm>
              <a:off x="1374597" y="4327608"/>
              <a:ext cx="451450" cy="451450"/>
            </a:xfrm>
            <a:prstGeom prst="ellipse">
              <a:avLst/>
            </a:prstGeom>
            <a:solidFill>
              <a:schemeClr val="accent1"/>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2" name="椭圆 21"/>
            <p:cNvSpPr/>
            <p:nvPr/>
          </p:nvSpPr>
          <p:spPr bwMode="auto">
            <a:xfrm>
              <a:off x="1463769" y="5029594"/>
              <a:ext cx="273106" cy="273106"/>
            </a:xfrm>
            <a:prstGeom prst="ellipse">
              <a:avLst/>
            </a:prstGeom>
            <a:solidFill>
              <a:schemeClr val="accent1"/>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3" name="椭圆 22"/>
            <p:cNvSpPr/>
            <p:nvPr/>
          </p:nvSpPr>
          <p:spPr bwMode="auto">
            <a:xfrm>
              <a:off x="1503184" y="5553236"/>
              <a:ext cx="194276" cy="194276"/>
            </a:xfrm>
            <a:prstGeom prst="ellipse">
              <a:avLst/>
            </a:prstGeom>
            <a:solidFill>
              <a:schemeClr val="accent1"/>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42" name="组合 8"/>
          <p:cNvGrpSpPr/>
          <p:nvPr/>
        </p:nvGrpSpPr>
        <p:grpSpPr>
          <a:xfrm>
            <a:off x="3275421" y="3043927"/>
            <a:ext cx="338647" cy="1065055"/>
            <a:chOff x="4366469" y="4327608"/>
            <a:chExt cx="451450" cy="1419904"/>
          </a:xfrm>
        </p:grpSpPr>
        <p:sp>
          <p:nvSpPr>
            <p:cNvPr id="18" name="椭圆 17"/>
            <p:cNvSpPr/>
            <p:nvPr/>
          </p:nvSpPr>
          <p:spPr bwMode="auto">
            <a:xfrm>
              <a:off x="4366469" y="4327608"/>
              <a:ext cx="451450" cy="451450"/>
            </a:xfrm>
            <a:prstGeom prst="ellipse">
              <a:avLst/>
            </a:prstGeom>
            <a:solidFill>
              <a:schemeClr val="accent2">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9" name="椭圆 18"/>
            <p:cNvSpPr/>
            <p:nvPr/>
          </p:nvSpPr>
          <p:spPr bwMode="auto">
            <a:xfrm>
              <a:off x="4455641" y="5029594"/>
              <a:ext cx="273106" cy="273106"/>
            </a:xfrm>
            <a:prstGeom prst="ellipse">
              <a:avLst/>
            </a:prstGeom>
            <a:solidFill>
              <a:schemeClr val="accent2">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0" name="椭圆 19"/>
            <p:cNvSpPr/>
            <p:nvPr/>
          </p:nvSpPr>
          <p:spPr bwMode="auto">
            <a:xfrm>
              <a:off x="4495056" y="5553236"/>
              <a:ext cx="194276" cy="194276"/>
            </a:xfrm>
            <a:prstGeom prst="ellipse">
              <a:avLst/>
            </a:prstGeom>
            <a:solidFill>
              <a:schemeClr val="accent2">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43" name="组合 9"/>
          <p:cNvGrpSpPr/>
          <p:nvPr/>
        </p:nvGrpSpPr>
        <p:grpSpPr>
          <a:xfrm>
            <a:off x="5519714" y="3043927"/>
            <a:ext cx="338647" cy="1065055"/>
            <a:chOff x="7358341" y="4327608"/>
            <a:chExt cx="451450" cy="1419904"/>
          </a:xfrm>
        </p:grpSpPr>
        <p:sp>
          <p:nvSpPr>
            <p:cNvPr id="15" name="椭圆 14"/>
            <p:cNvSpPr/>
            <p:nvPr/>
          </p:nvSpPr>
          <p:spPr bwMode="auto">
            <a:xfrm>
              <a:off x="7358341" y="4327608"/>
              <a:ext cx="451450" cy="451450"/>
            </a:xfrm>
            <a:prstGeom prst="ellipse">
              <a:avLst/>
            </a:prstGeom>
            <a:solidFill>
              <a:schemeClr val="accent3">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 name="椭圆 15"/>
            <p:cNvSpPr/>
            <p:nvPr/>
          </p:nvSpPr>
          <p:spPr bwMode="auto">
            <a:xfrm>
              <a:off x="7447513" y="5029594"/>
              <a:ext cx="273106" cy="273106"/>
            </a:xfrm>
            <a:prstGeom prst="ellipse">
              <a:avLst/>
            </a:prstGeom>
            <a:solidFill>
              <a:schemeClr val="accent3">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7" name="椭圆 16"/>
            <p:cNvSpPr/>
            <p:nvPr/>
          </p:nvSpPr>
          <p:spPr bwMode="auto">
            <a:xfrm>
              <a:off x="7486928" y="5553236"/>
              <a:ext cx="194276" cy="194276"/>
            </a:xfrm>
            <a:prstGeom prst="ellipse">
              <a:avLst/>
            </a:prstGeom>
            <a:solidFill>
              <a:schemeClr val="accent3">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50" name="组合 10"/>
          <p:cNvGrpSpPr/>
          <p:nvPr/>
        </p:nvGrpSpPr>
        <p:grpSpPr>
          <a:xfrm>
            <a:off x="7764008" y="3043927"/>
            <a:ext cx="338647" cy="1065055"/>
            <a:chOff x="10350213" y="4327608"/>
            <a:chExt cx="451450" cy="1419904"/>
          </a:xfrm>
        </p:grpSpPr>
        <p:sp>
          <p:nvSpPr>
            <p:cNvPr id="12" name="椭圆 11"/>
            <p:cNvSpPr/>
            <p:nvPr/>
          </p:nvSpPr>
          <p:spPr bwMode="auto">
            <a:xfrm>
              <a:off x="10350213" y="4327608"/>
              <a:ext cx="451450" cy="451450"/>
            </a:xfrm>
            <a:prstGeom prst="ellipse">
              <a:avLst/>
            </a:prstGeom>
            <a:solidFill>
              <a:schemeClr val="accent4">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 name="椭圆 12"/>
            <p:cNvSpPr/>
            <p:nvPr/>
          </p:nvSpPr>
          <p:spPr bwMode="auto">
            <a:xfrm>
              <a:off x="10439385" y="5029594"/>
              <a:ext cx="273106" cy="273106"/>
            </a:xfrm>
            <a:prstGeom prst="ellipse">
              <a:avLst/>
            </a:prstGeom>
            <a:solidFill>
              <a:schemeClr val="accent4">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 name="椭圆 13"/>
            <p:cNvSpPr/>
            <p:nvPr/>
          </p:nvSpPr>
          <p:spPr bwMode="auto">
            <a:xfrm>
              <a:off x="10478800" y="5553236"/>
              <a:ext cx="194276" cy="194276"/>
            </a:xfrm>
            <a:prstGeom prst="ellipse">
              <a:avLst/>
            </a:prstGeom>
            <a:solidFill>
              <a:schemeClr val="accent4">
                <a:lumMod val="100000"/>
              </a:schemeClr>
            </a:solidFill>
            <a:ln w="19050">
              <a:noFill/>
              <a:round/>
              <a:headEnd/>
              <a:tailEnd/>
            </a:ln>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spTree>
    <p:extLst>
      <p:ext uri="{BB962C8B-B14F-4D97-AF65-F5344CB8AC3E}">
        <p14:creationId xmlns:p14="http://schemas.microsoft.com/office/powerpoint/2010/main" val="1594096389"/>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2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par>
                                <p:cTn id="20" presetID="22" presetClass="entr" presetSubtype="1"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7"/>
          <p:cNvGrpSpPr/>
          <p:nvPr/>
        </p:nvGrpSpPr>
        <p:grpSpPr>
          <a:xfrm>
            <a:off x="636853" y="1081833"/>
            <a:ext cx="3306402" cy="3330256"/>
            <a:chOff x="848990" y="1340768"/>
            <a:chExt cx="4407771" cy="4439814"/>
          </a:xfrm>
        </p:grpSpPr>
        <p:sp>
          <p:nvSpPr>
            <p:cNvPr id="25" name="Freeform: Shape 4"/>
            <p:cNvSpPr>
              <a:spLocks/>
            </p:cNvSpPr>
            <p:nvPr/>
          </p:nvSpPr>
          <p:spPr bwMode="auto">
            <a:xfrm>
              <a:off x="3016160" y="4640361"/>
              <a:ext cx="1616447" cy="860376"/>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6" name="Freeform: Shape 5"/>
            <p:cNvSpPr>
              <a:spLocks/>
            </p:cNvSpPr>
            <p:nvPr/>
          </p:nvSpPr>
          <p:spPr bwMode="auto">
            <a:xfrm>
              <a:off x="2317586" y="3550751"/>
              <a:ext cx="476301" cy="662896"/>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7" name="Straight Connector 6"/>
            <p:cNvSpPr>
              <a:spLocks/>
            </p:cNvSpPr>
            <p:nvPr/>
          </p:nvSpPr>
          <p:spPr bwMode="auto">
            <a:xfrm flipH="1">
              <a:off x="2473375" y="4232502"/>
              <a:ext cx="321503" cy="462439"/>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8" name="Freeform: Shape 7"/>
            <p:cNvSpPr>
              <a:spLocks/>
            </p:cNvSpPr>
            <p:nvPr/>
          </p:nvSpPr>
          <p:spPr bwMode="auto">
            <a:xfrm>
              <a:off x="1926621" y="4189830"/>
              <a:ext cx="547747" cy="505111"/>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29" name="Freeform: Shape 8"/>
            <p:cNvSpPr>
              <a:spLocks/>
            </p:cNvSpPr>
            <p:nvPr/>
          </p:nvSpPr>
          <p:spPr bwMode="auto">
            <a:xfrm>
              <a:off x="2273925" y="2526637"/>
              <a:ext cx="1426919" cy="304654"/>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0" name="Straight Connector 9"/>
            <p:cNvSpPr>
              <a:spLocks/>
            </p:cNvSpPr>
            <p:nvPr/>
          </p:nvSpPr>
          <p:spPr bwMode="auto">
            <a:xfrm flipH="1">
              <a:off x="3669089" y="1965953"/>
              <a:ext cx="483247" cy="845490"/>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1" name="Straight Connector 10"/>
            <p:cNvSpPr>
              <a:spLocks/>
            </p:cNvSpPr>
            <p:nvPr/>
          </p:nvSpPr>
          <p:spPr bwMode="auto">
            <a:xfrm>
              <a:off x="3016160" y="1601757"/>
              <a:ext cx="992" cy="698621"/>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2" name="Freeform: Shape 11"/>
            <p:cNvSpPr>
              <a:spLocks/>
            </p:cNvSpPr>
            <p:nvPr/>
          </p:nvSpPr>
          <p:spPr bwMode="auto">
            <a:xfrm>
              <a:off x="1067294" y="3550751"/>
              <a:ext cx="876196" cy="1627468"/>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3" name="Freeform: Shape 12"/>
            <p:cNvSpPr>
              <a:spLocks/>
            </p:cNvSpPr>
            <p:nvPr/>
          </p:nvSpPr>
          <p:spPr bwMode="auto">
            <a:xfrm>
              <a:off x="1756938" y="2300378"/>
              <a:ext cx="1259221" cy="1259304"/>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4" name="Freeform: Shape 13"/>
            <p:cNvSpPr>
              <a:spLocks/>
            </p:cNvSpPr>
            <p:nvPr/>
          </p:nvSpPr>
          <p:spPr bwMode="auto">
            <a:xfrm>
              <a:off x="1464212" y="1601758"/>
              <a:ext cx="1551948" cy="769079"/>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5" name="Freeform: Shape 14"/>
            <p:cNvSpPr>
              <a:spLocks/>
            </p:cNvSpPr>
            <p:nvPr/>
          </p:nvSpPr>
          <p:spPr bwMode="auto">
            <a:xfrm>
              <a:off x="4090814" y="2979152"/>
              <a:ext cx="184567" cy="1236479"/>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6" name="Freeform: Shape 15"/>
            <p:cNvSpPr>
              <a:spLocks/>
            </p:cNvSpPr>
            <p:nvPr/>
          </p:nvSpPr>
          <p:spPr bwMode="auto">
            <a:xfrm>
              <a:off x="4385526" y="2767780"/>
              <a:ext cx="251050" cy="1641362"/>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7" name="Freeform: Shape 16"/>
            <p:cNvSpPr>
              <a:spLocks/>
            </p:cNvSpPr>
            <p:nvPr/>
          </p:nvSpPr>
          <p:spPr bwMode="auto">
            <a:xfrm>
              <a:off x="1395743" y="2339082"/>
              <a:ext cx="528893" cy="1184877"/>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8" name="Freeform: Shape 17"/>
            <p:cNvSpPr>
              <a:spLocks/>
            </p:cNvSpPr>
            <p:nvPr/>
          </p:nvSpPr>
          <p:spPr bwMode="auto">
            <a:xfrm>
              <a:off x="4151345" y="1965954"/>
              <a:ext cx="813681" cy="1584797"/>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39" name="Freeform: Shape 18"/>
            <p:cNvSpPr>
              <a:spLocks/>
            </p:cNvSpPr>
            <p:nvPr/>
          </p:nvSpPr>
          <p:spPr bwMode="auto">
            <a:xfrm>
              <a:off x="2195533" y="4921199"/>
              <a:ext cx="1534086" cy="223281"/>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0" name="Straight Connector 19"/>
            <p:cNvSpPr>
              <a:spLocks/>
            </p:cNvSpPr>
            <p:nvPr/>
          </p:nvSpPr>
          <p:spPr bwMode="auto">
            <a:xfrm>
              <a:off x="4385526" y="4400210"/>
              <a:ext cx="247081" cy="254044"/>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1" name="Freeform: Shape 20"/>
            <p:cNvSpPr>
              <a:spLocks/>
            </p:cNvSpPr>
            <p:nvPr/>
          </p:nvSpPr>
          <p:spPr bwMode="auto">
            <a:xfrm>
              <a:off x="3016160" y="2853122"/>
              <a:ext cx="698575" cy="698621"/>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2" name="Straight Connector 21"/>
            <p:cNvSpPr>
              <a:spLocks/>
            </p:cNvSpPr>
            <p:nvPr/>
          </p:nvSpPr>
          <p:spPr bwMode="auto">
            <a:xfrm>
              <a:off x="3714735" y="3550751"/>
              <a:ext cx="281812" cy="993"/>
            </a:xfrm>
            <a:prstGeom prst="line">
              <a:avLst/>
            </a:prstGeom>
            <a:noFill/>
            <a:ln w="2160" cap="flat">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3" name="Straight Connector 22"/>
            <p:cNvSpPr>
              <a:spLocks/>
            </p:cNvSpPr>
            <p:nvPr/>
          </p:nvSpPr>
          <p:spPr bwMode="auto">
            <a:xfrm>
              <a:off x="1924637" y="2339082"/>
              <a:ext cx="358218" cy="449538"/>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4" name="Freeform: Shape 23"/>
            <p:cNvSpPr>
              <a:spLocks/>
            </p:cNvSpPr>
            <p:nvPr/>
          </p:nvSpPr>
          <p:spPr bwMode="auto">
            <a:xfrm>
              <a:off x="4447048" y="4467690"/>
              <a:ext cx="373103" cy="374120"/>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5" name="Straight Connector 24"/>
            <p:cNvSpPr>
              <a:spLocks/>
            </p:cNvSpPr>
            <p:nvPr/>
          </p:nvSpPr>
          <p:spPr bwMode="auto">
            <a:xfrm>
              <a:off x="1912729" y="3550751"/>
              <a:ext cx="405848" cy="993"/>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6" name="Straight Connector 25"/>
            <p:cNvSpPr>
              <a:spLocks/>
            </p:cNvSpPr>
            <p:nvPr/>
          </p:nvSpPr>
          <p:spPr bwMode="auto">
            <a:xfrm flipH="1">
              <a:off x="1034548" y="3540827"/>
              <a:ext cx="362188" cy="993"/>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7" name="Straight Connector 26"/>
            <p:cNvSpPr>
              <a:spLocks/>
            </p:cNvSpPr>
            <p:nvPr/>
          </p:nvSpPr>
          <p:spPr bwMode="auto">
            <a:xfrm flipH="1">
              <a:off x="1942498" y="4917229"/>
              <a:ext cx="252043" cy="260990"/>
            </a:xfrm>
            <a:prstGeom prst="line">
              <a:avLst/>
            </a:prstGeom>
            <a:noFill/>
            <a:ln w="4320" cap="flat">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8" name="Straight Connector 27"/>
            <p:cNvSpPr>
              <a:spLocks/>
            </p:cNvSpPr>
            <p:nvPr/>
          </p:nvSpPr>
          <p:spPr bwMode="auto">
            <a:xfrm>
              <a:off x="3027075" y="4574865"/>
              <a:ext cx="993" cy="924878"/>
            </a:xfrm>
            <a:prstGeom prst="line">
              <a:avLst/>
            </a:pr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49" name="Freeform: Shape 28"/>
            <p:cNvSpPr>
              <a:spLocks/>
            </p:cNvSpPr>
            <p:nvPr/>
          </p:nvSpPr>
          <p:spPr bwMode="auto">
            <a:xfrm>
              <a:off x="3025091" y="3550751"/>
              <a:ext cx="971456" cy="1024115"/>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0" name="Straight Connector 29"/>
            <p:cNvSpPr>
              <a:spLocks/>
            </p:cNvSpPr>
            <p:nvPr/>
          </p:nvSpPr>
          <p:spPr bwMode="auto">
            <a:xfrm flipH="1">
              <a:off x="4137453" y="2773734"/>
              <a:ext cx="314557" cy="205418"/>
            </a:xfrm>
            <a:prstGeom prst="line">
              <a:avLst/>
            </a:prstGeom>
            <a:noFill/>
            <a:ln w="6480" cap="flat">
              <a:solidFill>
                <a:schemeClr val="bg1">
                  <a:lumMod val="85000"/>
                </a:schemeClr>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1" name="Freeform: Shape 30"/>
            <p:cNvSpPr>
              <a:spLocks/>
            </p:cNvSpPr>
            <p:nvPr/>
          </p:nvSpPr>
          <p:spPr bwMode="auto">
            <a:xfrm>
              <a:off x="3654206" y="3491209"/>
              <a:ext cx="121060" cy="119083"/>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2" name="Freeform: Shape 31"/>
            <p:cNvSpPr>
              <a:spLocks/>
            </p:cNvSpPr>
            <p:nvPr/>
          </p:nvSpPr>
          <p:spPr bwMode="auto">
            <a:xfrm>
              <a:off x="3807019" y="3368157"/>
              <a:ext cx="380049" cy="38205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3" name="Freeform: Shape 32"/>
            <p:cNvSpPr>
              <a:spLocks/>
            </p:cNvSpPr>
            <p:nvPr/>
          </p:nvSpPr>
          <p:spPr bwMode="auto">
            <a:xfrm>
              <a:off x="4308127" y="4316853"/>
              <a:ext cx="156782" cy="156793"/>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chemeClr val="accent1"/>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4" name="Freeform: Shape 33"/>
            <p:cNvSpPr>
              <a:spLocks/>
            </p:cNvSpPr>
            <p:nvPr/>
          </p:nvSpPr>
          <p:spPr bwMode="auto">
            <a:xfrm>
              <a:off x="4076923" y="2917626"/>
              <a:ext cx="121060" cy="121068"/>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5" name="Freeform: Shape 34"/>
            <p:cNvSpPr>
              <a:spLocks/>
            </p:cNvSpPr>
            <p:nvPr/>
          </p:nvSpPr>
          <p:spPr bwMode="auto">
            <a:xfrm>
              <a:off x="4256527" y="2577247"/>
              <a:ext cx="380048" cy="38205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chemeClr val="accent5"/>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6" name="Freeform: Shape 35"/>
            <p:cNvSpPr>
              <a:spLocks/>
            </p:cNvSpPr>
            <p:nvPr/>
          </p:nvSpPr>
          <p:spPr bwMode="auto">
            <a:xfrm>
              <a:off x="3953878" y="4062808"/>
              <a:ext cx="282804" cy="283815"/>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chemeClr val="accent5"/>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7" name="Freeform: Shape 36"/>
            <p:cNvSpPr>
              <a:spLocks/>
            </p:cNvSpPr>
            <p:nvPr/>
          </p:nvSpPr>
          <p:spPr bwMode="auto">
            <a:xfrm>
              <a:off x="2767094" y="5238754"/>
              <a:ext cx="520955" cy="5219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085271"/>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8" name="Freeform: Shape 37"/>
            <p:cNvSpPr>
              <a:spLocks/>
            </p:cNvSpPr>
            <p:nvPr/>
          </p:nvSpPr>
          <p:spPr bwMode="auto">
            <a:xfrm>
              <a:off x="4063031" y="4100518"/>
              <a:ext cx="140906" cy="140915"/>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59" name="Freeform: Shape 38"/>
            <p:cNvSpPr>
              <a:spLocks/>
            </p:cNvSpPr>
            <p:nvPr/>
          </p:nvSpPr>
          <p:spPr bwMode="auto">
            <a:xfrm>
              <a:off x="4003493" y="4214639"/>
              <a:ext cx="86330" cy="86335"/>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0" name="Freeform: Shape 39"/>
            <p:cNvSpPr>
              <a:spLocks/>
            </p:cNvSpPr>
            <p:nvPr/>
          </p:nvSpPr>
          <p:spPr bwMode="auto">
            <a:xfrm>
              <a:off x="4052116" y="4202730"/>
              <a:ext cx="48622" cy="47633"/>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1" name="Freeform: Shape 40"/>
            <p:cNvSpPr>
              <a:spLocks/>
            </p:cNvSpPr>
            <p:nvPr/>
          </p:nvSpPr>
          <p:spPr bwMode="auto">
            <a:xfrm>
              <a:off x="4098753" y="4123342"/>
              <a:ext cx="82360" cy="82366"/>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2" name="Freeform: Shape 41"/>
            <p:cNvSpPr>
              <a:spLocks/>
            </p:cNvSpPr>
            <p:nvPr/>
          </p:nvSpPr>
          <p:spPr bwMode="auto">
            <a:xfrm>
              <a:off x="2849455" y="2687399"/>
              <a:ext cx="332418" cy="331448"/>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chemeClr val="accent2"/>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3" name="Freeform: Shape 42"/>
            <p:cNvSpPr>
              <a:spLocks/>
            </p:cNvSpPr>
            <p:nvPr/>
          </p:nvSpPr>
          <p:spPr bwMode="auto">
            <a:xfrm>
              <a:off x="2913954" y="2750909"/>
              <a:ext cx="202428" cy="203434"/>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4" name="Freeform: Shape 43"/>
            <p:cNvSpPr>
              <a:spLocks/>
            </p:cNvSpPr>
            <p:nvPr/>
          </p:nvSpPr>
          <p:spPr bwMode="auto">
            <a:xfrm>
              <a:off x="2959599" y="2782665"/>
              <a:ext cx="993" cy="1985"/>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5" name="Freeform: Shape 44"/>
            <p:cNvSpPr>
              <a:spLocks/>
            </p:cNvSpPr>
            <p:nvPr/>
          </p:nvSpPr>
          <p:spPr bwMode="auto">
            <a:xfrm>
              <a:off x="3087605" y="2829306"/>
              <a:ext cx="1985" cy="2977"/>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6" name="Freeform: Shape 45"/>
            <p:cNvSpPr>
              <a:spLocks/>
            </p:cNvSpPr>
            <p:nvPr/>
          </p:nvSpPr>
          <p:spPr bwMode="auto">
            <a:xfrm>
              <a:off x="3071729" y="2786634"/>
              <a:ext cx="992" cy="99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7" name="Freeform: Shape 46"/>
            <p:cNvSpPr>
              <a:spLocks/>
            </p:cNvSpPr>
            <p:nvPr/>
          </p:nvSpPr>
          <p:spPr bwMode="auto">
            <a:xfrm>
              <a:off x="3071729" y="2785643"/>
              <a:ext cx="1985" cy="1985"/>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8" name="Freeform: Shape 47"/>
            <p:cNvSpPr>
              <a:spLocks/>
            </p:cNvSpPr>
            <p:nvPr/>
          </p:nvSpPr>
          <p:spPr bwMode="auto">
            <a:xfrm>
              <a:off x="3050890" y="2791597"/>
              <a:ext cx="2978" cy="1985"/>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9" name="Freeform: Shape 48"/>
            <p:cNvSpPr>
              <a:spLocks/>
            </p:cNvSpPr>
            <p:nvPr/>
          </p:nvSpPr>
          <p:spPr bwMode="auto">
            <a:xfrm>
              <a:off x="2929830" y="2843199"/>
              <a:ext cx="993" cy="99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0" name="Freeform: Shape 49"/>
            <p:cNvSpPr>
              <a:spLocks/>
            </p:cNvSpPr>
            <p:nvPr/>
          </p:nvSpPr>
          <p:spPr bwMode="auto">
            <a:xfrm>
              <a:off x="3011198" y="2826329"/>
              <a:ext cx="993" cy="99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1" name="Freeform: Shape 50"/>
            <p:cNvSpPr>
              <a:spLocks/>
            </p:cNvSpPr>
            <p:nvPr/>
          </p:nvSpPr>
          <p:spPr bwMode="auto">
            <a:xfrm>
              <a:off x="3011199" y="2797550"/>
              <a:ext cx="9923" cy="15878"/>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2" name="Freeform: Shape 51"/>
            <p:cNvSpPr>
              <a:spLocks/>
            </p:cNvSpPr>
            <p:nvPr/>
          </p:nvSpPr>
          <p:spPr bwMode="auto">
            <a:xfrm>
              <a:off x="2968531" y="2813428"/>
              <a:ext cx="1985" cy="992"/>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3" name="Freeform: Shape 52"/>
            <p:cNvSpPr>
              <a:spLocks/>
            </p:cNvSpPr>
            <p:nvPr/>
          </p:nvSpPr>
          <p:spPr bwMode="auto">
            <a:xfrm>
              <a:off x="3080659" y="2849153"/>
              <a:ext cx="2978" cy="3969"/>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4" name="Freeform: Shape 53"/>
            <p:cNvSpPr>
              <a:spLocks/>
            </p:cNvSpPr>
            <p:nvPr/>
          </p:nvSpPr>
          <p:spPr bwMode="auto">
            <a:xfrm>
              <a:off x="3027075" y="2795566"/>
              <a:ext cx="3969" cy="3969"/>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5" name="Freeform: Shape 54"/>
            <p:cNvSpPr>
              <a:spLocks/>
            </p:cNvSpPr>
            <p:nvPr/>
          </p:nvSpPr>
          <p:spPr bwMode="auto">
            <a:xfrm>
              <a:off x="3023106" y="2790603"/>
              <a:ext cx="1985" cy="993"/>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6" name="Freeform: Shape 55"/>
            <p:cNvSpPr>
              <a:spLocks/>
            </p:cNvSpPr>
            <p:nvPr/>
          </p:nvSpPr>
          <p:spPr bwMode="auto">
            <a:xfrm>
              <a:off x="3029059" y="2843199"/>
              <a:ext cx="993" cy="99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7" name="Freeform: Shape 56"/>
            <p:cNvSpPr>
              <a:spLocks/>
            </p:cNvSpPr>
            <p:nvPr/>
          </p:nvSpPr>
          <p:spPr bwMode="auto">
            <a:xfrm>
              <a:off x="3029059" y="2798542"/>
              <a:ext cx="993" cy="99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8" name="Freeform: Shape 57"/>
            <p:cNvSpPr>
              <a:spLocks/>
            </p:cNvSpPr>
            <p:nvPr/>
          </p:nvSpPr>
          <p:spPr bwMode="auto">
            <a:xfrm>
              <a:off x="3050890" y="2791597"/>
              <a:ext cx="993" cy="99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79" name="Freeform: Shape 58"/>
            <p:cNvSpPr>
              <a:spLocks/>
            </p:cNvSpPr>
            <p:nvPr/>
          </p:nvSpPr>
          <p:spPr bwMode="auto">
            <a:xfrm>
              <a:off x="3022114" y="2803505"/>
              <a:ext cx="992" cy="1985"/>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0" name="Freeform: Shape 59"/>
            <p:cNvSpPr>
              <a:spLocks/>
            </p:cNvSpPr>
            <p:nvPr/>
          </p:nvSpPr>
          <p:spPr bwMode="auto">
            <a:xfrm>
              <a:off x="3072721" y="2785643"/>
              <a:ext cx="1985" cy="992"/>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1" name="Freeform: Shape 60"/>
            <p:cNvSpPr>
              <a:spLocks/>
            </p:cNvSpPr>
            <p:nvPr/>
          </p:nvSpPr>
          <p:spPr bwMode="auto">
            <a:xfrm>
              <a:off x="2991353" y="2770757"/>
              <a:ext cx="5954" cy="2978"/>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2" name="Freeform: Shape 61"/>
            <p:cNvSpPr>
              <a:spLocks/>
            </p:cNvSpPr>
            <p:nvPr/>
          </p:nvSpPr>
          <p:spPr bwMode="auto">
            <a:xfrm>
              <a:off x="2993337" y="2786634"/>
              <a:ext cx="1985" cy="1985"/>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3" name="Freeform: Shape 62"/>
            <p:cNvSpPr>
              <a:spLocks/>
            </p:cNvSpPr>
            <p:nvPr/>
          </p:nvSpPr>
          <p:spPr bwMode="auto">
            <a:xfrm>
              <a:off x="2928839" y="2841215"/>
              <a:ext cx="1985" cy="2977"/>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4" name="Freeform: Shape 63"/>
            <p:cNvSpPr>
              <a:spLocks/>
            </p:cNvSpPr>
            <p:nvPr/>
          </p:nvSpPr>
          <p:spPr bwMode="auto">
            <a:xfrm>
              <a:off x="2928839" y="2839230"/>
              <a:ext cx="992" cy="1985"/>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5" name="Freeform: Shape 64"/>
            <p:cNvSpPr>
              <a:spLocks/>
            </p:cNvSpPr>
            <p:nvPr/>
          </p:nvSpPr>
          <p:spPr bwMode="auto">
            <a:xfrm>
              <a:off x="2746256" y="5218907"/>
              <a:ext cx="562630" cy="561675"/>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chemeClr val="accent1"/>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6" name="Freeform: Shape 65"/>
            <p:cNvSpPr>
              <a:spLocks/>
            </p:cNvSpPr>
            <p:nvPr/>
          </p:nvSpPr>
          <p:spPr bwMode="auto">
            <a:xfrm>
              <a:off x="2878232" y="5495775"/>
              <a:ext cx="303642" cy="129007"/>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7" name="Freeform: Shape 66"/>
            <p:cNvSpPr>
              <a:spLocks/>
            </p:cNvSpPr>
            <p:nvPr/>
          </p:nvSpPr>
          <p:spPr bwMode="auto">
            <a:xfrm>
              <a:off x="2775033" y="5375699"/>
              <a:ext cx="509047" cy="154808"/>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8" name="Freeform: Shape 67"/>
            <p:cNvSpPr>
              <a:spLocks/>
            </p:cNvSpPr>
            <p:nvPr/>
          </p:nvSpPr>
          <p:spPr bwMode="auto">
            <a:xfrm>
              <a:off x="3209657" y="5459058"/>
              <a:ext cx="28777" cy="156793"/>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89" name="Freeform: Shape 68"/>
            <p:cNvSpPr>
              <a:spLocks/>
            </p:cNvSpPr>
            <p:nvPr/>
          </p:nvSpPr>
          <p:spPr bwMode="auto">
            <a:xfrm>
              <a:off x="3851672" y="3402890"/>
              <a:ext cx="290742" cy="311600"/>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0" name="Freeform: Shape 69"/>
            <p:cNvSpPr>
              <a:spLocks/>
            </p:cNvSpPr>
            <p:nvPr/>
          </p:nvSpPr>
          <p:spPr bwMode="auto">
            <a:xfrm>
              <a:off x="3967769" y="3528918"/>
              <a:ext cx="59538" cy="59541"/>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1" name="Freeform: Shape 70"/>
            <p:cNvSpPr>
              <a:spLocks/>
            </p:cNvSpPr>
            <p:nvPr/>
          </p:nvSpPr>
          <p:spPr bwMode="auto">
            <a:xfrm>
              <a:off x="4489717" y="4554026"/>
              <a:ext cx="286773" cy="201449"/>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2" name="Freeform: Shape 71"/>
            <p:cNvSpPr>
              <a:spLocks/>
            </p:cNvSpPr>
            <p:nvPr/>
          </p:nvSpPr>
          <p:spPr bwMode="auto">
            <a:xfrm>
              <a:off x="4649477" y="4593721"/>
              <a:ext cx="97245" cy="595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3" name="Freeform: Shape 72"/>
            <p:cNvSpPr>
              <a:spLocks/>
            </p:cNvSpPr>
            <p:nvPr/>
          </p:nvSpPr>
          <p:spPr bwMode="auto">
            <a:xfrm>
              <a:off x="4649477" y="4616544"/>
              <a:ext cx="97245" cy="595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4" name="Freeform: Shape 73"/>
            <p:cNvSpPr>
              <a:spLocks/>
            </p:cNvSpPr>
            <p:nvPr/>
          </p:nvSpPr>
          <p:spPr bwMode="auto">
            <a:xfrm>
              <a:off x="4649477" y="4638377"/>
              <a:ext cx="97245" cy="6947"/>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5" name="Freeform: Shape 74"/>
            <p:cNvSpPr>
              <a:spLocks/>
            </p:cNvSpPr>
            <p:nvPr/>
          </p:nvSpPr>
          <p:spPr bwMode="auto">
            <a:xfrm>
              <a:off x="4649477" y="4661201"/>
              <a:ext cx="97245" cy="6946"/>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6" name="Freeform: Shape 75"/>
            <p:cNvSpPr>
              <a:spLocks/>
            </p:cNvSpPr>
            <p:nvPr/>
          </p:nvSpPr>
          <p:spPr bwMode="auto">
            <a:xfrm>
              <a:off x="4649477" y="4684025"/>
              <a:ext cx="97245" cy="6947"/>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7" name="Freeform: Shape 76"/>
            <p:cNvSpPr>
              <a:spLocks/>
            </p:cNvSpPr>
            <p:nvPr/>
          </p:nvSpPr>
          <p:spPr bwMode="auto">
            <a:xfrm>
              <a:off x="4649477" y="4706849"/>
              <a:ext cx="97245" cy="6946"/>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8" name="Freeform: Shape 77"/>
            <p:cNvSpPr>
              <a:spLocks/>
            </p:cNvSpPr>
            <p:nvPr/>
          </p:nvSpPr>
          <p:spPr bwMode="auto">
            <a:xfrm>
              <a:off x="4518493" y="4593721"/>
              <a:ext cx="97245" cy="595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99" name="Freeform: Shape 78"/>
            <p:cNvSpPr>
              <a:spLocks/>
            </p:cNvSpPr>
            <p:nvPr/>
          </p:nvSpPr>
          <p:spPr bwMode="auto">
            <a:xfrm>
              <a:off x="4518493" y="4616544"/>
              <a:ext cx="97245" cy="595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0" name="Freeform: Shape 79"/>
            <p:cNvSpPr>
              <a:spLocks/>
            </p:cNvSpPr>
            <p:nvPr/>
          </p:nvSpPr>
          <p:spPr bwMode="auto">
            <a:xfrm>
              <a:off x="4518493" y="4638377"/>
              <a:ext cx="97245" cy="6947"/>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1" name="Freeform: Shape 80"/>
            <p:cNvSpPr>
              <a:spLocks/>
            </p:cNvSpPr>
            <p:nvPr/>
          </p:nvSpPr>
          <p:spPr bwMode="auto">
            <a:xfrm>
              <a:off x="4518493" y="4661201"/>
              <a:ext cx="97245" cy="6946"/>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2" name="Freeform: Shape 81"/>
            <p:cNvSpPr>
              <a:spLocks/>
            </p:cNvSpPr>
            <p:nvPr/>
          </p:nvSpPr>
          <p:spPr bwMode="auto">
            <a:xfrm>
              <a:off x="4518493" y="4684025"/>
              <a:ext cx="97245" cy="6947"/>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3" name="Freeform: Shape 82"/>
            <p:cNvSpPr>
              <a:spLocks/>
            </p:cNvSpPr>
            <p:nvPr/>
          </p:nvSpPr>
          <p:spPr bwMode="auto">
            <a:xfrm>
              <a:off x="4518493" y="4706849"/>
              <a:ext cx="97245" cy="6946"/>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4" name="Freeform: Shape 83"/>
            <p:cNvSpPr>
              <a:spLocks/>
            </p:cNvSpPr>
            <p:nvPr/>
          </p:nvSpPr>
          <p:spPr bwMode="auto">
            <a:xfrm>
              <a:off x="4414302" y="2811443"/>
              <a:ext cx="65491" cy="22824"/>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5" name="Freeform: Shape 84"/>
            <p:cNvSpPr>
              <a:spLocks/>
            </p:cNvSpPr>
            <p:nvPr/>
          </p:nvSpPr>
          <p:spPr bwMode="auto">
            <a:xfrm>
              <a:off x="4355757" y="2694345"/>
              <a:ext cx="181589" cy="113129"/>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6" name="Freeform: Shape 85"/>
            <p:cNvSpPr>
              <a:spLocks/>
            </p:cNvSpPr>
            <p:nvPr/>
          </p:nvSpPr>
          <p:spPr bwMode="auto">
            <a:xfrm>
              <a:off x="4402395" y="2839230"/>
              <a:ext cx="89307" cy="9924"/>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6A7FA5"/>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7" name="Freeform: Shape 86"/>
            <p:cNvSpPr>
              <a:spLocks/>
            </p:cNvSpPr>
            <p:nvPr/>
          </p:nvSpPr>
          <p:spPr bwMode="auto">
            <a:xfrm>
              <a:off x="1319337" y="3462430"/>
              <a:ext cx="154798" cy="156793"/>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8" name="Freeform: Shape 87"/>
            <p:cNvSpPr>
              <a:spLocks/>
            </p:cNvSpPr>
            <p:nvPr/>
          </p:nvSpPr>
          <p:spPr bwMode="auto">
            <a:xfrm>
              <a:off x="2222325" y="2728086"/>
              <a:ext cx="121060" cy="121068"/>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9" name="Freeform: Shape 88"/>
            <p:cNvSpPr>
              <a:spLocks/>
            </p:cNvSpPr>
            <p:nvPr/>
          </p:nvSpPr>
          <p:spPr bwMode="auto">
            <a:xfrm>
              <a:off x="4675277" y="3259990"/>
              <a:ext cx="581484" cy="583507"/>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chemeClr val="accent2"/>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0" name="Freeform: Shape 89"/>
            <p:cNvSpPr>
              <a:spLocks/>
            </p:cNvSpPr>
            <p:nvPr/>
          </p:nvSpPr>
          <p:spPr bwMode="auto">
            <a:xfrm>
              <a:off x="3874494" y="1690079"/>
              <a:ext cx="552708" cy="552744"/>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chemeClr val="accent1"/>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1" name="Freeform: Shape 90"/>
            <p:cNvSpPr>
              <a:spLocks/>
            </p:cNvSpPr>
            <p:nvPr/>
          </p:nvSpPr>
          <p:spPr bwMode="auto">
            <a:xfrm>
              <a:off x="1711293" y="2123738"/>
              <a:ext cx="428671" cy="428699"/>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chemeClr val="accent5"/>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2" name="Freeform: Shape 91"/>
            <p:cNvSpPr>
              <a:spLocks/>
            </p:cNvSpPr>
            <p:nvPr/>
          </p:nvSpPr>
          <p:spPr bwMode="auto">
            <a:xfrm>
              <a:off x="848990" y="3332431"/>
              <a:ext cx="437601" cy="437630"/>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3" name="Freeform: Shape 92"/>
            <p:cNvSpPr>
              <a:spLocks/>
            </p:cNvSpPr>
            <p:nvPr/>
          </p:nvSpPr>
          <p:spPr bwMode="auto">
            <a:xfrm>
              <a:off x="1719231" y="4953946"/>
              <a:ext cx="448517" cy="448546"/>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chemeClr val="accent5"/>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4" name="Freeform: Shape 93"/>
            <p:cNvSpPr>
              <a:spLocks/>
            </p:cNvSpPr>
            <p:nvPr/>
          </p:nvSpPr>
          <p:spPr bwMode="auto">
            <a:xfrm>
              <a:off x="2115157" y="4838833"/>
              <a:ext cx="154798" cy="156793"/>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5" name="Freeform: Shape 94"/>
            <p:cNvSpPr>
              <a:spLocks/>
            </p:cNvSpPr>
            <p:nvPr/>
          </p:nvSpPr>
          <p:spPr bwMode="auto">
            <a:xfrm>
              <a:off x="3505361" y="4754482"/>
              <a:ext cx="450502" cy="452515"/>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6" name="Freeform: Shape 95"/>
            <p:cNvSpPr>
              <a:spLocks/>
            </p:cNvSpPr>
            <p:nvPr/>
          </p:nvSpPr>
          <p:spPr bwMode="auto">
            <a:xfrm>
              <a:off x="3479561" y="2611979"/>
              <a:ext cx="382033" cy="38205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7" name="Freeform: Shape 96"/>
            <p:cNvSpPr>
              <a:spLocks/>
            </p:cNvSpPr>
            <p:nvPr/>
          </p:nvSpPr>
          <p:spPr bwMode="auto">
            <a:xfrm>
              <a:off x="4043184" y="1886565"/>
              <a:ext cx="53583" cy="197479"/>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5EB2D3"/>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8" name="Freeform: Shape 97"/>
            <p:cNvSpPr>
              <a:spLocks/>
            </p:cNvSpPr>
            <p:nvPr/>
          </p:nvSpPr>
          <p:spPr bwMode="auto">
            <a:xfrm>
              <a:off x="4122568" y="1980838"/>
              <a:ext cx="59538" cy="10320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5EB2D3"/>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9" name="Freeform: Shape 98"/>
            <p:cNvSpPr>
              <a:spLocks/>
            </p:cNvSpPr>
            <p:nvPr/>
          </p:nvSpPr>
          <p:spPr bwMode="auto">
            <a:xfrm>
              <a:off x="4206913" y="1930229"/>
              <a:ext cx="53583" cy="153815"/>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5EB2D3"/>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0" name="Straight Connector 99"/>
            <p:cNvSpPr>
              <a:spLocks/>
            </p:cNvSpPr>
            <p:nvPr/>
          </p:nvSpPr>
          <p:spPr bwMode="auto">
            <a:xfrm>
              <a:off x="3996547" y="2084044"/>
              <a:ext cx="307611" cy="993"/>
            </a:xfrm>
            <a:prstGeom prst="line">
              <a:avLst/>
            </a:prstGeom>
            <a:noFill/>
            <a:ln w="2160" cap="flat">
              <a:solidFill>
                <a:srgbClr val="FFFFFF"/>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1" name="Straight Connector 100"/>
            <p:cNvSpPr>
              <a:spLocks/>
            </p:cNvSpPr>
            <p:nvPr/>
          </p:nvSpPr>
          <p:spPr bwMode="auto">
            <a:xfrm flipV="1">
              <a:off x="3996547" y="1817101"/>
              <a:ext cx="992" cy="267937"/>
            </a:xfrm>
            <a:prstGeom prst="line">
              <a:avLst/>
            </a:prstGeom>
            <a:noFill/>
            <a:ln w="2160" cap="flat">
              <a:solidFill>
                <a:srgbClr val="FFFFFF"/>
              </a:solidFill>
              <a:round/>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2" name="Freeform: Shape 101"/>
            <p:cNvSpPr>
              <a:spLocks/>
            </p:cNvSpPr>
            <p:nvPr/>
          </p:nvSpPr>
          <p:spPr bwMode="auto">
            <a:xfrm>
              <a:off x="1790677" y="5025397"/>
              <a:ext cx="305627" cy="304654"/>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3" name="Freeform: Shape 102"/>
            <p:cNvSpPr>
              <a:spLocks/>
            </p:cNvSpPr>
            <p:nvPr/>
          </p:nvSpPr>
          <p:spPr bwMode="auto">
            <a:xfrm>
              <a:off x="4795343" y="3398920"/>
              <a:ext cx="339365" cy="276868"/>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4" name="Freeform: Shape 103"/>
            <p:cNvSpPr>
              <a:spLocks/>
            </p:cNvSpPr>
            <p:nvPr/>
          </p:nvSpPr>
          <p:spPr bwMode="auto">
            <a:xfrm>
              <a:off x="932343" y="3373119"/>
              <a:ext cx="258989" cy="2848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5" name="Freeform: Shape 104"/>
            <p:cNvSpPr>
              <a:spLocks/>
            </p:cNvSpPr>
            <p:nvPr/>
          </p:nvSpPr>
          <p:spPr bwMode="auto">
            <a:xfrm>
              <a:off x="1044471" y="3491210"/>
              <a:ext cx="204413" cy="20045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6" name="Freeform: Shape 105"/>
            <p:cNvSpPr>
              <a:spLocks/>
            </p:cNvSpPr>
            <p:nvPr/>
          </p:nvSpPr>
          <p:spPr bwMode="auto">
            <a:xfrm>
              <a:off x="3586729" y="2683429"/>
              <a:ext cx="165713" cy="239159"/>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7" name="Freeform: Shape 106"/>
            <p:cNvSpPr>
              <a:spLocks/>
            </p:cNvSpPr>
            <p:nvPr/>
          </p:nvSpPr>
          <p:spPr bwMode="auto">
            <a:xfrm>
              <a:off x="3594668" y="4834863"/>
              <a:ext cx="263950" cy="150839"/>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8" name="Freeform: Shape 107"/>
            <p:cNvSpPr>
              <a:spLocks/>
            </p:cNvSpPr>
            <p:nvPr/>
          </p:nvSpPr>
          <p:spPr bwMode="auto">
            <a:xfrm>
              <a:off x="3601613" y="4975778"/>
              <a:ext cx="261966" cy="150839"/>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9" name="Freeform: Shape 108"/>
            <p:cNvSpPr>
              <a:spLocks/>
            </p:cNvSpPr>
            <p:nvPr/>
          </p:nvSpPr>
          <p:spPr bwMode="auto">
            <a:xfrm>
              <a:off x="1842276" y="2243815"/>
              <a:ext cx="97245" cy="28778"/>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0" name="Freeform: Shape 109"/>
            <p:cNvSpPr>
              <a:spLocks/>
            </p:cNvSpPr>
            <p:nvPr/>
          </p:nvSpPr>
          <p:spPr bwMode="auto">
            <a:xfrm>
              <a:off x="1790677" y="2190227"/>
              <a:ext cx="173652" cy="196487"/>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1" name="Freeform: Shape 110"/>
            <p:cNvSpPr>
              <a:spLocks/>
            </p:cNvSpPr>
            <p:nvPr/>
          </p:nvSpPr>
          <p:spPr bwMode="auto">
            <a:xfrm>
              <a:off x="1790677" y="2190227"/>
              <a:ext cx="173652" cy="196487"/>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round/>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2" name="Freeform: Shape 111"/>
            <p:cNvSpPr>
              <a:spLocks/>
            </p:cNvSpPr>
            <p:nvPr/>
          </p:nvSpPr>
          <p:spPr bwMode="auto">
            <a:xfrm>
              <a:off x="1900822" y="2285494"/>
              <a:ext cx="219297" cy="81374"/>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3" name="Freeform: Shape 112"/>
            <p:cNvSpPr>
              <a:spLocks/>
            </p:cNvSpPr>
            <p:nvPr/>
          </p:nvSpPr>
          <p:spPr bwMode="auto">
            <a:xfrm>
              <a:off x="1787700" y="2426408"/>
              <a:ext cx="180598" cy="4267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nvGrpSpPr>
            <p:cNvPr id="3" name="Group 113"/>
            <p:cNvGrpSpPr/>
            <p:nvPr/>
          </p:nvGrpSpPr>
          <p:grpSpPr>
            <a:xfrm>
              <a:off x="2632127" y="3177628"/>
              <a:ext cx="758111" cy="762132"/>
              <a:chOff x="11413633" y="6715667"/>
              <a:chExt cx="1550803" cy="1559022"/>
            </a:xfrm>
            <a:solidFill>
              <a:schemeClr val="bg1">
                <a:lumMod val="75000"/>
              </a:schemeClr>
            </a:solidFill>
          </p:grpSpPr>
          <p:sp>
            <p:nvSpPr>
              <p:cNvPr id="156" name="Freeform: Shape 147"/>
              <p:cNvSpPr>
                <a:spLocks/>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7" name="Freeform: Shape 148"/>
              <p:cNvSpPr>
                <a:spLocks/>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8" name="Freeform: Shape 149"/>
              <p:cNvSpPr>
                <a:spLocks/>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9" name="Freeform: Shape 150"/>
              <p:cNvSpPr>
                <a:spLocks/>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0" name="Freeform: Shape 151"/>
              <p:cNvSpPr>
                <a:spLocks/>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1" name="Freeform: Shape 152"/>
              <p:cNvSpPr>
                <a:spLocks/>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2" name="Freeform: Shape 153"/>
              <p:cNvSpPr>
                <a:spLocks/>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3" name="Freeform: Shape 154"/>
              <p:cNvSpPr>
                <a:spLocks/>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4" name="Freeform: Shape 155"/>
              <p:cNvSpPr>
                <a:spLocks/>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5" name="Freeform: Shape 156"/>
              <p:cNvSpPr>
                <a:spLocks/>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6" name="Freeform: Shape 157"/>
              <p:cNvSpPr>
                <a:spLocks/>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7" name="Freeform: Shape 158"/>
              <p:cNvSpPr>
                <a:spLocks/>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8" name="Freeform: Shape 159"/>
              <p:cNvSpPr>
                <a:spLocks/>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69" name="Freeform: Shape 160"/>
              <p:cNvSpPr>
                <a:spLocks/>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70" name="Freeform: Shape 161"/>
              <p:cNvSpPr>
                <a:spLocks/>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71" name="Freeform: Shape 162"/>
              <p:cNvSpPr>
                <a:spLocks/>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72" name="Freeform: Shape 163"/>
              <p:cNvSpPr>
                <a:spLocks/>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FFFFFF"/>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sp>
          <p:nvSpPr>
            <p:cNvPr id="135" name="Freeform: Shape 114"/>
            <p:cNvSpPr>
              <a:spLocks/>
            </p:cNvSpPr>
            <p:nvPr/>
          </p:nvSpPr>
          <p:spPr bwMode="auto">
            <a:xfrm>
              <a:off x="2395976" y="4609598"/>
              <a:ext cx="154798" cy="156793"/>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chemeClr val="accent2"/>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6" name="Freeform: Shape 115"/>
            <p:cNvSpPr>
              <a:spLocks/>
            </p:cNvSpPr>
            <p:nvPr/>
          </p:nvSpPr>
          <p:spPr bwMode="auto">
            <a:xfrm>
              <a:off x="2254079" y="3491209"/>
              <a:ext cx="121060" cy="119083"/>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7" name="Freeform: Shape 116"/>
            <p:cNvSpPr>
              <a:spLocks/>
            </p:cNvSpPr>
            <p:nvPr/>
          </p:nvSpPr>
          <p:spPr bwMode="auto">
            <a:xfrm>
              <a:off x="2755186" y="1340768"/>
              <a:ext cx="521947" cy="5219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chemeClr val="accent3"/>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8" name="Freeform: Shape 117"/>
            <p:cNvSpPr>
              <a:spLocks/>
            </p:cNvSpPr>
            <p:nvPr/>
          </p:nvSpPr>
          <p:spPr bwMode="auto">
            <a:xfrm>
              <a:off x="1275676" y="2179311"/>
              <a:ext cx="380048" cy="38205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39" name="Freeform: Shape 118"/>
            <p:cNvSpPr>
              <a:spLocks/>
            </p:cNvSpPr>
            <p:nvPr/>
          </p:nvSpPr>
          <p:spPr bwMode="auto">
            <a:xfrm>
              <a:off x="2870293" y="2153510"/>
              <a:ext cx="292727" cy="292746"/>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0" name="Freeform: Shape 119"/>
            <p:cNvSpPr>
              <a:spLocks/>
            </p:cNvSpPr>
            <p:nvPr/>
          </p:nvSpPr>
          <p:spPr bwMode="auto">
            <a:xfrm>
              <a:off x="1675570" y="3939756"/>
              <a:ext cx="500117" cy="499157"/>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chemeClr val="accent1"/>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1" name="Freeform: Shape 120"/>
            <p:cNvSpPr>
              <a:spLocks/>
            </p:cNvSpPr>
            <p:nvPr/>
          </p:nvSpPr>
          <p:spPr bwMode="auto">
            <a:xfrm>
              <a:off x="2670842" y="4079679"/>
              <a:ext cx="282804" cy="282822"/>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chemeClr val="accent4"/>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2" name="Freeform: Shape 121"/>
            <p:cNvSpPr>
              <a:spLocks/>
            </p:cNvSpPr>
            <p:nvPr/>
          </p:nvSpPr>
          <p:spPr bwMode="auto">
            <a:xfrm>
              <a:off x="1602141" y="3402890"/>
              <a:ext cx="311581" cy="311600"/>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chemeClr val="accent2"/>
            </a:solidFill>
            <a:ln>
              <a:noFill/>
            </a:ln>
            <a:effec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3" name="Freeform: Shape 122"/>
            <p:cNvSpPr>
              <a:spLocks/>
            </p:cNvSpPr>
            <p:nvPr/>
          </p:nvSpPr>
          <p:spPr bwMode="auto">
            <a:xfrm>
              <a:off x="1676563" y="3467393"/>
              <a:ext cx="161744" cy="181602"/>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4" name="Freeform: Shape 123"/>
            <p:cNvSpPr>
              <a:spLocks/>
            </p:cNvSpPr>
            <p:nvPr/>
          </p:nvSpPr>
          <p:spPr bwMode="auto">
            <a:xfrm>
              <a:off x="1803577" y="4079678"/>
              <a:ext cx="241127" cy="285799"/>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5" name="Freeform: Shape 124"/>
            <p:cNvSpPr>
              <a:spLocks/>
            </p:cNvSpPr>
            <p:nvPr/>
          </p:nvSpPr>
          <p:spPr bwMode="auto">
            <a:xfrm>
              <a:off x="1886930" y="4012198"/>
              <a:ext cx="21830" cy="21832"/>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6" name="Freeform: Shape 125"/>
            <p:cNvSpPr>
              <a:spLocks/>
            </p:cNvSpPr>
            <p:nvPr/>
          </p:nvSpPr>
          <p:spPr bwMode="auto">
            <a:xfrm>
              <a:off x="1920668" y="3968535"/>
              <a:ext cx="17861" cy="16870"/>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7" name="Freeform: Shape 126"/>
            <p:cNvSpPr>
              <a:spLocks/>
            </p:cNvSpPr>
            <p:nvPr/>
          </p:nvSpPr>
          <p:spPr bwMode="auto">
            <a:xfrm>
              <a:off x="1939521" y="4001282"/>
              <a:ext cx="28777" cy="2977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8" name="Freeform: Shape 127"/>
            <p:cNvSpPr>
              <a:spLocks/>
            </p:cNvSpPr>
            <p:nvPr/>
          </p:nvSpPr>
          <p:spPr bwMode="auto">
            <a:xfrm>
              <a:off x="1912729" y="4058839"/>
              <a:ext cx="13892" cy="13893"/>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49" name="Freeform: Shape 128"/>
            <p:cNvSpPr>
              <a:spLocks/>
            </p:cNvSpPr>
            <p:nvPr/>
          </p:nvSpPr>
          <p:spPr bwMode="auto">
            <a:xfrm>
              <a:off x="1817469" y="4259295"/>
              <a:ext cx="216320" cy="94275"/>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0" name="Freeform: Shape 129"/>
            <p:cNvSpPr>
              <a:spLocks/>
            </p:cNvSpPr>
            <p:nvPr/>
          </p:nvSpPr>
          <p:spPr bwMode="auto">
            <a:xfrm>
              <a:off x="2696641" y="4106472"/>
              <a:ext cx="176629" cy="228243"/>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1" name="Freeform: Shape 130"/>
            <p:cNvSpPr>
              <a:spLocks/>
            </p:cNvSpPr>
            <p:nvPr/>
          </p:nvSpPr>
          <p:spPr bwMode="auto">
            <a:xfrm>
              <a:off x="3020129" y="2191219"/>
              <a:ext cx="94268" cy="102213"/>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2" name="Freeform: Shape 131"/>
            <p:cNvSpPr>
              <a:spLocks/>
            </p:cNvSpPr>
            <p:nvPr/>
          </p:nvSpPr>
          <p:spPr bwMode="auto">
            <a:xfrm>
              <a:off x="2908000" y="2191219"/>
              <a:ext cx="170674" cy="217327"/>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3" name="Freeform: Shape 132"/>
            <p:cNvSpPr>
              <a:spLocks/>
            </p:cNvSpPr>
            <p:nvPr/>
          </p:nvSpPr>
          <p:spPr bwMode="auto">
            <a:xfrm>
              <a:off x="3023106" y="2260683"/>
              <a:ext cx="102206" cy="123052"/>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4" name="Freeform: Shape 133"/>
            <p:cNvSpPr>
              <a:spLocks/>
            </p:cNvSpPr>
            <p:nvPr/>
          </p:nvSpPr>
          <p:spPr bwMode="auto">
            <a:xfrm>
              <a:off x="2841516" y="1695040"/>
              <a:ext cx="321503" cy="30763"/>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55" name="Freeform: Shape 134"/>
            <p:cNvSpPr>
              <a:spLocks/>
            </p:cNvSpPr>
            <p:nvPr/>
          </p:nvSpPr>
          <p:spPr bwMode="auto">
            <a:xfrm>
              <a:off x="2855409" y="1505499"/>
              <a:ext cx="291734" cy="180609"/>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4FBE9A"/>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grpSp>
      <p:grpSp>
        <p:nvGrpSpPr>
          <p:cNvPr id="4" name="组合 1"/>
          <p:cNvGrpSpPr/>
          <p:nvPr/>
        </p:nvGrpSpPr>
        <p:grpSpPr>
          <a:xfrm>
            <a:off x="4513171" y="1205890"/>
            <a:ext cx="4092970" cy="632217"/>
            <a:chOff x="4512387" y="1129618"/>
            <a:chExt cx="4092260" cy="632141"/>
          </a:xfrm>
        </p:grpSpPr>
        <p:sp>
          <p:nvSpPr>
            <p:cNvPr id="5" name="Oval 135"/>
            <p:cNvSpPr/>
            <p:nvPr/>
          </p:nvSpPr>
          <p:spPr>
            <a:xfrm>
              <a:off x="4608684" y="1129618"/>
              <a:ext cx="631976" cy="632141"/>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6" name="TextBox 137"/>
            <p:cNvSpPr txBox="1">
              <a:spLocks/>
            </p:cNvSpPr>
            <p:nvPr/>
          </p:nvSpPr>
          <p:spPr>
            <a:xfrm>
              <a:off x="4512387" y="1210055"/>
              <a:ext cx="824570" cy="461588"/>
            </a:xfrm>
            <a:prstGeom prst="rect">
              <a:avLst/>
            </a:prstGeom>
          </p:spPr>
          <p:txBody>
            <a:bodyPr vert="horz" wrap="none" lIns="173359" tIns="86677" rIns="173359" bIns="86677">
              <a:normAutofit fontScale="92500" lnSpcReduction="20000"/>
            </a:bodyPr>
            <a:lstStyle/>
            <a:p>
              <a:pPr algn="ctr"/>
              <a:r>
                <a:rPr lang="en-US" sz="2418" b="1" dirty="0">
                  <a:solidFill>
                    <a:schemeClr val="bg1">
                      <a:lumMod val="50000"/>
                    </a:schemeClr>
                  </a:solidFill>
                  <a:latin typeface="微软雅黑" pitchFamily="34" charset="-122"/>
                  <a:ea typeface="微软雅黑" pitchFamily="34" charset="-122"/>
                  <a:cs typeface="+mn-ea"/>
                  <a:sym typeface="+mn-lt"/>
                </a:rPr>
                <a:t>25%</a:t>
              </a:r>
            </a:p>
          </p:txBody>
        </p:sp>
        <p:grpSp>
          <p:nvGrpSpPr>
            <p:cNvPr id="13" name="Group 140"/>
            <p:cNvGrpSpPr/>
            <p:nvPr/>
          </p:nvGrpSpPr>
          <p:grpSpPr>
            <a:xfrm>
              <a:off x="5240661" y="1168689"/>
              <a:ext cx="3363986" cy="553998"/>
              <a:chOff x="7244340" y="1605636"/>
              <a:chExt cx="4228523" cy="738664"/>
            </a:xfrm>
          </p:grpSpPr>
          <p:sp>
            <p:nvSpPr>
              <p:cNvPr id="23" name="TextBox 136"/>
              <p:cNvSpPr txBox="1">
                <a:spLocks/>
              </p:cNvSpPr>
              <p:nvPr/>
            </p:nvSpPr>
            <p:spPr>
              <a:xfrm>
                <a:off x="7244340" y="1882635"/>
                <a:ext cx="4228523" cy="461665"/>
              </a:xfrm>
              <a:prstGeom prst="rect">
                <a:avLst/>
              </a:prstGeom>
            </p:spPr>
            <p:txBody>
              <a:bodyPr vert="horz" wrap="square" lIns="153627" tIns="0" rIns="0" bIns="0" anchor="ctr" anchorCtr="0">
                <a:normAutofit fontScale="85000" lnSpcReduction="10000"/>
              </a:bodyPr>
              <a:lstStyle/>
              <a:p>
                <a:pPr>
                  <a:lnSpc>
                    <a:spcPct val="120000"/>
                  </a:lnSpc>
                </a:pPr>
                <a:r>
                  <a:rPr lang="zh-CN" altLang="en-US" sz="996" dirty="0">
                    <a:solidFill>
                      <a:schemeClr val="bg1">
                        <a:lumMod val="50000"/>
                      </a:schemeClr>
                    </a:solidFill>
                    <a:latin typeface="微软雅黑" pitchFamily="34" charset="-122"/>
                    <a:ea typeface="微软雅黑" pitchFamily="34" charset="-122"/>
                    <a:cs typeface="+mn-ea"/>
                    <a:sym typeface="+mn-lt"/>
                  </a:rPr>
                  <a:t>此部分内容作为文字排版占位显示 （建议使用主题字体）如需更</a:t>
                </a:r>
                <a:br>
                  <a:rPr lang="zh-CN" altLang="en-US" sz="996" dirty="0">
                    <a:solidFill>
                      <a:schemeClr val="bg1">
                        <a:lumMod val="50000"/>
                      </a:schemeClr>
                    </a:solidFill>
                    <a:latin typeface="微软雅黑" pitchFamily="34" charset="-122"/>
                    <a:ea typeface="微软雅黑" pitchFamily="34" charset="-122"/>
                    <a:cs typeface="+mn-ea"/>
                    <a:sym typeface="+mn-lt"/>
                  </a:rPr>
                </a:br>
                <a:r>
                  <a:rPr lang="zh-CN" altLang="en-US" sz="996" dirty="0">
                    <a:solidFill>
                      <a:schemeClr val="bg1">
                        <a:lumMod val="50000"/>
                      </a:schemeClr>
                    </a:solidFill>
                    <a:latin typeface="微软雅黑" pitchFamily="34" charset="-122"/>
                    <a:ea typeface="微软雅黑" pitchFamily="34" charset="-122"/>
                    <a:cs typeface="+mn-ea"/>
                    <a:sym typeface="+mn-lt"/>
                  </a:rPr>
                  <a:t>改请在（设置形状格式）菜单下（文本选项）中调整</a:t>
                </a:r>
              </a:p>
            </p:txBody>
          </p:sp>
          <p:sp>
            <p:nvSpPr>
              <p:cNvPr id="24" name="Rectangle 1"/>
              <p:cNvSpPr/>
              <p:nvPr/>
            </p:nvSpPr>
            <p:spPr>
              <a:xfrm>
                <a:off x="7244340" y="1605636"/>
                <a:ext cx="1076090" cy="276999"/>
              </a:xfrm>
              <a:prstGeom prst="rect">
                <a:avLst/>
              </a:prstGeom>
            </p:spPr>
            <p:txBody>
              <a:bodyPr wrap="none" lIns="153627" tIns="0" rIns="0" bIns="0" anchor="ctr" anchorCtr="0">
                <a:normAutofit/>
              </a:bodyPr>
              <a:lstStyle/>
              <a:p>
                <a:r>
                  <a:rPr lang="zh-CN" altLang="en-US" sz="1209" b="1" dirty="0">
                    <a:solidFill>
                      <a:schemeClr val="bg1">
                        <a:lumMod val="50000"/>
                      </a:schemeClr>
                    </a:solidFill>
                    <a:latin typeface="微软雅黑" pitchFamily="34" charset="-122"/>
                    <a:ea typeface="微软雅黑" pitchFamily="34" charset="-122"/>
                    <a:cs typeface="+mn-ea"/>
                    <a:sym typeface="+mn-lt"/>
                  </a:rPr>
                  <a:t>标题文本预设</a:t>
                </a:r>
              </a:p>
            </p:txBody>
          </p:sp>
        </p:grpSp>
      </p:grpSp>
      <p:grpSp>
        <p:nvGrpSpPr>
          <p:cNvPr id="14" name="组合 173"/>
          <p:cNvGrpSpPr/>
          <p:nvPr/>
        </p:nvGrpSpPr>
        <p:grpSpPr>
          <a:xfrm>
            <a:off x="4513171" y="2065532"/>
            <a:ext cx="4092970" cy="632217"/>
            <a:chOff x="4512387" y="1989158"/>
            <a:chExt cx="4092260" cy="632141"/>
          </a:xfrm>
        </p:grpSpPr>
        <p:sp>
          <p:nvSpPr>
            <p:cNvPr id="7" name="Oval 138"/>
            <p:cNvSpPr/>
            <p:nvPr/>
          </p:nvSpPr>
          <p:spPr>
            <a:xfrm>
              <a:off x="4603265" y="1989158"/>
              <a:ext cx="631976" cy="632141"/>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0" name="TextBox 164"/>
            <p:cNvSpPr txBox="1">
              <a:spLocks/>
            </p:cNvSpPr>
            <p:nvPr/>
          </p:nvSpPr>
          <p:spPr>
            <a:xfrm>
              <a:off x="4512387" y="2077470"/>
              <a:ext cx="824570" cy="461588"/>
            </a:xfrm>
            <a:prstGeom prst="rect">
              <a:avLst/>
            </a:prstGeom>
          </p:spPr>
          <p:txBody>
            <a:bodyPr vert="horz" wrap="none" lIns="173359" tIns="86677" rIns="173359" bIns="86677">
              <a:normAutofit fontScale="92500" lnSpcReduction="20000"/>
            </a:bodyPr>
            <a:lstStyle/>
            <a:p>
              <a:pPr algn="ctr"/>
              <a:r>
                <a:rPr lang="en-US" sz="2418" b="1" dirty="0">
                  <a:solidFill>
                    <a:schemeClr val="bg1">
                      <a:lumMod val="50000"/>
                    </a:schemeClr>
                  </a:solidFill>
                  <a:latin typeface="微软雅黑" pitchFamily="34" charset="-122"/>
                  <a:ea typeface="微软雅黑" pitchFamily="34" charset="-122"/>
                  <a:cs typeface="+mn-ea"/>
                  <a:sym typeface="+mn-lt"/>
                </a:rPr>
                <a:t>25%</a:t>
              </a:r>
            </a:p>
          </p:txBody>
        </p:sp>
        <p:grpSp>
          <p:nvGrpSpPr>
            <p:cNvPr id="15" name="Group 168"/>
            <p:cNvGrpSpPr/>
            <p:nvPr/>
          </p:nvGrpSpPr>
          <p:grpSpPr>
            <a:xfrm>
              <a:off x="5240661" y="2028230"/>
              <a:ext cx="3363986" cy="553998"/>
              <a:chOff x="7244340" y="1605636"/>
              <a:chExt cx="4228523" cy="738664"/>
            </a:xfrm>
          </p:grpSpPr>
          <p:sp>
            <p:nvSpPr>
              <p:cNvPr id="21" name="TextBox 169"/>
              <p:cNvSpPr txBox="1">
                <a:spLocks/>
              </p:cNvSpPr>
              <p:nvPr/>
            </p:nvSpPr>
            <p:spPr>
              <a:xfrm>
                <a:off x="7244340" y="1882635"/>
                <a:ext cx="4228523" cy="461665"/>
              </a:xfrm>
              <a:prstGeom prst="rect">
                <a:avLst/>
              </a:prstGeom>
            </p:spPr>
            <p:txBody>
              <a:bodyPr vert="horz" wrap="square" lIns="153627" tIns="0" rIns="0" bIns="0" anchor="ctr" anchorCtr="0">
                <a:normAutofit fontScale="85000" lnSpcReduction="10000"/>
              </a:bodyPr>
              <a:lstStyle/>
              <a:p>
                <a:pPr>
                  <a:lnSpc>
                    <a:spcPct val="120000"/>
                  </a:lnSpc>
                </a:pPr>
                <a:r>
                  <a:rPr lang="zh-CN" altLang="en-US" sz="996" dirty="0">
                    <a:solidFill>
                      <a:schemeClr val="bg1">
                        <a:lumMod val="50000"/>
                      </a:schemeClr>
                    </a:solidFill>
                    <a:latin typeface="微软雅黑" pitchFamily="34" charset="-122"/>
                    <a:ea typeface="微软雅黑" pitchFamily="34" charset="-122"/>
                    <a:cs typeface="+mn-ea"/>
                    <a:sym typeface="+mn-lt"/>
                  </a:rPr>
                  <a:t>此部分内容作为文字排版占位显示 （建议使用主题字体）如需更</a:t>
                </a:r>
                <a:br>
                  <a:rPr lang="zh-CN" altLang="en-US" sz="996" dirty="0">
                    <a:solidFill>
                      <a:schemeClr val="bg1">
                        <a:lumMod val="50000"/>
                      </a:schemeClr>
                    </a:solidFill>
                    <a:latin typeface="微软雅黑" pitchFamily="34" charset="-122"/>
                    <a:ea typeface="微软雅黑" pitchFamily="34" charset="-122"/>
                    <a:cs typeface="+mn-ea"/>
                    <a:sym typeface="+mn-lt"/>
                  </a:rPr>
                </a:br>
                <a:r>
                  <a:rPr lang="zh-CN" altLang="en-US" sz="996" dirty="0">
                    <a:solidFill>
                      <a:schemeClr val="bg1">
                        <a:lumMod val="50000"/>
                      </a:schemeClr>
                    </a:solidFill>
                    <a:latin typeface="微软雅黑" pitchFamily="34" charset="-122"/>
                    <a:ea typeface="微软雅黑" pitchFamily="34" charset="-122"/>
                    <a:cs typeface="+mn-ea"/>
                    <a:sym typeface="+mn-lt"/>
                  </a:rPr>
                  <a:t>改请在（设置形状格式）菜单下（文本选项）中调整</a:t>
                </a:r>
              </a:p>
            </p:txBody>
          </p:sp>
          <p:sp>
            <p:nvSpPr>
              <p:cNvPr id="22" name="Rectangle 170"/>
              <p:cNvSpPr/>
              <p:nvPr/>
            </p:nvSpPr>
            <p:spPr>
              <a:xfrm>
                <a:off x="7244340" y="1605636"/>
                <a:ext cx="1076090" cy="276999"/>
              </a:xfrm>
              <a:prstGeom prst="rect">
                <a:avLst/>
              </a:prstGeom>
            </p:spPr>
            <p:txBody>
              <a:bodyPr wrap="none" lIns="153627" tIns="0" rIns="0" bIns="0" anchor="ctr" anchorCtr="0">
                <a:normAutofit/>
              </a:bodyPr>
              <a:lstStyle/>
              <a:p>
                <a:r>
                  <a:rPr lang="zh-CN" altLang="en-US" sz="1209" b="1" dirty="0">
                    <a:solidFill>
                      <a:schemeClr val="bg1">
                        <a:lumMod val="50000"/>
                      </a:schemeClr>
                    </a:solidFill>
                    <a:latin typeface="微软雅黑" pitchFamily="34" charset="-122"/>
                    <a:ea typeface="微软雅黑" pitchFamily="34" charset="-122"/>
                    <a:cs typeface="+mn-ea"/>
                    <a:sym typeface="+mn-lt"/>
                  </a:rPr>
                  <a:t>标题文本预设</a:t>
                </a:r>
              </a:p>
            </p:txBody>
          </p:sp>
        </p:grpSp>
      </p:grpSp>
      <p:grpSp>
        <p:nvGrpSpPr>
          <p:cNvPr id="16" name="组合 174"/>
          <p:cNvGrpSpPr/>
          <p:nvPr/>
        </p:nvGrpSpPr>
        <p:grpSpPr>
          <a:xfrm>
            <a:off x="4513171" y="2910350"/>
            <a:ext cx="4092970" cy="632217"/>
            <a:chOff x="4512387" y="2833875"/>
            <a:chExt cx="4092260" cy="632141"/>
          </a:xfrm>
        </p:grpSpPr>
        <p:sp>
          <p:nvSpPr>
            <p:cNvPr id="8" name="Oval 141"/>
            <p:cNvSpPr/>
            <p:nvPr/>
          </p:nvSpPr>
          <p:spPr>
            <a:xfrm>
              <a:off x="4603265" y="2833875"/>
              <a:ext cx="631976" cy="632141"/>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1" name="TextBox 165"/>
            <p:cNvSpPr txBox="1">
              <a:spLocks/>
            </p:cNvSpPr>
            <p:nvPr/>
          </p:nvSpPr>
          <p:spPr>
            <a:xfrm>
              <a:off x="4512387" y="2913488"/>
              <a:ext cx="824570" cy="461588"/>
            </a:xfrm>
            <a:prstGeom prst="rect">
              <a:avLst/>
            </a:prstGeom>
          </p:spPr>
          <p:txBody>
            <a:bodyPr vert="horz" wrap="none" lIns="173359" tIns="86677" rIns="173359" bIns="86677">
              <a:normAutofit fontScale="92500" lnSpcReduction="20000"/>
            </a:bodyPr>
            <a:lstStyle/>
            <a:p>
              <a:pPr algn="ctr"/>
              <a:r>
                <a:rPr lang="en-US" sz="2418" b="1" dirty="0">
                  <a:solidFill>
                    <a:schemeClr val="bg1">
                      <a:lumMod val="50000"/>
                    </a:schemeClr>
                  </a:solidFill>
                  <a:latin typeface="微软雅黑" pitchFamily="34" charset="-122"/>
                  <a:ea typeface="微软雅黑" pitchFamily="34" charset="-122"/>
                  <a:cs typeface="+mn-ea"/>
                  <a:sym typeface="+mn-lt"/>
                </a:rPr>
                <a:t>25%</a:t>
              </a:r>
            </a:p>
          </p:txBody>
        </p:sp>
        <p:grpSp>
          <p:nvGrpSpPr>
            <p:cNvPr id="134" name="Group 171"/>
            <p:cNvGrpSpPr/>
            <p:nvPr/>
          </p:nvGrpSpPr>
          <p:grpSpPr>
            <a:xfrm>
              <a:off x="5240661" y="2872946"/>
              <a:ext cx="3363986" cy="553998"/>
              <a:chOff x="7244340" y="1605636"/>
              <a:chExt cx="4228523" cy="738664"/>
            </a:xfrm>
          </p:grpSpPr>
          <p:sp>
            <p:nvSpPr>
              <p:cNvPr id="19" name="TextBox 172"/>
              <p:cNvSpPr txBox="1">
                <a:spLocks/>
              </p:cNvSpPr>
              <p:nvPr/>
            </p:nvSpPr>
            <p:spPr>
              <a:xfrm>
                <a:off x="7244340" y="1882635"/>
                <a:ext cx="4228523" cy="461665"/>
              </a:xfrm>
              <a:prstGeom prst="rect">
                <a:avLst/>
              </a:prstGeom>
            </p:spPr>
            <p:txBody>
              <a:bodyPr vert="horz" wrap="square" lIns="153627" tIns="0" rIns="0" bIns="0" anchor="ctr" anchorCtr="0">
                <a:normAutofit fontScale="85000" lnSpcReduction="10000"/>
              </a:bodyPr>
              <a:lstStyle/>
              <a:p>
                <a:pPr>
                  <a:lnSpc>
                    <a:spcPct val="120000"/>
                  </a:lnSpc>
                </a:pPr>
                <a:r>
                  <a:rPr lang="zh-CN" altLang="en-US" sz="996" dirty="0">
                    <a:solidFill>
                      <a:schemeClr val="bg1">
                        <a:lumMod val="50000"/>
                      </a:schemeClr>
                    </a:solidFill>
                    <a:latin typeface="微软雅黑" pitchFamily="34" charset="-122"/>
                    <a:ea typeface="微软雅黑" pitchFamily="34" charset="-122"/>
                    <a:cs typeface="+mn-ea"/>
                    <a:sym typeface="+mn-lt"/>
                  </a:rPr>
                  <a:t>此部分内容作为文字排版占位显示 （建议使用主题字体）如需更</a:t>
                </a:r>
                <a:br>
                  <a:rPr lang="zh-CN" altLang="en-US" sz="996" dirty="0">
                    <a:solidFill>
                      <a:schemeClr val="bg1">
                        <a:lumMod val="50000"/>
                      </a:schemeClr>
                    </a:solidFill>
                    <a:latin typeface="微软雅黑" pitchFamily="34" charset="-122"/>
                    <a:ea typeface="微软雅黑" pitchFamily="34" charset="-122"/>
                    <a:cs typeface="+mn-ea"/>
                    <a:sym typeface="+mn-lt"/>
                  </a:rPr>
                </a:br>
                <a:r>
                  <a:rPr lang="zh-CN" altLang="en-US" sz="996" dirty="0">
                    <a:solidFill>
                      <a:schemeClr val="bg1">
                        <a:lumMod val="50000"/>
                      </a:schemeClr>
                    </a:solidFill>
                    <a:latin typeface="微软雅黑" pitchFamily="34" charset="-122"/>
                    <a:ea typeface="微软雅黑" pitchFamily="34" charset="-122"/>
                    <a:cs typeface="+mn-ea"/>
                    <a:sym typeface="+mn-lt"/>
                  </a:rPr>
                  <a:t>改请在（设置形状格式）菜单下（文本选项）中调整</a:t>
                </a:r>
              </a:p>
            </p:txBody>
          </p:sp>
          <p:sp>
            <p:nvSpPr>
              <p:cNvPr id="20" name="Rectangle 173"/>
              <p:cNvSpPr/>
              <p:nvPr/>
            </p:nvSpPr>
            <p:spPr>
              <a:xfrm>
                <a:off x="7244340" y="1605636"/>
                <a:ext cx="1076090" cy="276999"/>
              </a:xfrm>
              <a:prstGeom prst="rect">
                <a:avLst/>
              </a:prstGeom>
            </p:spPr>
            <p:txBody>
              <a:bodyPr wrap="none" lIns="153627" tIns="0" rIns="0" bIns="0" anchor="ctr" anchorCtr="0">
                <a:normAutofit/>
              </a:bodyPr>
              <a:lstStyle/>
              <a:p>
                <a:r>
                  <a:rPr lang="zh-CN" altLang="en-US" sz="1209" b="1" dirty="0">
                    <a:solidFill>
                      <a:schemeClr val="bg1">
                        <a:lumMod val="50000"/>
                      </a:schemeClr>
                    </a:solidFill>
                    <a:latin typeface="微软雅黑" pitchFamily="34" charset="-122"/>
                    <a:ea typeface="微软雅黑" pitchFamily="34" charset="-122"/>
                    <a:cs typeface="+mn-ea"/>
                    <a:sym typeface="+mn-lt"/>
                  </a:rPr>
                  <a:t>标题文本预设</a:t>
                </a:r>
              </a:p>
            </p:txBody>
          </p:sp>
        </p:grpSp>
      </p:grpSp>
      <p:grpSp>
        <p:nvGrpSpPr>
          <p:cNvPr id="174" name="组合 175"/>
          <p:cNvGrpSpPr/>
          <p:nvPr/>
        </p:nvGrpSpPr>
        <p:grpSpPr>
          <a:xfrm>
            <a:off x="4513171" y="3784053"/>
            <a:ext cx="4092970" cy="632217"/>
            <a:chOff x="4512387" y="3707474"/>
            <a:chExt cx="4092260" cy="632141"/>
          </a:xfrm>
        </p:grpSpPr>
        <p:sp>
          <p:nvSpPr>
            <p:cNvPr id="9" name="Oval 144"/>
            <p:cNvSpPr/>
            <p:nvPr/>
          </p:nvSpPr>
          <p:spPr>
            <a:xfrm>
              <a:off x="4603265" y="3707474"/>
              <a:ext cx="631976" cy="632141"/>
            </a:xfrm>
            <a:prstGeom prst="ellipse">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itchFamily="34" charset="-122"/>
                <a:ea typeface="微软雅黑" pitchFamily="34" charset="-122"/>
                <a:cs typeface="+mn-ea"/>
                <a:sym typeface="+mn-lt"/>
              </a:endParaRPr>
            </a:p>
          </p:txBody>
        </p:sp>
        <p:sp>
          <p:nvSpPr>
            <p:cNvPr id="12" name="TextBox 166"/>
            <p:cNvSpPr txBox="1">
              <a:spLocks/>
            </p:cNvSpPr>
            <p:nvPr/>
          </p:nvSpPr>
          <p:spPr>
            <a:xfrm>
              <a:off x="4512387" y="3800981"/>
              <a:ext cx="824570" cy="461588"/>
            </a:xfrm>
            <a:prstGeom prst="rect">
              <a:avLst/>
            </a:prstGeom>
          </p:spPr>
          <p:txBody>
            <a:bodyPr vert="horz" wrap="none" lIns="173359" tIns="86677" rIns="173359" bIns="86677">
              <a:normAutofit fontScale="92500" lnSpcReduction="20000"/>
            </a:bodyPr>
            <a:lstStyle/>
            <a:p>
              <a:pPr algn="ctr"/>
              <a:r>
                <a:rPr lang="en-US" sz="2418" b="1" dirty="0">
                  <a:solidFill>
                    <a:schemeClr val="bg1">
                      <a:lumMod val="50000"/>
                    </a:schemeClr>
                  </a:solidFill>
                  <a:latin typeface="微软雅黑" pitchFamily="34" charset="-122"/>
                  <a:ea typeface="微软雅黑" pitchFamily="34" charset="-122"/>
                  <a:cs typeface="+mn-ea"/>
                  <a:sym typeface="+mn-lt"/>
                </a:rPr>
                <a:t>25%</a:t>
              </a:r>
            </a:p>
          </p:txBody>
        </p:sp>
        <p:grpSp>
          <p:nvGrpSpPr>
            <p:cNvPr id="175" name="Group 174"/>
            <p:cNvGrpSpPr/>
            <p:nvPr/>
          </p:nvGrpSpPr>
          <p:grpSpPr>
            <a:xfrm>
              <a:off x="5240661" y="3746546"/>
              <a:ext cx="3363986" cy="553998"/>
              <a:chOff x="7244340" y="1605636"/>
              <a:chExt cx="4228523" cy="738664"/>
            </a:xfrm>
          </p:grpSpPr>
          <p:sp>
            <p:nvSpPr>
              <p:cNvPr id="17" name="TextBox 175"/>
              <p:cNvSpPr txBox="1">
                <a:spLocks/>
              </p:cNvSpPr>
              <p:nvPr/>
            </p:nvSpPr>
            <p:spPr>
              <a:xfrm>
                <a:off x="7244340" y="1882635"/>
                <a:ext cx="4228523" cy="461665"/>
              </a:xfrm>
              <a:prstGeom prst="rect">
                <a:avLst/>
              </a:prstGeom>
            </p:spPr>
            <p:txBody>
              <a:bodyPr vert="horz" wrap="square" lIns="153627" tIns="0" rIns="0" bIns="0" anchor="ctr" anchorCtr="0">
                <a:normAutofit fontScale="85000" lnSpcReduction="10000"/>
              </a:bodyPr>
              <a:lstStyle/>
              <a:p>
                <a:pPr>
                  <a:lnSpc>
                    <a:spcPct val="120000"/>
                  </a:lnSpc>
                </a:pPr>
                <a:r>
                  <a:rPr lang="zh-CN" altLang="en-US" sz="996" dirty="0">
                    <a:solidFill>
                      <a:schemeClr val="bg1">
                        <a:lumMod val="50000"/>
                      </a:schemeClr>
                    </a:solidFill>
                    <a:latin typeface="微软雅黑" pitchFamily="34" charset="-122"/>
                    <a:ea typeface="微软雅黑" pitchFamily="34" charset="-122"/>
                    <a:cs typeface="+mn-ea"/>
                    <a:sym typeface="+mn-lt"/>
                  </a:rPr>
                  <a:t>此部分内容作为文字排版占位显示 （建议使用主题字体）如需更</a:t>
                </a:r>
                <a:br>
                  <a:rPr lang="zh-CN" altLang="en-US" sz="996" dirty="0">
                    <a:solidFill>
                      <a:schemeClr val="bg1">
                        <a:lumMod val="50000"/>
                      </a:schemeClr>
                    </a:solidFill>
                    <a:latin typeface="微软雅黑" pitchFamily="34" charset="-122"/>
                    <a:ea typeface="微软雅黑" pitchFamily="34" charset="-122"/>
                    <a:cs typeface="+mn-ea"/>
                    <a:sym typeface="+mn-lt"/>
                  </a:rPr>
                </a:br>
                <a:r>
                  <a:rPr lang="zh-CN" altLang="en-US" sz="996" dirty="0">
                    <a:solidFill>
                      <a:schemeClr val="bg1">
                        <a:lumMod val="50000"/>
                      </a:schemeClr>
                    </a:solidFill>
                    <a:latin typeface="微软雅黑" pitchFamily="34" charset="-122"/>
                    <a:ea typeface="微软雅黑" pitchFamily="34" charset="-122"/>
                    <a:cs typeface="+mn-ea"/>
                    <a:sym typeface="+mn-lt"/>
                  </a:rPr>
                  <a:t>改请在（设置形状格式）菜单下（文本选项）中调整</a:t>
                </a:r>
              </a:p>
            </p:txBody>
          </p:sp>
          <p:sp>
            <p:nvSpPr>
              <p:cNvPr id="18" name="Rectangle 176"/>
              <p:cNvSpPr/>
              <p:nvPr/>
            </p:nvSpPr>
            <p:spPr>
              <a:xfrm>
                <a:off x="7244340" y="1605636"/>
                <a:ext cx="1076090" cy="276999"/>
              </a:xfrm>
              <a:prstGeom prst="rect">
                <a:avLst/>
              </a:prstGeom>
            </p:spPr>
            <p:txBody>
              <a:bodyPr wrap="none" lIns="153627" tIns="0" rIns="0" bIns="0" anchor="ctr" anchorCtr="0">
                <a:normAutofit/>
              </a:bodyPr>
              <a:lstStyle/>
              <a:p>
                <a:r>
                  <a:rPr lang="zh-CN" altLang="en-US" sz="1209" b="1" dirty="0">
                    <a:solidFill>
                      <a:schemeClr val="bg1">
                        <a:lumMod val="50000"/>
                      </a:schemeClr>
                    </a:solidFill>
                    <a:latin typeface="微软雅黑" pitchFamily="34" charset="-122"/>
                    <a:ea typeface="微软雅黑" pitchFamily="34" charset="-122"/>
                    <a:cs typeface="+mn-ea"/>
                    <a:sym typeface="+mn-lt"/>
                  </a:rPr>
                  <a:t>标题文本预设</a:t>
                </a:r>
              </a:p>
            </p:txBody>
          </p:sp>
        </p:grpSp>
      </p:grpSp>
    </p:spTree>
    <p:extLst>
      <p:ext uri="{BB962C8B-B14F-4D97-AF65-F5344CB8AC3E}">
        <p14:creationId xmlns:p14="http://schemas.microsoft.com/office/powerpoint/2010/main" val="4232466372"/>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500" fill="hold"/>
                                        <p:tgtEl>
                                          <p:spTgt spid="174"/>
                                        </p:tgtEl>
                                        <p:attrNameLst>
                                          <p:attrName>ppt_x</p:attrName>
                                        </p:attrNameLst>
                                      </p:cBhvr>
                                      <p:tavLst>
                                        <p:tav tm="0">
                                          <p:val>
                                            <p:strVal val="1+#ppt_w/2"/>
                                          </p:val>
                                        </p:tav>
                                        <p:tav tm="100000">
                                          <p:val>
                                            <p:strVal val="#ppt_x"/>
                                          </p:val>
                                        </p:tav>
                                      </p:tavLst>
                                    </p:anim>
                                    <p:anim calcmode="lin" valueType="num">
                                      <p:cBhvr additive="base">
                                        <p:cTn id="16" dur="500" fill="hold"/>
                                        <p:tgtEl>
                                          <p:spTgt spid="17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9555" y="1189751"/>
            <a:ext cx="5428745" cy="314422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p>
        </p:txBody>
      </p:sp>
      <p:sp>
        <p:nvSpPr>
          <p:cNvPr id="9" name="矩形 8"/>
          <p:cNvSpPr/>
          <p:nvPr/>
        </p:nvSpPr>
        <p:spPr>
          <a:xfrm>
            <a:off x="4836451" y="1386665"/>
            <a:ext cx="3790786" cy="1039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冬青黑体简体中文 W3" panose="020B0300000000000000" pitchFamily="34" charset="-122"/>
              <a:ea typeface="冬青黑体简体中文 W3" panose="020B0300000000000000" pitchFamily="34" charset="-122"/>
            </a:endParaRPr>
          </a:p>
        </p:txBody>
      </p:sp>
      <p:sp>
        <p:nvSpPr>
          <p:cNvPr id="13" name="矩形 12"/>
          <p:cNvSpPr/>
          <p:nvPr/>
        </p:nvSpPr>
        <p:spPr>
          <a:xfrm>
            <a:off x="6841768" y="3979268"/>
            <a:ext cx="1785469" cy="354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冬青黑体简体中文 W3" panose="020B0300000000000000" pitchFamily="34" charset="-122"/>
              <a:ea typeface="冬青黑体简体中文 W3" panose="020B0300000000000000" pitchFamily="34" charset="-122"/>
            </a:endParaRPr>
          </a:p>
        </p:txBody>
      </p:sp>
      <p:sp>
        <p:nvSpPr>
          <p:cNvPr id="15" name="Content Placeholder 2"/>
          <p:cNvSpPr txBox="1">
            <a:spLocks/>
          </p:cNvSpPr>
          <p:nvPr/>
        </p:nvSpPr>
        <p:spPr>
          <a:xfrm>
            <a:off x="4923404" y="1551823"/>
            <a:ext cx="776112" cy="417823"/>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a:t>
            </a:r>
            <a:endParaRPr lang="en-US" altLang="zh-CN"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996"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a:spLocks/>
          </p:cNvSpPr>
          <p:nvPr/>
        </p:nvSpPr>
        <p:spPr>
          <a:xfrm>
            <a:off x="5873398" y="2689942"/>
            <a:ext cx="2753839" cy="837453"/>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a:spLocks/>
          </p:cNvSpPr>
          <p:nvPr/>
        </p:nvSpPr>
        <p:spPr>
          <a:xfrm>
            <a:off x="5873398" y="1551824"/>
            <a:ext cx="2753839" cy="837453"/>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69"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69"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a:spLocks/>
          </p:cNvSpPr>
          <p:nvPr/>
        </p:nvSpPr>
        <p:spPr>
          <a:xfrm>
            <a:off x="6909807" y="4040129"/>
            <a:ext cx="1145579" cy="222497"/>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6"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6538752"/>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28853" y="1931236"/>
            <a:ext cx="2264861" cy="523311"/>
          </a:xfrm>
          <a:prstGeom prst="rect">
            <a:avLst/>
          </a:prstGeom>
        </p:spPr>
        <p:txBody>
          <a:bodyPr wrap="square">
            <a:spAutoFit/>
          </a:bodyPr>
          <a:lstStyle/>
          <a:p>
            <a:r>
              <a:rPr lang="zh-CN" altLang="en-US" sz="2801"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05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2628853" y="2393396"/>
            <a:ext cx="2592013" cy="683072"/>
          </a:xfrm>
          <a:prstGeom prst="rect">
            <a:avLst/>
          </a:prstGeom>
          <a:noFill/>
        </p:spPr>
        <p:txBody>
          <a:bodyPr wrap="square" rtlCol="0">
            <a:spAutoFit/>
          </a:bodyPr>
          <a:lstStyle/>
          <a:p>
            <a:pPr>
              <a:lnSpc>
                <a:spcPct val="150000"/>
              </a:lnSpc>
            </a:pPr>
            <a:r>
              <a:rPr lang="en-US" altLang="zh-CN" sz="853" dirty="0">
                <a:solidFill>
                  <a:schemeClr val="tx1">
                    <a:lumMod val="75000"/>
                    <a:lumOff val="25000"/>
                  </a:schemeClr>
                </a:solidFill>
                <a:latin typeface="Arial" panose="020B0604020202020204" pitchFamily="34" charset="0"/>
                <a:cs typeface="Arial" panose="020B0604020202020204" pitchFamily="34" charset="0"/>
                <a:sym typeface="+mn-lt"/>
              </a:rPr>
              <a:t>CLICK ADD RELATED TITLE TEXT, AND CLICK ADD RELATED TITLE TEXT, CLICK ADD RELATED TITLE</a:t>
            </a:r>
            <a:endParaRPr lang="zh-CN" altLang="en-US" sz="853"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2" name="椭圆 1">
            <a:extLst>
              <a:ext uri="{FF2B5EF4-FFF2-40B4-BE49-F238E27FC236}">
                <a16:creationId xmlns:a16="http://schemas.microsoft.com/office/drawing/2014/main" id="{3733F6B0-E058-45C7-B289-6BDEFDB9087F}"/>
              </a:ext>
            </a:extLst>
          </p:cNvPr>
          <p:cNvSpPr/>
          <p:nvPr/>
        </p:nvSpPr>
        <p:spPr>
          <a:xfrm>
            <a:off x="1044402" y="1780218"/>
            <a:ext cx="1368390" cy="1368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1" dirty="0">
                <a:solidFill>
                  <a:schemeClr val="bg1"/>
                </a:solidFill>
              </a:rPr>
              <a:t>02</a:t>
            </a:r>
            <a:endParaRPr lang="zh-CN" altLang="en-US" sz="4801" dirty="0">
              <a:solidFill>
                <a:schemeClr val="bg1"/>
              </a:solidFill>
            </a:endParaRPr>
          </a:p>
        </p:txBody>
      </p:sp>
      <p:pic>
        <p:nvPicPr>
          <p:cNvPr id="7" name="图片 6">
            <a:extLst>
              <a:ext uri="{FF2B5EF4-FFF2-40B4-BE49-F238E27FC236}">
                <a16:creationId xmlns:a16="http://schemas.microsoft.com/office/drawing/2014/main" id="{911A61A7-8FF2-46D4-94C7-D316DC536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498">
            <a:off x="5608356" y="373128"/>
            <a:ext cx="2923184" cy="4701506"/>
          </a:xfrm>
          <a:prstGeom prst="rect">
            <a:avLst/>
          </a:prstGeom>
        </p:spPr>
      </p:pic>
    </p:spTree>
    <p:extLst>
      <p:ext uri="{BB962C8B-B14F-4D97-AF65-F5344CB8AC3E}">
        <p14:creationId xmlns:p14="http://schemas.microsoft.com/office/powerpoint/2010/main" val="176505173"/>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633008" y="2551092"/>
            <a:ext cx="7827693" cy="182867"/>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3" name="椭圆 2"/>
          <p:cNvSpPr/>
          <p:nvPr/>
        </p:nvSpPr>
        <p:spPr>
          <a:xfrm>
            <a:off x="633008" y="2606516"/>
            <a:ext cx="71958" cy="72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4" name="椭圆 3"/>
          <p:cNvSpPr/>
          <p:nvPr/>
        </p:nvSpPr>
        <p:spPr>
          <a:xfrm>
            <a:off x="1153463"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5" name="椭圆 4"/>
          <p:cNvSpPr/>
          <p:nvPr/>
        </p:nvSpPr>
        <p:spPr>
          <a:xfrm>
            <a:off x="2714829"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6" name="椭圆 5"/>
          <p:cNvSpPr/>
          <p:nvPr/>
        </p:nvSpPr>
        <p:spPr>
          <a:xfrm>
            <a:off x="3235284"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7" name="椭圆 6"/>
          <p:cNvSpPr/>
          <p:nvPr/>
        </p:nvSpPr>
        <p:spPr>
          <a:xfrm>
            <a:off x="4276195" y="2606516"/>
            <a:ext cx="71958" cy="72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8" name="椭圆 7"/>
          <p:cNvSpPr/>
          <p:nvPr/>
        </p:nvSpPr>
        <p:spPr>
          <a:xfrm>
            <a:off x="4796650"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9" name="椭圆 8"/>
          <p:cNvSpPr/>
          <p:nvPr/>
        </p:nvSpPr>
        <p:spPr>
          <a:xfrm>
            <a:off x="5837562"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10" name="椭圆 9"/>
          <p:cNvSpPr/>
          <p:nvPr/>
        </p:nvSpPr>
        <p:spPr>
          <a:xfrm>
            <a:off x="6358016"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11" name="椭圆 10"/>
          <p:cNvSpPr/>
          <p:nvPr/>
        </p:nvSpPr>
        <p:spPr>
          <a:xfrm>
            <a:off x="7398927"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12" name="椭圆 11"/>
          <p:cNvSpPr/>
          <p:nvPr/>
        </p:nvSpPr>
        <p:spPr>
          <a:xfrm>
            <a:off x="7919382"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grpSp>
        <p:nvGrpSpPr>
          <p:cNvPr id="13" name="组合 12"/>
          <p:cNvGrpSpPr/>
          <p:nvPr/>
        </p:nvGrpSpPr>
        <p:grpSpPr>
          <a:xfrm>
            <a:off x="681801" y="1278458"/>
            <a:ext cx="984362" cy="1100564"/>
            <a:chOff x="1500890" y="1279283"/>
            <a:chExt cx="984937" cy="1100373"/>
          </a:xfrm>
          <a:solidFill>
            <a:srgbClr val="DEA900"/>
          </a:solidFill>
        </p:grpSpPr>
        <p:sp>
          <p:nvSpPr>
            <p:cNvPr id="14"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15" name="Rectangle 13" descr="FD1DDF730CE4456e89755B07FE1653D0# #Rectangle 13"/>
            <p:cNvSpPr>
              <a:spLocks noChangeArrowheads="1"/>
            </p:cNvSpPr>
            <p:nvPr/>
          </p:nvSpPr>
          <p:spPr bwMode="auto">
            <a:xfrm>
              <a:off x="2038539" y="1573162"/>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700" dirty="0">
                  <a:solidFill>
                    <a:schemeClr val="bg1"/>
                  </a:solidFill>
                  <a:latin typeface="+mj-ea"/>
                  <a:ea typeface="+mj-ea"/>
                  <a:cs typeface="Arial" pitchFamily="34" charset="0"/>
                </a:rPr>
                <a:t>01</a:t>
              </a:r>
            </a:p>
          </p:txBody>
        </p:sp>
        <p:sp>
          <p:nvSpPr>
            <p:cNvPr id="16" name="TextBox 15"/>
            <p:cNvSpPr txBox="1"/>
            <p:nvPr/>
          </p:nvSpPr>
          <p:spPr>
            <a:xfrm>
              <a:off x="1504928" y="1356143"/>
              <a:ext cx="543984" cy="307682"/>
            </a:xfrm>
            <a:prstGeom prst="rect">
              <a:avLst/>
            </a:prstGeom>
            <a:noFill/>
          </p:spPr>
          <p:txBody>
            <a:bodyPr vert="horz" wrap="none" rtlCol="0">
              <a:spAutoFit/>
            </a:bodyPr>
            <a:lstStyle/>
            <a:p>
              <a:pPr algn="ctr"/>
              <a:r>
                <a:rPr lang="zh-CN" altLang="en-US" sz="1400" dirty="0">
                  <a:solidFill>
                    <a:schemeClr val="bg1"/>
                  </a:solidFill>
                  <a:latin typeface="+mj-ea"/>
                  <a:ea typeface="+mj-ea"/>
                </a:rPr>
                <a:t>目标</a:t>
              </a:r>
            </a:p>
          </p:txBody>
        </p:sp>
      </p:grpSp>
      <p:grpSp>
        <p:nvGrpSpPr>
          <p:cNvPr id="17" name="组合 16"/>
          <p:cNvGrpSpPr/>
          <p:nvPr/>
        </p:nvGrpSpPr>
        <p:grpSpPr>
          <a:xfrm>
            <a:off x="1734182" y="1278458"/>
            <a:ext cx="2016938" cy="985108"/>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19"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20" name="Rectangle 13" descr="FD1DDF730CE4456e89755B07FE1653D0# #Rectangle 13"/>
            <p:cNvSpPr>
              <a:spLocks noChangeArrowheads="1"/>
            </p:cNvSpPr>
            <p:nvPr/>
          </p:nvSpPr>
          <p:spPr bwMode="auto">
            <a:xfrm>
              <a:off x="2679894" y="1678386"/>
              <a:ext cx="1737861"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此处添加目标扼要说明，</a:t>
              </a:r>
              <a:endParaRPr lang="en-US" altLang="zh-CN" sz="8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添加简短说明文字。</a:t>
              </a:r>
              <a:endParaRPr lang="en-US" altLang="zh-CN" sz="800" dirty="0">
                <a:solidFill>
                  <a:schemeClr val="bg1">
                    <a:lumMod val="50000"/>
                  </a:schemeClr>
                </a:solidFill>
                <a:latin typeface="微软雅黑" pitchFamily="34" charset="-122"/>
                <a:ea typeface="微软雅黑" pitchFamily="34" charset="-122"/>
              </a:endParaRPr>
            </a:p>
          </p:txBody>
        </p:sp>
      </p:grpSp>
      <p:grpSp>
        <p:nvGrpSpPr>
          <p:cNvPr id="21" name="组合 20"/>
          <p:cNvGrpSpPr/>
          <p:nvPr/>
        </p:nvGrpSpPr>
        <p:grpSpPr>
          <a:xfrm>
            <a:off x="1709899" y="2930370"/>
            <a:ext cx="984362" cy="1100564"/>
            <a:chOff x="1993813" y="2815696"/>
            <a:chExt cx="984937" cy="1100373"/>
          </a:xfrm>
          <a:solidFill>
            <a:srgbClr val="DEA900"/>
          </a:solidFill>
        </p:grpSpPr>
        <p:sp>
          <p:nvSpPr>
            <p:cNvPr id="22"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23" name="Rectangle 13" descr="FD1DDF730CE4456e89755B07FE1653D0# #Rectangle 13"/>
            <p:cNvSpPr>
              <a:spLocks noChangeArrowheads="1"/>
            </p:cNvSpPr>
            <p:nvPr/>
          </p:nvSpPr>
          <p:spPr bwMode="auto">
            <a:xfrm>
              <a:off x="2531462" y="3226688"/>
              <a:ext cx="419134" cy="415402"/>
            </a:xfrm>
            <a:prstGeom prst="rect">
              <a:avLst/>
            </a:prstGeom>
            <a:noFill/>
            <a:ln w="9525">
              <a:noFill/>
              <a:miter lim="800000"/>
              <a:headEnd/>
              <a:tailEnd/>
            </a:ln>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700" dirty="0">
                  <a:solidFill>
                    <a:schemeClr val="bg1"/>
                  </a:solidFill>
                  <a:latin typeface="+mj-ea"/>
                  <a:ea typeface="+mj-ea"/>
                  <a:cs typeface="Arial" pitchFamily="34" charset="0"/>
                </a:rPr>
                <a:t>02</a:t>
              </a:r>
            </a:p>
          </p:txBody>
        </p:sp>
        <p:sp>
          <p:nvSpPr>
            <p:cNvPr id="24" name="TextBox 23"/>
            <p:cNvSpPr txBox="1"/>
            <p:nvPr/>
          </p:nvSpPr>
          <p:spPr>
            <a:xfrm>
              <a:off x="1997851" y="3009669"/>
              <a:ext cx="543984" cy="307682"/>
            </a:xfrm>
            <a:prstGeom prst="rect">
              <a:avLst/>
            </a:prstGeom>
            <a:noFill/>
          </p:spPr>
          <p:txBody>
            <a:bodyPr vert="horz" wrap="none" rtlCol="0">
              <a:spAutoFit/>
            </a:bodyPr>
            <a:lstStyle/>
            <a:p>
              <a:pPr algn="ctr"/>
              <a:r>
                <a:rPr lang="zh-CN" altLang="en-US" sz="1400" dirty="0">
                  <a:solidFill>
                    <a:schemeClr val="bg1"/>
                  </a:solidFill>
                  <a:latin typeface="+mj-ea"/>
                  <a:ea typeface="+mj-ea"/>
                </a:rPr>
                <a:t>目标</a:t>
              </a:r>
            </a:p>
          </p:txBody>
        </p:sp>
      </p:grpSp>
      <p:grpSp>
        <p:nvGrpSpPr>
          <p:cNvPr id="25" name="组合 24"/>
          <p:cNvGrpSpPr/>
          <p:nvPr/>
        </p:nvGrpSpPr>
        <p:grpSpPr>
          <a:xfrm>
            <a:off x="4286583" y="1278458"/>
            <a:ext cx="984362" cy="1100564"/>
            <a:chOff x="4572000" y="1164069"/>
            <a:chExt cx="984937" cy="1100373"/>
          </a:xfrm>
          <a:solidFill>
            <a:srgbClr val="DEA900"/>
          </a:solidFill>
        </p:grpSpPr>
        <p:sp>
          <p:nvSpPr>
            <p:cNvPr id="26"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27" name="Rectangle 13" descr="FD1DDF730CE4456e89755B07FE1653D0# #Rectangle 13"/>
            <p:cNvSpPr>
              <a:spLocks noChangeArrowheads="1"/>
            </p:cNvSpPr>
            <p:nvPr/>
          </p:nvSpPr>
          <p:spPr bwMode="auto">
            <a:xfrm>
              <a:off x="5109649" y="145794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700" dirty="0">
                  <a:solidFill>
                    <a:schemeClr val="bg1"/>
                  </a:solidFill>
                  <a:latin typeface="+mj-ea"/>
                  <a:ea typeface="+mj-ea"/>
                  <a:cs typeface="Arial" pitchFamily="34" charset="0"/>
                </a:rPr>
                <a:t>03</a:t>
              </a:r>
              <a:endParaRPr lang="en-US" altLang="zh-CN" sz="4400" dirty="0">
                <a:solidFill>
                  <a:schemeClr val="bg1"/>
                </a:solidFill>
                <a:latin typeface="+mj-ea"/>
                <a:ea typeface="+mj-ea"/>
                <a:cs typeface="Arial" pitchFamily="34" charset="0"/>
              </a:endParaRPr>
            </a:p>
          </p:txBody>
        </p:sp>
        <p:sp>
          <p:nvSpPr>
            <p:cNvPr id="28" name="TextBox 27"/>
            <p:cNvSpPr txBox="1"/>
            <p:nvPr/>
          </p:nvSpPr>
          <p:spPr>
            <a:xfrm>
              <a:off x="4576038" y="1240929"/>
              <a:ext cx="543984" cy="307682"/>
            </a:xfrm>
            <a:prstGeom prst="rect">
              <a:avLst/>
            </a:prstGeom>
            <a:noFill/>
          </p:spPr>
          <p:txBody>
            <a:bodyPr vert="horz" wrap="none" rtlCol="0">
              <a:spAutoFit/>
            </a:bodyPr>
            <a:lstStyle/>
            <a:p>
              <a:pPr algn="ctr"/>
              <a:r>
                <a:rPr lang="zh-CN" altLang="en-US" sz="1400" dirty="0">
                  <a:solidFill>
                    <a:schemeClr val="bg1"/>
                  </a:solidFill>
                  <a:latin typeface="+mj-ea"/>
                  <a:ea typeface="+mj-ea"/>
                </a:rPr>
                <a:t>目标</a:t>
              </a:r>
            </a:p>
          </p:txBody>
        </p:sp>
      </p:grpSp>
      <p:grpSp>
        <p:nvGrpSpPr>
          <p:cNvPr id="29" name="组合 28"/>
          <p:cNvGrpSpPr/>
          <p:nvPr/>
        </p:nvGrpSpPr>
        <p:grpSpPr>
          <a:xfrm>
            <a:off x="5338963" y="1278458"/>
            <a:ext cx="2016938" cy="985108"/>
            <a:chOff x="2553885" y="1279283"/>
            <a:chExt cx="2018115" cy="984937"/>
          </a:xfrm>
        </p:grpSpPr>
        <p:sp>
          <p:nvSpPr>
            <p:cNvPr id="30" name="矩形 29"/>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31"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32" name="Rectangle 13" descr="FD1DDF730CE4456e89755B07FE1653D0# #Rectangle 13"/>
            <p:cNvSpPr>
              <a:spLocks noChangeArrowheads="1"/>
            </p:cNvSpPr>
            <p:nvPr/>
          </p:nvSpPr>
          <p:spPr bwMode="auto">
            <a:xfrm>
              <a:off x="2679894" y="1678386"/>
              <a:ext cx="1737861"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此处添加目标扼要说明，</a:t>
              </a:r>
              <a:endParaRPr lang="en-US" altLang="zh-CN" sz="8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添加简短说明文字。</a:t>
              </a:r>
              <a:endParaRPr lang="en-US" altLang="zh-CN" sz="800" dirty="0">
                <a:solidFill>
                  <a:schemeClr val="bg1">
                    <a:lumMod val="50000"/>
                  </a:schemeClr>
                </a:solidFill>
                <a:latin typeface="微软雅黑" pitchFamily="34" charset="-122"/>
                <a:ea typeface="微软雅黑" pitchFamily="34" charset="-122"/>
              </a:endParaRPr>
            </a:p>
          </p:txBody>
        </p:sp>
      </p:grpSp>
      <p:sp>
        <p:nvSpPr>
          <p:cNvPr id="33" name="椭圆 32"/>
          <p:cNvSpPr/>
          <p:nvPr/>
        </p:nvSpPr>
        <p:spPr>
          <a:xfrm>
            <a:off x="1673918" y="2606516"/>
            <a:ext cx="71958" cy="72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34" name="椭圆 33"/>
          <p:cNvSpPr/>
          <p:nvPr/>
        </p:nvSpPr>
        <p:spPr>
          <a:xfrm>
            <a:off x="2194374"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35" name="椭圆 34"/>
          <p:cNvSpPr/>
          <p:nvPr/>
        </p:nvSpPr>
        <p:spPr>
          <a:xfrm>
            <a:off x="3755740"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36" name="椭圆 35"/>
          <p:cNvSpPr/>
          <p:nvPr/>
        </p:nvSpPr>
        <p:spPr>
          <a:xfrm>
            <a:off x="5317105" y="2606516"/>
            <a:ext cx="71958" cy="72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sp>
        <p:nvSpPr>
          <p:cNvPr id="37" name="椭圆 36"/>
          <p:cNvSpPr/>
          <p:nvPr/>
        </p:nvSpPr>
        <p:spPr>
          <a:xfrm>
            <a:off x="6878471" y="2606516"/>
            <a:ext cx="71958" cy="7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sz="1799">
              <a:latin typeface="+mj-ea"/>
              <a:ea typeface="+mj-ea"/>
            </a:endParaRPr>
          </a:p>
        </p:txBody>
      </p:sp>
      <p:grpSp>
        <p:nvGrpSpPr>
          <p:cNvPr id="38" name="组合 37"/>
          <p:cNvGrpSpPr/>
          <p:nvPr/>
        </p:nvGrpSpPr>
        <p:grpSpPr>
          <a:xfrm>
            <a:off x="2766438" y="3045827"/>
            <a:ext cx="2016938" cy="985108"/>
            <a:chOff x="2553885" y="1279283"/>
            <a:chExt cx="2018115" cy="984937"/>
          </a:xfrm>
        </p:grpSpPr>
        <p:sp>
          <p:nvSpPr>
            <p:cNvPr id="39" name="矩形 38"/>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40"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41" name="Rectangle 13" descr="FD1DDF730CE4456e89755B07FE1653D0# #Rectangle 13"/>
            <p:cNvSpPr>
              <a:spLocks noChangeArrowheads="1"/>
            </p:cNvSpPr>
            <p:nvPr/>
          </p:nvSpPr>
          <p:spPr bwMode="auto">
            <a:xfrm>
              <a:off x="2679894" y="1678386"/>
              <a:ext cx="1737861"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此处添加目标扼要说明，</a:t>
              </a:r>
              <a:endParaRPr lang="en-US" altLang="zh-CN" sz="8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添加简短说明文字。</a:t>
              </a:r>
              <a:endParaRPr lang="en-US" altLang="zh-CN" sz="800" dirty="0">
                <a:solidFill>
                  <a:schemeClr val="bg1">
                    <a:lumMod val="50000"/>
                  </a:schemeClr>
                </a:solidFill>
                <a:latin typeface="微软雅黑" pitchFamily="34" charset="-122"/>
                <a:ea typeface="微软雅黑" pitchFamily="34" charset="-122"/>
              </a:endParaRPr>
            </a:p>
          </p:txBody>
        </p:sp>
      </p:grpSp>
      <p:grpSp>
        <p:nvGrpSpPr>
          <p:cNvPr id="42" name="组合 41"/>
          <p:cNvGrpSpPr/>
          <p:nvPr/>
        </p:nvGrpSpPr>
        <p:grpSpPr>
          <a:xfrm>
            <a:off x="5345381" y="2930370"/>
            <a:ext cx="984362" cy="1100564"/>
            <a:chOff x="5631416" y="2815696"/>
            <a:chExt cx="984937" cy="1100373"/>
          </a:xfrm>
          <a:solidFill>
            <a:srgbClr val="DEA900"/>
          </a:solidFill>
        </p:grpSpPr>
        <p:sp>
          <p:nvSpPr>
            <p:cNvPr id="43"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44" name="Rectangle 13" descr="FD1DDF730CE4456e89755B07FE1653D0# #Rectangle 13"/>
            <p:cNvSpPr>
              <a:spLocks noChangeArrowheads="1"/>
            </p:cNvSpPr>
            <p:nvPr/>
          </p:nvSpPr>
          <p:spPr bwMode="auto">
            <a:xfrm>
              <a:off x="6169065" y="322668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700" dirty="0">
                  <a:solidFill>
                    <a:schemeClr val="bg1"/>
                  </a:solidFill>
                  <a:latin typeface="+mj-ea"/>
                  <a:ea typeface="+mj-ea"/>
                  <a:cs typeface="Arial" pitchFamily="34" charset="0"/>
                </a:rPr>
                <a:t>04</a:t>
              </a:r>
              <a:endParaRPr lang="en-US" altLang="zh-CN" sz="4400" dirty="0">
                <a:solidFill>
                  <a:schemeClr val="bg1"/>
                </a:solidFill>
                <a:latin typeface="+mj-ea"/>
                <a:ea typeface="+mj-ea"/>
                <a:cs typeface="Arial" pitchFamily="34" charset="0"/>
              </a:endParaRPr>
            </a:p>
          </p:txBody>
        </p:sp>
        <p:sp>
          <p:nvSpPr>
            <p:cNvPr id="45" name="TextBox 44"/>
            <p:cNvSpPr txBox="1"/>
            <p:nvPr/>
          </p:nvSpPr>
          <p:spPr>
            <a:xfrm>
              <a:off x="5635454" y="3009669"/>
              <a:ext cx="543984" cy="307682"/>
            </a:xfrm>
            <a:prstGeom prst="rect">
              <a:avLst/>
            </a:prstGeom>
            <a:noFill/>
          </p:spPr>
          <p:txBody>
            <a:bodyPr vert="horz" wrap="none" rtlCol="0">
              <a:spAutoFit/>
            </a:bodyPr>
            <a:lstStyle/>
            <a:p>
              <a:pPr algn="ctr"/>
              <a:r>
                <a:rPr lang="zh-CN" altLang="en-US" sz="1400" dirty="0">
                  <a:solidFill>
                    <a:schemeClr val="bg1"/>
                  </a:solidFill>
                  <a:latin typeface="+mj-ea"/>
                  <a:ea typeface="+mj-ea"/>
                </a:rPr>
                <a:t>目标</a:t>
              </a:r>
            </a:p>
          </p:txBody>
        </p:sp>
      </p:grpSp>
      <p:grpSp>
        <p:nvGrpSpPr>
          <p:cNvPr id="46" name="组合 45"/>
          <p:cNvGrpSpPr/>
          <p:nvPr/>
        </p:nvGrpSpPr>
        <p:grpSpPr>
          <a:xfrm>
            <a:off x="6401920" y="3045827"/>
            <a:ext cx="2016938" cy="985108"/>
            <a:chOff x="2553885" y="1279283"/>
            <a:chExt cx="2018115" cy="984937"/>
          </a:xfrm>
        </p:grpSpPr>
        <p:sp>
          <p:nvSpPr>
            <p:cNvPr id="47" name="矩形 46"/>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mj-ea"/>
                <a:ea typeface="+mj-ea"/>
              </a:endParaRPr>
            </a:p>
          </p:txBody>
        </p:sp>
        <p:sp>
          <p:nvSpPr>
            <p:cNvPr id="48"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49" name="Rectangle 13" descr="FD1DDF730CE4456e89755B07FE1653D0# #Rectangle 13"/>
            <p:cNvSpPr>
              <a:spLocks noChangeArrowheads="1"/>
            </p:cNvSpPr>
            <p:nvPr/>
          </p:nvSpPr>
          <p:spPr bwMode="auto">
            <a:xfrm>
              <a:off x="2679894" y="1678386"/>
              <a:ext cx="1737861"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此处添加目标扼要说明，</a:t>
              </a:r>
              <a:endParaRPr lang="en-US" altLang="zh-CN" sz="8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800" dirty="0">
                  <a:solidFill>
                    <a:schemeClr val="bg1">
                      <a:lumMod val="50000"/>
                    </a:schemeClr>
                  </a:solidFill>
                  <a:latin typeface="微软雅黑" pitchFamily="34" charset="-122"/>
                  <a:ea typeface="微软雅黑" pitchFamily="34" charset="-122"/>
                </a:rPr>
                <a:t>添加简短说明文字。</a:t>
              </a:r>
              <a:endParaRPr lang="en-US" altLang="zh-CN" sz="800" dirty="0">
                <a:solidFill>
                  <a:schemeClr val="bg1">
                    <a:lumMod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761484581"/>
      </p:ext>
    </p:extLst>
  </p:cSld>
  <p:clrMapOvr>
    <a:masterClrMapping/>
  </p:clrMapOvr>
  <mc:AlternateContent xmlns:mc="http://schemas.openxmlformats.org/markup-compatibility/2006" xmlns:p14="http://schemas.microsoft.com/office/powerpoint/2010/main">
    <mc:Choice Requires="p14">
      <p:transition spd="slow" p14:dur="125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
                                        <p:tgtEl>
                                          <p:spTgt spid="33"/>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
                                        <p:tgtEl>
                                          <p:spTgt spid="34"/>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childTnLst>
                          </p:cTn>
                        </p:par>
                        <p:par>
                          <p:cTn id="28" fill="hold">
                            <p:stCondLst>
                              <p:cond delay="8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9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11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childTnLst>
                          </p:cTn>
                        </p:par>
                        <p:par>
                          <p:cTn id="44" fill="hold">
                            <p:stCondLst>
                              <p:cond delay="12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
                                        <p:tgtEl>
                                          <p:spTgt spid="36"/>
                                        </p:tgtEl>
                                      </p:cBhvr>
                                    </p:animEffect>
                                  </p:childTnLst>
                                </p:cTn>
                              </p:par>
                            </p:childTnLst>
                          </p:cTn>
                        </p:par>
                        <p:par>
                          <p:cTn id="48" fill="hold">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
                                        <p:tgtEl>
                                          <p:spTgt spid="9"/>
                                        </p:tgtEl>
                                      </p:cBhvr>
                                    </p:animEffect>
                                  </p:childTnLst>
                                </p:cTn>
                              </p:par>
                            </p:childTnLst>
                          </p:cTn>
                        </p:par>
                        <p:par>
                          <p:cTn id="52" fill="hold">
                            <p:stCondLst>
                              <p:cond delay="14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
                                        <p:tgtEl>
                                          <p:spTgt spid="37"/>
                                        </p:tgtEl>
                                      </p:cBhvr>
                                    </p:animEffect>
                                  </p:childTnLst>
                                </p:cTn>
                              </p:par>
                            </p:childTnLst>
                          </p:cTn>
                        </p:par>
                        <p:par>
                          <p:cTn id="60" fill="hold">
                            <p:stCondLst>
                              <p:cond delay="16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childTnLst>
                          </p:cTn>
                        </p:par>
                        <p:par>
                          <p:cTn id="64" fill="hold">
                            <p:stCondLst>
                              <p:cond delay="17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
                                        <p:tgtEl>
                                          <p:spTgt spid="12"/>
                                        </p:tgtEl>
                                      </p:cBhvr>
                                    </p:animEffect>
                                  </p:childTnLst>
                                </p:cTn>
                              </p:par>
                            </p:childTnLst>
                          </p:cTn>
                        </p:par>
                        <p:par>
                          <p:cTn id="68" fill="hold">
                            <p:stCondLst>
                              <p:cond delay="1800"/>
                            </p:stCondLst>
                            <p:childTnLst>
                              <p:par>
                                <p:cTn id="69" presetID="42"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28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3300"/>
                            </p:stCondLst>
                            <p:childTnLst>
                              <p:par>
                                <p:cTn id="79" presetID="47"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4300"/>
                            </p:stCondLst>
                            <p:childTnLst>
                              <p:par>
                                <p:cTn id="85" presetID="22" presetClass="entr" presetSubtype="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4800"/>
                            </p:stCondLst>
                            <p:childTnLst>
                              <p:par>
                                <p:cTn id="89" presetID="42"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58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6300"/>
                            </p:stCondLst>
                            <p:childTnLst>
                              <p:par>
                                <p:cTn id="99" presetID="47"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7300"/>
                            </p:stCondLst>
                            <p:childTnLst>
                              <p:par>
                                <p:cTn id="105" presetID="22" presetClass="entr" presetSubtype="8"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3" grpId="0" animBg="1"/>
      <p:bldP spid="34" grpId="0" animBg="1"/>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10.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1_自定义设计方案">
  <a:themeElements>
    <a:clrScheme name="自定义 173">
      <a:dk1>
        <a:sysClr val="windowText" lastClr="000000"/>
      </a:dk1>
      <a:lt1>
        <a:sysClr val="window" lastClr="FFFFFF"/>
      </a:lt1>
      <a:dk2>
        <a:srgbClr val="4E5B6F"/>
      </a:dk2>
      <a:lt2>
        <a:srgbClr val="D6ECFF"/>
      </a:lt2>
      <a:accent1>
        <a:srgbClr val="02A0D8"/>
      </a:accent1>
      <a:accent2>
        <a:srgbClr val="CC0000"/>
      </a:accent2>
      <a:accent3>
        <a:srgbClr val="02A0D8"/>
      </a:accent3>
      <a:accent4>
        <a:srgbClr val="CC0000"/>
      </a:accent4>
      <a:accent5>
        <a:srgbClr val="02A0D8"/>
      </a:accent5>
      <a:accent6>
        <a:srgbClr val="CC0000"/>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2180</Words>
  <PresentationFormat>自定义</PresentationFormat>
  <Paragraphs>227</Paragraphs>
  <Slides>24</Slides>
  <Notes>18</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Clear Sans</vt:lpstr>
      <vt:lpstr>Clear Sans Light</vt:lpstr>
      <vt:lpstr>Gill Sans</vt:lpstr>
      <vt:lpstr>Kontrapunkt Bob Bold</vt:lpstr>
      <vt:lpstr>冬青黑体简体中文 W3</vt:lpstr>
      <vt:lpstr>方正兰亭黑_GBK</vt:lpstr>
      <vt:lpstr>华文黑体</vt:lpstr>
      <vt:lpstr>迷你简立黑</vt:lpstr>
      <vt:lpstr>宋体</vt:lpstr>
      <vt:lpstr>微软雅黑</vt:lpstr>
      <vt:lpstr>微软雅黑 Light</vt:lpstr>
      <vt:lpstr>Agency FB</vt:lpstr>
      <vt:lpstr>Arial</vt:lpstr>
      <vt:lpstr>Calibri</vt:lpstr>
      <vt:lpstr>Calibri Light</vt:lpstr>
      <vt:lpstr>Open Sans</vt:lpstr>
      <vt:lpstr>Segoe UI Black</vt:lpstr>
      <vt:lpstr>Times New Roman</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2016-10-17T14:00:15Z</dcterms:created>
  <dcterms:modified xsi:type="dcterms:W3CDTF">2017-08-05T09:03:48Z</dcterms:modified>
</cp:coreProperties>
</file>