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0" r:id="rId4"/>
    <p:sldMasterId id="214748370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y="5143500" cx="9144000"/>
  <p:notesSz cx="6858000" cy="9144000"/>
  <p:embeddedFontLst>
    <p:embeddedFont>
      <p:font typeface="Montserrat"/>
      <p:regular r:id="rId42"/>
      <p:bold r:id="rId43"/>
      <p:italic r:id="rId44"/>
      <p:boldItalic r:id="rId45"/>
    </p:embeddedFont>
    <p:embeddedFont>
      <p:font typeface="Abril Fatface"/>
      <p:regular r:id="rId46"/>
    </p:embeddedFont>
    <p:embeddedFont>
      <p:font typeface="Montserrat Black"/>
      <p:bold r:id="rId47"/>
      <p:boldItalic r:id="rId48"/>
    </p:embeddedFont>
    <p:embeddedFont>
      <p:font typeface="Libre Baskerville"/>
      <p:regular r:id="rId49"/>
      <p:bold r:id="rId50"/>
      <p:italic r:id="rId51"/>
    </p:embeddedFont>
    <p:embeddedFont>
      <p:font typeface="Rubik"/>
      <p:regular r:id="rId52"/>
      <p:bold r:id="rId53"/>
      <p:italic r:id="rId54"/>
      <p:boldItalic r:id="rId55"/>
    </p:embeddedFont>
    <p:embeddedFont>
      <p:font typeface="Merriweather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font" Target="fonts/Montserrat-regular.fntdata"/><Relationship Id="rId41" Type="http://schemas.openxmlformats.org/officeDocument/2006/relationships/slide" Target="slides/slide35.xml"/><Relationship Id="rId44" Type="http://schemas.openxmlformats.org/officeDocument/2006/relationships/font" Target="fonts/Montserrat-italic.fntdata"/><Relationship Id="rId43" Type="http://schemas.openxmlformats.org/officeDocument/2006/relationships/font" Target="fonts/Montserrat-bold.fntdata"/><Relationship Id="rId46" Type="http://schemas.openxmlformats.org/officeDocument/2006/relationships/font" Target="fonts/AbrilFatface-regular.fntdata"/><Relationship Id="rId45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MontserratBlack-boldItalic.fntdata"/><Relationship Id="rId47" Type="http://schemas.openxmlformats.org/officeDocument/2006/relationships/font" Target="fonts/MontserratBlack-bold.fntdata"/><Relationship Id="rId49" Type="http://schemas.openxmlformats.org/officeDocument/2006/relationships/font" Target="fonts/LibreBaskerville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LibreBaskerville-italic.fntdata"/><Relationship Id="rId50" Type="http://schemas.openxmlformats.org/officeDocument/2006/relationships/font" Target="fonts/LibreBaskerville-bold.fntdata"/><Relationship Id="rId53" Type="http://schemas.openxmlformats.org/officeDocument/2006/relationships/font" Target="fonts/Rubik-bold.fntdata"/><Relationship Id="rId52" Type="http://schemas.openxmlformats.org/officeDocument/2006/relationships/font" Target="fonts/Rubik-regular.fntdata"/><Relationship Id="rId11" Type="http://schemas.openxmlformats.org/officeDocument/2006/relationships/slide" Target="slides/slide5.xml"/><Relationship Id="rId55" Type="http://schemas.openxmlformats.org/officeDocument/2006/relationships/font" Target="fonts/Rubik-boldItalic.fntdata"/><Relationship Id="rId10" Type="http://schemas.openxmlformats.org/officeDocument/2006/relationships/slide" Target="slides/slide4.xml"/><Relationship Id="rId54" Type="http://schemas.openxmlformats.org/officeDocument/2006/relationships/font" Target="fonts/Rubik-italic.fntdata"/><Relationship Id="rId13" Type="http://schemas.openxmlformats.org/officeDocument/2006/relationships/slide" Target="slides/slide7.xml"/><Relationship Id="rId57" Type="http://schemas.openxmlformats.org/officeDocument/2006/relationships/font" Target="fonts/Merriweather-bold.fntdata"/><Relationship Id="rId12" Type="http://schemas.openxmlformats.org/officeDocument/2006/relationships/slide" Target="slides/slide6.xml"/><Relationship Id="rId56" Type="http://schemas.openxmlformats.org/officeDocument/2006/relationships/font" Target="fonts/Merriweather-regular.fntdata"/><Relationship Id="rId15" Type="http://schemas.openxmlformats.org/officeDocument/2006/relationships/slide" Target="slides/slide9.xml"/><Relationship Id="rId59" Type="http://schemas.openxmlformats.org/officeDocument/2006/relationships/font" Target="fonts/Merriweather-boldItalic.fntdata"/><Relationship Id="rId14" Type="http://schemas.openxmlformats.org/officeDocument/2006/relationships/slide" Target="slides/slide8.xml"/><Relationship Id="rId58" Type="http://schemas.openxmlformats.org/officeDocument/2006/relationships/font" Target="fonts/Merriweather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d152d6e0a9_2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d152d6e0a9_2_18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d152d6e0a9_2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d152d6e0a9_2_28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d152d6e0a9_2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d152d6e0a9_2_29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d152d6e0a9_2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d152d6e0a9_2_3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d152d6e0a9_2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d152d6e0a9_2_3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d152d6e0a9_2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gd152d6e0a9_2_3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d152d6e0a9_2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gd152d6e0a9_2_37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d152d6e0a9_2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gd152d6e0a9_2_39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d152d6e0a9_2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gd152d6e0a9_2_40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d152d6e0a9_2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gd152d6e0a9_2_4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d152d6e0a9_2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gd152d6e0a9_2_4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d152d6e0a9_2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d152d6e0a9_2_19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d152d6e0a9_2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gd152d6e0a9_2_47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d152d6e0a9_2_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gd152d6e0a9_2_49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d152d6e0a9_2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gd152d6e0a9_2_5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d152d6e0a9_2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gd152d6e0a9_2_5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d152d6e0a9_2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gd152d6e0a9_2_5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d152d6e0a9_2_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gd152d6e0a9_2_5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d152d6e0a9_2_5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gd152d6e0a9_2_57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d152d6e0a9_2_5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gd152d6e0a9_2_59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d152d6e0a9_2_6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gd152d6e0a9_2_6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d152d6e0a9_2_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gd152d6e0a9_2_6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d152d6e0a9_2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d152d6e0a9_2_20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d152d6e0a9_2_6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gd152d6e0a9_2_6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d152d6e0a9_2_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gd152d6e0a9_2_69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d152d6e0a9_2_7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gd152d6e0a9_2_7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d152d6e0a9_2_7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gd152d6e0a9_2_7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d152d6e0a9_2_7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gd152d6e0a9_2_7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d152d6e0a9_2_7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gd152d6e0a9_2_7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d152d6e0a9_2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d152d6e0a9_2_2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d152d6e0a9_2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d152d6e0a9_2_2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d152d6e0a9_2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d152d6e0a9_2_2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d152d6e0a9_2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d152d6e0a9_2_2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d152d6e0a9_2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d152d6e0a9_2_26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d152d6e0a9_2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d152d6e0a9_2_27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>
  <p:cSld name="slide 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6163828" y="4825805"/>
            <a:ext cx="2980171" cy="318711"/>
          </a:xfrm>
          <a:prstGeom prst="rect">
            <a:avLst/>
          </a:pr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0" y="0"/>
            <a:ext cx="878681" cy="5143500"/>
          </a:xfrm>
          <a:prstGeom prst="rect">
            <a:avLst/>
          </a:prstGeom>
          <a:solidFill>
            <a:srgbClr val="0D294E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159;p29" id="59" name="Google Shape;59;p14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728663" y="0"/>
            <a:ext cx="546496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>
  <p:cSld name="slide 2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0" y="3300413"/>
            <a:ext cx="1071562" cy="1843087"/>
          </a:xfrm>
          <a:prstGeom prst="rect">
            <a:avLst/>
          </a:pr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159;p29" id="62" name="Google Shape;62;p15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867966" y="942975"/>
            <a:ext cx="8276034" cy="42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>
  <p:cSld name="slide 3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0" y="0"/>
            <a:ext cx="6279356" cy="3311128"/>
          </a:xfrm>
          <a:prstGeom prst="rect">
            <a:avLst/>
          </a:prstGeom>
          <a:solidFill>
            <a:srgbClr val="0D294E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6"/>
          <p:cNvSpPr/>
          <p:nvPr/>
        </p:nvSpPr>
        <p:spPr>
          <a:xfrm>
            <a:off x="4310219" y="2035969"/>
            <a:ext cx="661831" cy="3107531"/>
          </a:xfrm>
          <a:prstGeom prst="rect">
            <a:avLst/>
          </a:pr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159;p29" id="66" name="Google Shape;66;p16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4572000" y="2214154"/>
            <a:ext cx="4572000" cy="2929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>
  <p:cSld name="slide 4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/>
          <p:nvPr/>
        </p:nvSpPr>
        <p:spPr>
          <a:xfrm>
            <a:off x="3548591" y="0"/>
            <a:ext cx="867545" cy="5143500"/>
          </a:xfrm>
          <a:prstGeom prst="rect">
            <a:avLst/>
          </a:pr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7"/>
          <p:cNvSpPr/>
          <p:nvPr/>
        </p:nvSpPr>
        <p:spPr>
          <a:xfrm>
            <a:off x="4416137" y="0"/>
            <a:ext cx="4727863" cy="5143500"/>
          </a:xfrm>
          <a:prstGeom prst="rect">
            <a:avLst/>
          </a:prstGeom>
          <a:solidFill>
            <a:srgbClr val="0D294E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159;p29" id="70" name="Google Shape;70;p17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760039" y="1146572"/>
            <a:ext cx="4727863" cy="321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>
  <p:cSld name="slide 5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/>
          <p:nvPr/>
        </p:nvSpPr>
        <p:spPr>
          <a:xfrm>
            <a:off x="-2836" y="4168378"/>
            <a:ext cx="923837" cy="975122"/>
          </a:xfrm>
          <a:prstGeom prst="rect">
            <a:avLst/>
          </a:prstGeom>
          <a:solidFill>
            <a:srgbClr val="0D294E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8"/>
          <p:cNvSpPr/>
          <p:nvPr/>
        </p:nvSpPr>
        <p:spPr>
          <a:xfrm>
            <a:off x="4572000" y="2571750"/>
            <a:ext cx="4572000" cy="2024573"/>
          </a:xfrm>
          <a:prstGeom prst="rect">
            <a:avLst/>
          </a:prstGeom>
          <a:solidFill>
            <a:srgbClr val="0D294E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159;p29" id="74" name="Google Shape;74;p18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577873" y="1789509"/>
            <a:ext cx="3994126" cy="28068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59;p29" id="75" name="Google Shape;75;p18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4572000" y="0"/>
            <a:ext cx="45720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>
  <p:cSld name="slide 6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/>
          <p:nvPr/>
        </p:nvSpPr>
        <p:spPr>
          <a:xfrm>
            <a:off x="5689997" y="0"/>
            <a:ext cx="3454003" cy="4489847"/>
          </a:xfrm>
          <a:prstGeom prst="rect">
            <a:avLst/>
          </a:prstGeom>
          <a:solidFill>
            <a:srgbClr val="0D294E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159;p29" id="78" name="Google Shape;78;p19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3900488" y="653653"/>
            <a:ext cx="3900488" cy="3118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59;p29" id="79" name="Google Shape;79;p19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0" y="653653"/>
            <a:ext cx="3900488" cy="3118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>
  <p:cSld name="slide 7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/>
          <p:nvPr/>
        </p:nvSpPr>
        <p:spPr>
          <a:xfrm>
            <a:off x="4118710" y="0"/>
            <a:ext cx="570824" cy="5140200"/>
          </a:xfrm>
          <a:prstGeom prst="rect">
            <a:avLst/>
          </a:pr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0"/>
          <p:cNvSpPr/>
          <p:nvPr/>
        </p:nvSpPr>
        <p:spPr>
          <a:xfrm>
            <a:off x="0" y="1066205"/>
            <a:ext cx="4404122" cy="4077295"/>
          </a:xfrm>
          <a:prstGeom prst="rect">
            <a:avLst/>
          </a:prstGeom>
          <a:solidFill>
            <a:srgbClr val="0D294E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159;p29" id="83" name="Google Shape;83;p20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932259" y="1393032"/>
            <a:ext cx="5111353" cy="235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>
  <p:cSld name="slide 8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59;p29" id="85" name="Google Shape;85;p21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728663" y="460772"/>
            <a:ext cx="2464594" cy="24645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59;p29" id="86" name="Google Shape;86;p21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4157663" y="3043238"/>
            <a:ext cx="4986338" cy="2100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>
  <p:cSld name="slide 9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/>
          <p:nvPr/>
        </p:nvSpPr>
        <p:spPr>
          <a:xfrm>
            <a:off x="6212480" y="0"/>
            <a:ext cx="752960" cy="4329112"/>
          </a:xfrm>
          <a:prstGeom prst="rect">
            <a:avLst/>
          </a:pr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2"/>
          <p:cNvSpPr/>
          <p:nvPr/>
        </p:nvSpPr>
        <p:spPr>
          <a:xfrm>
            <a:off x="1" y="715191"/>
            <a:ext cx="6579393" cy="3892528"/>
          </a:xfrm>
          <a:prstGeom prst="rect">
            <a:avLst/>
          </a:prstGeom>
          <a:solidFill>
            <a:srgbClr val="0D294E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159;p29" id="90" name="Google Shape;90;p22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4800600" y="1785031"/>
            <a:ext cx="4343400" cy="2100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>
  <p:cSld name="slide 10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59;p29" id="92" name="Google Shape;92;p23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0" y="2828925"/>
            <a:ext cx="9144000" cy="23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>
  <p:cSld name="slide 1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/>
          <p:nvPr/>
        </p:nvSpPr>
        <p:spPr>
          <a:xfrm>
            <a:off x="4443154" y="0"/>
            <a:ext cx="4700846" cy="2882503"/>
          </a:xfrm>
          <a:prstGeom prst="rect">
            <a:avLst/>
          </a:pr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159;p29" id="95" name="Google Shape;95;p24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3893156" y="642938"/>
            <a:ext cx="4536962" cy="2528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2">
  <p:cSld name="slide 12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59;p29" id="97" name="Google Shape;97;p25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485587" y="450056"/>
            <a:ext cx="3147010" cy="425410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5"/>
          <p:cNvSpPr/>
          <p:nvPr/>
        </p:nvSpPr>
        <p:spPr>
          <a:xfrm>
            <a:off x="3632597" y="450056"/>
            <a:ext cx="5511403" cy="4693444"/>
          </a:xfrm>
          <a:prstGeom prst="rect">
            <a:avLst/>
          </a:prstGeom>
          <a:solidFill>
            <a:srgbClr val="0D294E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3">
  <p:cSld name="slide 13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59;p29" id="100" name="Google Shape;100;p26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460772" y="632222"/>
            <a:ext cx="5164932" cy="2700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4">
  <p:cSld name="slide 14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7"/>
          <p:cNvSpPr/>
          <p:nvPr/>
        </p:nvSpPr>
        <p:spPr>
          <a:xfrm>
            <a:off x="0" y="3471863"/>
            <a:ext cx="3857625" cy="1671638"/>
          </a:xfrm>
          <a:prstGeom prst="rect">
            <a:avLst/>
          </a:prstGeom>
          <a:solidFill>
            <a:srgbClr val="0D294E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159;p29" id="103" name="Google Shape;103;p27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485587" y="450056"/>
            <a:ext cx="3372038" cy="4254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5">
  <p:cSld name="slide 15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59;p29" id="105" name="Google Shape;105;p28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2827097" y="0"/>
            <a:ext cx="244376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6">
  <p:cSld name="slide 16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9"/>
          <p:cNvSpPr/>
          <p:nvPr/>
        </p:nvSpPr>
        <p:spPr>
          <a:xfrm>
            <a:off x="6391003" y="0"/>
            <a:ext cx="2752997" cy="2711053"/>
          </a:xfrm>
          <a:prstGeom prst="rect">
            <a:avLst/>
          </a:prstGeom>
          <a:solidFill>
            <a:srgbClr val="0D294E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159;p29" id="108" name="Google Shape;108;p29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5118" y="995285"/>
            <a:ext cx="1810941" cy="18323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59;p29" id="109" name="Google Shape;109;p29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4694991" y="952423"/>
            <a:ext cx="3421855" cy="21324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59;p29" id="110" name="Google Shape;110;p29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1816059" y="2827657"/>
            <a:ext cx="1810941" cy="1832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3" name="Google Shape;113;p3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4" name="Google Shape;114;p3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2">
  <p:cSld name="slide 22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59;p29" id="116" name="Google Shape;116;p31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755213" y="2421731"/>
            <a:ext cx="2298741" cy="27217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59;p29" id="117" name="Google Shape;117;p31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6515100" y="0"/>
            <a:ext cx="187368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3">
  <p:cSld name="slide 23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2"/>
          <p:cNvSpPr/>
          <p:nvPr/>
        </p:nvSpPr>
        <p:spPr>
          <a:xfrm>
            <a:off x="0" y="0"/>
            <a:ext cx="4061221" cy="2571750"/>
          </a:xfrm>
          <a:prstGeom prst="rect">
            <a:avLst/>
          </a:prstGeom>
          <a:solidFill>
            <a:srgbClr val="0D294E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159;p29" id="120" name="Google Shape;120;p32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645898" y="773974"/>
            <a:ext cx="1827571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59;p29" id="121" name="Google Shape;121;p32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2554633" y="773974"/>
            <a:ext cx="1915748" cy="38110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59;p29" id="122" name="Google Shape;122;p32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4551544" y="1890849"/>
            <a:ext cx="1742814" cy="2694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4">
  <p:cSld name="slide 24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3"/>
          <p:cNvSpPr/>
          <p:nvPr/>
        </p:nvSpPr>
        <p:spPr>
          <a:xfrm>
            <a:off x="5359027" y="3413189"/>
            <a:ext cx="794985" cy="878599"/>
          </a:xfrm>
          <a:prstGeom prst="rect">
            <a:avLst/>
          </a:pr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372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3"/>
          <p:cNvSpPr/>
          <p:nvPr/>
        </p:nvSpPr>
        <p:spPr>
          <a:xfrm>
            <a:off x="3826236" y="1905833"/>
            <a:ext cx="794985" cy="878599"/>
          </a:xfrm>
          <a:prstGeom prst="rect">
            <a:avLst/>
          </a:pr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372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3"/>
          <p:cNvSpPr/>
          <p:nvPr/>
        </p:nvSpPr>
        <p:spPr>
          <a:xfrm>
            <a:off x="0" y="1307306"/>
            <a:ext cx="3836194" cy="3836194"/>
          </a:xfrm>
          <a:prstGeom prst="rect">
            <a:avLst/>
          </a:prstGeom>
          <a:solidFill>
            <a:srgbClr val="0D294E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159;p29" id="127" name="Google Shape;127;p33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2673777" y="2049133"/>
            <a:ext cx="1827571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59;p29" id="128" name="Google Shape;128;p33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5488858" y="8307"/>
            <a:ext cx="1827571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59;p29" id="129" name="Google Shape;129;p33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5488858" y="3568303"/>
            <a:ext cx="3655142" cy="1575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5">
  <p:cSld name="slide 25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4"/>
          <p:cNvSpPr/>
          <p:nvPr/>
        </p:nvSpPr>
        <p:spPr>
          <a:xfrm>
            <a:off x="7844544" y="1631877"/>
            <a:ext cx="794985" cy="878599"/>
          </a:xfrm>
          <a:prstGeom prst="rect">
            <a:avLst/>
          </a:pr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372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4"/>
          <p:cNvSpPr/>
          <p:nvPr/>
        </p:nvSpPr>
        <p:spPr>
          <a:xfrm>
            <a:off x="0" y="3332559"/>
            <a:ext cx="9144000" cy="1810941"/>
          </a:xfrm>
          <a:prstGeom prst="rect">
            <a:avLst/>
          </a:prstGeom>
          <a:solidFill>
            <a:srgbClr val="0D294E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159;p29" id="133" name="Google Shape;133;p34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1302177" y="1767910"/>
            <a:ext cx="2008951" cy="24572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59;p29" id="134" name="Google Shape;134;p34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3909646" y="1767910"/>
            <a:ext cx="2008951" cy="24572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59;p29" id="135" name="Google Shape;135;p34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6462529" y="1767910"/>
            <a:ext cx="2008951" cy="2457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6">
  <p:cSld name="slide 26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59;p29" id="137" name="Google Shape;137;p35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0" y="0"/>
            <a:ext cx="9144000" cy="245729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5"/>
          <p:cNvSpPr/>
          <p:nvPr/>
        </p:nvSpPr>
        <p:spPr>
          <a:xfrm>
            <a:off x="0" y="2457290"/>
            <a:ext cx="9144000" cy="2686210"/>
          </a:xfrm>
          <a:prstGeom prst="rect">
            <a:avLst/>
          </a:prstGeom>
          <a:solidFill>
            <a:srgbClr val="0D294E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5"/>
          <p:cNvSpPr/>
          <p:nvPr/>
        </p:nvSpPr>
        <p:spPr>
          <a:xfrm>
            <a:off x="1457325" y="1548407"/>
            <a:ext cx="1440180" cy="1440180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5"/>
          <p:cNvSpPr/>
          <p:nvPr/>
        </p:nvSpPr>
        <p:spPr>
          <a:xfrm>
            <a:off x="3851910" y="1548407"/>
            <a:ext cx="1440180" cy="1440180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5"/>
          <p:cNvSpPr/>
          <p:nvPr/>
        </p:nvSpPr>
        <p:spPr>
          <a:xfrm>
            <a:off x="6246495" y="1548407"/>
            <a:ext cx="1440180" cy="1440180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7">
  <p:cSld name="slide 27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6"/>
          <p:cNvSpPr/>
          <p:nvPr/>
        </p:nvSpPr>
        <p:spPr>
          <a:xfrm>
            <a:off x="0" y="2389584"/>
            <a:ext cx="5647134" cy="2753916"/>
          </a:xfrm>
          <a:prstGeom prst="rect">
            <a:avLst/>
          </a:prstGeom>
          <a:solidFill>
            <a:srgbClr val="0D294E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159;p29" id="144" name="Google Shape;144;p36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5025628" y="0"/>
            <a:ext cx="411837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59;p29" id="145" name="Google Shape;145;p36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4061222" y="1876920"/>
            <a:ext cx="1918097" cy="1680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8">
  <p:cSld name="slide 28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7"/>
          <p:cNvSpPr/>
          <p:nvPr/>
        </p:nvSpPr>
        <p:spPr>
          <a:xfrm>
            <a:off x="8338618" y="-9796"/>
            <a:ext cx="803751" cy="4016828"/>
          </a:xfrm>
          <a:prstGeom prst="rect">
            <a:avLst/>
          </a:prstGeom>
          <a:solidFill>
            <a:srgbClr val="0D294E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159;p29" id="148" name="Google Shape;148;p37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5010585" y="0"/>
            <a:ext cx="3500756" cy="4761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9">
  <p:cSld name="slide 29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8"/>
          <p:cNvSpPr/>
          <p:nvPr/>
        </p:nvSpPr>
        <p:spPr>
          <a:xfrm>
            <a:off x="0" y="2260997"/>
            <a:ext cx="7961710" cy="2882503"/>
          </a:xfrm>
          <a:prstGeom prst="rect">
            <a:avLst/>
          </a:prstGeom>
          <a:solidFill>
            <a:srgbClr val="0D294E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159;p29" id="151" name="Google Shape;151;p38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767198" y="482203"/>
            <a:ext cx="2983271" cy="4279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0">
  <p:cSld name="slide 30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618;p50" id="153" name="Google Shape;153;p39"/>
          <p:cNvPicPr preferRelativeResize="0"/>
          <p:nvPr/>
        </p:nvPicPr>
        <p:blipFill rotWithShape="1">
          <a:blip r:embed="rId2">
            <a:alphaModFix/>
          </a:blip>
          <a:srcRect b="8174" l="0" r="0" t="8174"/>
          <a:stretch/>
        </p:blipFill>
        <p:spPr>
          <a:xfrm>
            <a:off x="3177698" y="7391"/>
            <a:ext cx="4844253" cy="3060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1">
  <p:cSld name="slide 31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59;p29" id="155" name="Google Shape;155;p40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1161102" y="0"/>
            <a:ext cx="3983176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59;p29" id="156" name="Google Shape;156;p40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5144280" y="2086923"/>
            <a:ext cx="399972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2">
  <p:cSld name="slide 32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59;p29" id="158" name="Google Shape;158;p41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1086092" y="1285875"/>
            <a:ext cx="272867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3">
  <p:cSld name="slide 33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59;p29" id="160" name="Google Shape;160;p42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3882870" y="739378"/>
            <a:ext cx="3017992" cy="3675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4">
  <p:cSld name="slide 34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59;p29" id="162" name="Google Shape;162;p43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3964781" y="407194"/>
            <a:ext cx="4757738" cy="4329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5">
  <p:cSld name="slide 35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4"/>
          <p:cNvSpPr/>
          <p:nvPr/>
        </p:nvSpPr>
        <p:spPr>
          <a:xfrm>
            <a:off x="7326815" y="0"/>
            <a:ext cx="1817185" cy="5143500"/>
          </a:xfrm>
          <a:prstGeom prst="rect">
            <a:avLst/>
          </a:prstGeom>
          <a:solidFill>
            <a:srgbClr val="0D294E"/>
          </a:solidFill>
          <a:ln>
            <a:noFill/>
          </a:ln>
          <a:effectLst>
            <a:outerShdw blurRad="1066800" rotWithShape="0" dir="5400000" dist="635000">
              <a:srgbClr val="000000">
                <a:alpha val="20784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Montserrat"/>
              <a:buNone/>
            </a:pPr>
            <a:r>
              <a:t/>
            </a:r>
            <a:endParaRPr b="0" i="0" sz="23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Google Shape;159;p29" id="165" name="Google Shape;165;p44"/>
          <p:cNvPicPr preferRelativeResize="0"/>
          <p:nvPr/>
        </p:nvPicPr>
        <p:blipFill rotWithShape="1">
          <a:blip r:embed="rId2">
            <a:alphaModFix/>
          </a:blip>
          <a:srcRect b="3096" l="0" r="0" t="3096"/>
          <a:stretch/>
        </p:blipFill>
        <p:spPr>
          <a:xfrm>
            <a:off x="1971675" y="407194"/>
            <a:ext cx="6750844" cy="4329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34275" spcFirstLastPara="1" rIns="34275" wrap="square" tIns="171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68" name="Google Shape;168;p45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69" name="Google Shape;169;p4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70" name="Google Shape;170;p4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71" name="Google Shape;171;p4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74" name="Google Shape;174;p4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730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1pPr>
            <a:lvl2pPr indent="-2730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75" name="Google Shape;175;p4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76" name="Google Shape;176;p4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77" name="Google Shape;177;p4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7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34275" spcFirstLastPara="1" rIns="34275" wrap="square" tIns="171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80" name="Google Shape;180;p47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1" name="Google Shape;181;p4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82" name="Google Shape;182;p4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83" name="Google Shape;183;p4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86" name="Google Shape;186;p48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730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1pPr>
            <a:lvl2pPr indent="-2730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87" name="Google Shape;187;p48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730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1pPr>
            <a:lvl2pPr indent="-2730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88" name="Google Shape;188;p4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89" name="Google Shape;189;p4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90" name="Google Shape;190;p4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9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93" name="Google Shape;193;p49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34275" spcFirstLastPara="1" rIns="34275" wrap="square" tIns="171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94" name="Google Shape;194;p49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730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1pPr>
            <a:lvl2pPr indent="-2730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95" name="Google Shape;195;p49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34275" spcFirstLastPara="1" rIns="34275" wrap="square" tIns="171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96" name="Google Shape;196;p4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730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1pPr>
            <a:lvl2pPr indent="-2730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97" name="Google Shape;197;p4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98" name="Google Shape;198;p4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99" name="Google Shape;199;p4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02" name="Google Shape;202;p5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03" name="Google Shape;203;p5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04" name="Google Shape;204;p5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34275" spcFirstLastPara="1" rIns="34275" wrap="square" tIns="171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07" name="Google Shape;207;p5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08" name="Google Shape;208;p5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09" name="Google Shape;209;p5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10" name="Google Shape;210;p5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11" name="Google Shape;211;p5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34275" spcFirstLastPara="1" rIns="34275" wrap="square" tIns="171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14" name="Google Shape;214;p5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5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16" name="Google Shape;216;p5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17" name="Google Shape;217;p5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18" name="Google Shape;218;p5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21" name="Google Shape;221;p5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730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1pPr>
            <a:lvl2pPr indent="-2730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22" name="Google Shape;222;p5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23" name="Google Shape;223;p5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24" name="Google Shape;224;p5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4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27" name="Google Shape;227;p54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2730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1pPr>
            <a:lvl2pPr indent="-2730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28" name="Google Shape;228;p5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29" name="Google Shape;229;p5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30" name="Google Shape;230;p5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31.xml"/><Relationship Id="rId42" Type="http://schemas.openxmlformats.org/officeDocument/2006/relationships/theme" Target="../theme/theme3.xml"/><Relationship Id="rId41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35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26.xml"/><Relationship Id="rId37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27.xml"/><Relationship Id="rId3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4FC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5"/>
          <p:cNvSpPr txBox="1"/>
          <p:nvPr/>
        </p:nvSpPr>
        <p:spPr>
          <a:xfrm rot="-5400000">
            <a:off x="-1003192" y="1667720"/>
            <a:ext cx="3469219" cy="957954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" sz="6000" u="none" cap="none" strike="noStrike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ICARUS</a:t>
            </a:r>
            <a:endParaRPr sz="500"/>
          </a:p>
        </p:txBody>
      </p:sp>
      <p:sp>
        <p:nvSpPr>
          <p:cNvPr id="236" name="Google Shape;236;p55"/>
          <p:cNvSpPr txBox="1"/>
          <p:nvPr/>
        </p:nvSpPr>
        <p:spPr>
          <a:xfrm>
            <a:off x="8024027" y="244725"/>
            <a:ext cx="1014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Crowdfunding</a:t>
            </a:r>
            <a:endParaRPr sz="500"/>
          </a:p>
        </p:txBody>
      </p:sp>
      <p:sp>
        <p:nvSpPr>
          <p:cNvPr id="237" name="Google Shape;237;p55"/>
          <p:cNvSpPr txBox="1"/>
          <p:nvPr/>
        </p:nvSpPr>
        <p:spPr>
          <a:xfrm>
            <a:off x="367297" y="4647725"/>
            <a:ext cx="1714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F4F5FF"/>
                </a:solidFill>
                <a:latin typeface="Rubik"/>
                <a:ea typeface="Rubik"/>
                <a:cs typeface="Rubik"/>
                <a:sym typeface="Rubik"/>
              </a:rPr>
              <a:t>Presentation Template</a:t>
            </a:r>
            <a:endParaRPr sz="500"/>
          </a:p>
        </p:txBody>
      </p:sp>
      <p:sp>
        <p:nvSpPr>
          <p:cNvPr id="238" name="Google Shape;238;p55"/>
          <p:cNvSpPr txBox="1"/>
          <p:nvPr/>
        </p:nvSpPr>
        <p:spPr>
          <a:xfrm>
            <a:off x="5904296" y="1370475"/>
            <a:ext cx="1562400" cy="12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All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Good 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Thing</a:t>
            </a:r>
            <a:endParaRPr sz="500"/>
          </a:p>
        </p:txBody>
      </p:sp>
      <p:sp>
        <p:nvSpPr>
          <p:cNvPr id="239" name="Google Shape;239;p55"/>
          <p:cNvSpPr txBox="1"/>
          <p:nvPr/>
        </p:nvSpPr>
        <p:spPr>
          <a:xfrm>
            <a:off x="5904292" y="520900"/>
            <a:ext cx="6090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No.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01</a:t>
            </a:r>
            <a:endParaRPr sz="500"/>
          </a:p>
        </p:txBody>
      </p:sp>
      <p:sp>
        <p:nvSpPr>
          <p:cNvPr id="240" name="Google Shape;240;p55"/>
          <p:cNvSpPr txBox="1"/>
          <p:nvPr/>
        </p:nvSpPr>
        <p:spPr>
          <a:xfrm>
            <a:off x="5918371" y="3019500"/>
            <a:ext cx="19647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Lorem Ipsum Dolor</a:t>
            </a:r>
            <a:endParaRPr sz="500"/>
          </a:p>
        </p:txBody>
      </p:sp>
      <p:sp>
        <p:nvSpPr>
          <p:cNvPr id="241" name="Google Shape;241;p55"/>
          <p:cNvSpPr txBox="1"/>
          <p:nvPr/>
        </p:nvSpPr>
        <p:spPr>
          <a:xfrm>
            <a:off x="5918375" y="3268025"/>
            <a:ext cx="17142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294E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4"/>
          <p:cNvSpPr/>
          <p:nvPr/>
        </p:nvSpPr>
        <p:spPr>
          <a:xfrm>
            <a:off x="5529263" y="771525"/>
            <a:ext cx="2518172" cy="3471863"/>
          </a:xfrm>
          <a:prstGeom prst="rect">
            <a:avLst/>
          </a:pr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64"/>
          <p:cNvSpPr txBox="1"/>
          <p:nvPr/>
        </p:nvSpPr>
        <p:spPr>
          <a:xfrm>
            <a:off x="889600" y="1307775"/>
            <a:ext cx="23334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Why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Choose Us</a:t>
            </a:r>
            <a:endParaRPr sz="500"/>
          </a:p>
        </p:txBody>
      </p:sp>
      <p:sp>
        <p:nvSpPr>
          <p:cNvPr id="350" name="Google Shape;350;p64"/>
          <p:cNvSpPr txBox="1"/>
          <p:nvPr/>
        </p:nvSpPr>
        <p:spPr>
          <a:xfrm>
            <a:off x="216926" y="197600"/>
            <a:ext cx="6726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F4F5FF"/>
                </a:solidFill>
                <a:latin typeface="Rubik"/>
                <a:ea typeface="Rubik"/>
                <a:cs typeface="Rubik"/>
                <a:sym typeface="Rubik"/>
              </a:rPr>
              <a:t>ICARUS</a:t>
            </a:r>
            <a:endParaRPr sz="500"/>
          </a:p>
        </p:txBody>
      </p:sp>
      <p:sp>
        <p:nvSpPr>
          <p:cNvPr id="351" name="Google Shape;351;p64"/>
          <p:cNvSpPr txBox="1"/>
          <p:nvPr/>
        </p:nvSpPr>
        <p:spPr>
          <a:xfrm>
            <a:off x="464356" y="735800"/>
            <a:ext cx="6726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No.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10</a:t>
            </a:r>
            <a:endParaRPr sz="500"/>
          </a:p>
        </p:txBody>
      </p:sp>
      <p:sp>
        <p:nvSpPr>
          <p:cNvPr id="352" name="Google Shape;352;p64"/>
          <p:cNvSpPr txBox="1"/>
          <p:nvPr/>
        </p:nvSpPr>
        <p:spPr>
          <a:xfrm>
            <a:off x="3321844" y="2009504"/>
            <a:ext cx="1702322" cy="610143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53" name="Google Shape;353;p64"/>
          <p:cNvSpPr txBox="1"/>
          <p:nvPr/>
        </p:nvSpPr>
        <p:spPr>
          <a:xfrm>
            <a:off x="6029425" y="1187225"/>
            <a:ext cx="17022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Lorem Ipsum Dolor</a:t>
            </a:r>
            <a:endParaRPr sz="500"/>
          </a:p>
        </p:txBody>
      </p:sp>
      <p:sp>
        <p:nvSpPr>
          <p:cNvPr id="354" name="Google Shape;354;p64"/>
          <p:cNvSpPr txBox="1"/>
          <p:nvPr/>
        </p:nvSpPr>
        <p:spPr>
          <a:xfrm>
            <a:off x="6029427" y="1435732"/>
            <a:ext cx="1529320" cy="809236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55" name="Google Shape;355;p64"/>
          <p:cNvSpPr txBox="1"/>
          <p:nvPr/>
        </p:nvSpPr>
        <p:spPr>
          <a:xfrm>
            <a:off x="6003051" y="2818700"/>
            <a:ext cx="17022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Lorem Ipsum Dolor</a:t>
            </a:r>
            <a:endParaRPr sz="500"/>
          </a:p>
        </p:txBody>
      </p:sp>
      <p:sp>
        <p:nvSpPr>
          <p:cNvPr id="356" name="Google Shape;356;p64"/>
          <p:cNvSpPr txBox="1"/>
          <p:nvPr/>
        </p:nvSpPr>
        <p:spPr>
          <a:xfrm>
            <a:off x="6003043" y="3067224"/>
            <a:ext cx="1529320" cy="809236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57" name="Google Shape;357;p64"/>
          <p:cNvSpPr txBox="1"/>
          <p:nvPr/>
        </p:nvSpPr>
        <p:spPr>
          <a:xfrm>
            <a:off x="8059523" y="197600"/>
            <a:ext cx="10845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Crowdfunding</a:t>
            </a:r>
            <a:endParaRPr sz="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4FC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5"/>
          <p:cNvSpPr/>
          <p:nvPr/>
        </p:nvSpPr>
        <p:spPr>
          <a:xfrm>
            <a:off x="0" y="0"/>
            <a:ext cx="3589734" cy="5143500"/>
          </a:xfrm>
          <a:prstGeom prst="rect">
            <a:avLst/>
          </a:prstGeom>
          <a:solidFill>
            <a:srgbClr val="0D294E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65"/>
          <p:cNvSpPr txBox="1"/>
          <p:nvPr/>
        </p:nvSpPr>
        <p:spPr>
          <a:xfrm>
            <a:off x="711776" y="1800500"/>
            <a:ext cx="22293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Why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Choose Us</a:t>
            </a:r>
            <a:endParaRPr sz="500"/>
          </a:p>
        </p:txBody>
      </p:sp>
      <p:sp>
        <p:nvSpPr>
          <p:cNvPr id="364" name="Google Shape;364;p65"/>
          <p:cNvSpPr txBox="1"/>
          <p:nvPr/>
        </p:nvSpPr>
        <p:spPr>
          <a:xfrm>
            <a:off x="713870" y="992975"/>
            <a:ext cx="5484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No.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11</a:t>
            </a:r>
            <a:endParaRPr sz="500"/>
          </a:p>
        </p:txBody>
      </p:sp>
      <p:sp>
        <p:nvSpPr>
          <p:cNvPr id="365" name="Google Shape;365;p65"/>
          <p:cNvSpPr txBox="1"/>
          <p:nvPr/>
        </p:nvSpPr>
        <p:spPr>
          <a:xfrm>
            <a:off x="711775" y="3069700"/>
            <a:ext cx="16251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66" name="Google Shape;366;p65"/>
          <p:cNvSpPr txBox="1"/>
          <p:nvPr/>
        </p:nvSpPr>
        <p:spPr>
          <a:xfrm>
            <a:off x="216927" y="197600"/>
            <a:ext cx="7365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F4F5FF"/>
                </a:solidFill>
                <a:latin typeface="Rubik"/>
                <a:ea typeface="Rubik"/>
                <a:cs typeface="Rubik"/>
                <a:sym typeface="Rubik"/>
              </a:rPr>
              <a:t>ICARUS</a:t>
            </a:r>
            <a:endParaRPr sz="500"/>
          </a:p>
        </p:txBody>
      </p:sp>
      <p:sp>
        <p:nvSpPr>
          <p:cNvPr id="367" name="Google Shape;367;p65"/>
          <p:cNvSpPr txBox="1"/>
          <p:nvPr/>
        </p:nvSpPr>
        <p:spPr>
          <a:xfrm>
            <a:off x="8059524" y="197600"/>
            <a:ext cx="9921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Crowdfunding</a:t>
            </a:r>
            <a:endParaRPr sz="500"/>
          </a:p>
        </p:txBody>
      </p:sp>
      <p:sp>
        <p:nvSpPr>
          <p:cNvPr id="368" name="Google Shape;368;p65"/>
          <p:cNvSpPr txBox="1"/>
          <p:nvPr/>
        </p:nvSpPr>
        <p:spPr>
          <a:xfrm>
            <a:off x="4632326" y="3630400"/>
            <a:ext cx="16251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Lorem Ipsum Dolor</a:t>
            </a:r>
            <a:endParaRPr sz="500"/>
          </a:p>
        </p:txBody>
      </p:sp>
      <p:sp>
        <p:nvSpPr>
          <p:cNvPr id="369" name="Google Shape;369;p65"/>
          <p:cNvSpPr txBox="1"/>
          <p:nvPr/>
        </p:nvSpPr>
        <p:spPr>
          <a:xfrm>
            <a:off x="4632317" y="3878926"/>
            <a:ext cx="1529320" cy="809236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70" name="Google Shape;370;p65"/>
          <p:cNvSpPr/>
          <p:nvPr/>
        </p:nvSpPr>
        <p:spPr>
          <a:xfrm>
            <a:off x="4210337" y="3630408"/>
            <a:ext cx="273844" cy="308610"/>
          </a:xfrm>
          <a:custGeom>
            <a:rect b="b" l="l" r="r" t="t"/>
            <a:pathLst>
              <a:path extrusionOk="0" h="1606" w="1537">
                <a:moveTo>
                  <a:pt x="280" y="0"/>
                </a:moveTo>
                <a:lnTo>
                  <a:pt x="280" y="70"/>
                </a:lnTo>
                <a:lnTo>
                  <a:pt x="0" y="70"/>
                </a:lnTo>
                <a:lnTo>
                  <a:pt x="0" y="1605"/>
                </a:lnTo>
                <a:lnTo>
                  <a:pt x="1536" y="1605"/>
                </a:lnTo>
                <a:lnTo>
                  <a:pt x="1536" y="70"/>
                </a:lnTo>
                <a:lnTo>
                  <a:pt x="1256" y="70"/>
                </a:lnTo>
                <a:lnTo>
                  <a:pt x="1256" y="0"/>
                </a:lnTo>
                <a:lnTo>
                  <a:pt x="1117" y="0"/>
                </a:lnTo>
                <a:lnTo>
                  <a:pt x="1117" y="70"/>
                </a:lnTo>
                <a:lnTo>
                  <a:pt x="419" y="70"/>
                </a:lnTo>
                <a:lnTo>
                  <a:pt x="419" y="0"/>
                </a:lnTo>
                <a:lnTo>
                  <a:pt x="280" y="0"/>
                </a:lnTo>
                <a:close/>
                <a:moveTo>
                  <a:pt x="140" y="210"/>
                </a:moveTo>
                <a:lnTo>
                  <a:pt x="280" y="210"/>
                </a:lnTo>
                <a:lnTo>
                  <a:pt x="280" y="279"/>
                </a:lnTo>
                <a:lnTo>
                  <a:pt x="419" y="279"/>
                </a:lnTo>
                <a:lnTo>
                  <a:pt x="419" y="210"/>
                </a:lnTo>
                <a:lnTo>
                  <a:pt x="1117" y="210"/>
                </a:lnTo>
                <a:lnTo>
                  <a:pt x="1117" y="279"/>
                </a:lnTo>
                <a:lnTo>
                  <a:pt x="1256" y="279"/>
                </a:lnTo>
                <a:lnTo>
                  <a:pt x="1256" y="210"/>
                </a:lnTo>
                <a:lnTo>
                  <a:pt x="1396" y="210"/>
                </a:lnTo>
                <a:lnTo>
                  <a:pt x="1396" y="349"/>
                </a:lnTo>
                <a:lnTo>
                  <a:pt x="140" y="349"/>
                </a:lnTo>
                <a:lnTo>
                  <a:pt x="140" y="210"/>
                </a:lnTo>
                <a:close/>
                <a:moveTo>
                  <a:pt x="140" y="489"/>
                </a:moveTo>
                <a:lnTo>
                  <a:pt x="1396" y="489"/>
                </a:lnTo>
                <a:lnTo>
                  <a:pt x="1396" y="1465"/>
                </a:lnTo>
                <a:lnTo>
                  <a:pt x="140" y="1465"/>
                </a:lnTo>
                <a:lnTo>
                  <a:pt x="140" y="489"/>
                </a:lnTo>
                <a:close/>
                <a:moveTo>
                  <a:pt x="559" y="629"/>
                </a:moveTo>
                <a:lnTo>
                  <a:pt x="559" y="768"/>
                </a:lnTo>
                <a:lnTo>
                  <a:pt x="699" y="768"/>
                </a:lnTo>
                <a:lnTo>
                  <a:pt x="699" y="629"/>
                </a:lnTo>
                <a:lnTo>
                  <a:pt x="559" y="629"/>
                </a:lnTo>
                <a:close/>
                <a:moveTo>
                  <a:pt x="837" y="629"/>
                </a:moveTo>
                <a:lnTo>
                  <a:pt x="837" y="768"/>
                </a:lnTo>
                <a:lnTo>
                  <a:pt x="977" y="768"/>
                </a:lnTo>
                <a:lnTo>
                  <a:pt x="977" y="629"/>
                </a:lnTo>
                <a:lnTo>
                  <a:pt x="837" y="629"/>
                </a:lnTo>
                <a:close/>
                <a:moveTo>
                  <a:pt x="1117" y="629"/>
                </a:moveTo>
                <a:lnTo>
                  <a:pt x="1117" y="768"/>
                </a:lnTo>
                <a:lnTo>
                  <a:pt x="1256" y="768"/>
                </a:lnTo>
                <a:lnTo>
                  <a:pt x="1256" y="629"/>
                </a:lnTo>
                <a:lnTo>
                  <a:pt x="1117" y="629"/>
                </a:lnTo>
                <a:close/>
                <a:moveTo>
                  <a:pt x="280" y="907"/>
                </a:moveTo>
                <a:lnTo>
                  <a:pt x="280" y="1046"/>
                </a:lnTo>
                <a:lnTo>
                  <a:pt x="419" y="1046"/>
                </a:lnTo>
                <a:lnTo>
                  <a:pt x="419" y="907"/>
                </a:lnTo>
                <a:lnTo>
                  <a:pt x="280" y="907"/>
                </a:lnTo>
                <a:close/>
                <a:moveTo>
                  <a:pt x="559" y="907"/>
                </a:moveTo>
                <a:lnTo>
                  <a:pt x="559" y="1046"/>
                </a:lnTo>
                <a:lnTo>
                  <a:pt x="699" y="1046"/>
                </a:lnTo>
                <a:lnTo>
                  <a:pt x="699" y="907"/>
                </a:lnTo>
                <a:lnTo>
                  <a:pt x="559" y="907"/>
                </a:lnTo>
                <a:close/>
                <a:moveTo>
                  <a:pt x="837" y="907"/>
                </a:moveTo>
                <a:lnTo>
                  <a:pt x="837" y="1046"/>
                </a:lnTo>
                <a:lnTo>
                  <a:pt x="977" y="1046"/>
                </a:lnTo>
                <a:lnTo>
                  <a:pt x="977" y="907"/>
                </a:lnTo>
                <a:lnTo>
                  <a:pt x="837" y="907"/>
                </a:lnTo>
                <a:close/>
                <a:moveTo>
                  <a:pt x="1117" y="907"/>
                </a:moveTo>
                <a:lnTo>
                  <a:pt x="1117" y="1046"/>
                </a:lnTo>
                <a:lnTo>
                  <a:pt x="1256" y="1046"/>
                </a:lnTo>
                <a:lnTo>
                  <a:pt x="1256" y="907"/>
                </a:lnTo>
                <a:lnTo>
                  <a:pt x="1117" y="907"/>
                </a:lnTo>
                <a:close/>
                <a:moveTo>
                  <a:pt x="280" y="1186"/>
                </a:moveTo>
                <a:lnTo>
                  <a:pt x="280" y="1326"/>
                </a:lnTo>
                <a:lnTo>
                  <a:pt x="1256" y="1326"/>
                </a:lnTo>
                <a:lnTo>
                  <a:pt x="1256" y="1186"/>
                </a:lnTo>
                <a:lnTo>
                  <a:pt x="280" y="1186"/>
                </a:lnTo>
                <a:close/>
              </a:path>
            </a:pathLst>
          </a:custGeom>
          <a:solidFill>
            <a:srgbClr val="0D294E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65"/>
          <p:cNvSpPr/>
          <p:nvPr/>
        </p:nvSpPr>
        <p:spPr>
          <a:xfrm>
            <a:off x="6635224" y="3630408"/>
            <a:ext cx="273844" cy="342900"/>
          </a:xfrm>
          <a:custGeom>
            <a:rect b="b" l="l" r="r" t="t"/>
            <a:pathLst>
              <a:path extrusionOk="0" h="3450" w="2588">
                <a:moveTo>
                  <a:pt x="1294" y="0"/>
                </a:moveTo>
                <a:cubicBezTo>
                  <a:pt x="1270" y="0"/>
                  <a:pt x="1248" y="3"/>
                  <a:pt x="1226" y="5"/>
                </a:cubicBezTo>
                <a:cubicBezTo>
                  <a:pt x="551" y="37"/>
                  <a:pt x="0" y="553"/>
                  <a:pt x="0" y="1198"/>
                </a:cubicBezTo>
                <a:cubicBezTo>
                  <a:pt x="0" y="1622"/>
                  <a:pt x="258" y="1994"/>
                  <a:pt x="499" y="2264"/>
                </a:cubicBezTo>
                <a:cubicBezTo>
                  <a:pt x="740" y="2532"/>
                  <a:pt x="978" y="2703"/>
                  <a:pt x="978" y="2703"/>
                </a:cubicBezTo>
                <a:lnTo>
                  <a:pt x="1020" y="2730"/>
                </a:lnTo>
                <a:lnTo>
                  <a:pt x="1567" y="2730"/>
                </a:lnTo>
                <a:lnTo>
                  <a:pt x="1609" y="2703"/>
                </a:lnTo>
                <a:cubicBezTo>
                  <a:pt x="1609" y="2703"/>
                  <a:pt x="1847" y="2532"/>
                  <a:pt x="2088" y="2264"/>
                </a:cubicBezTo>
                <a:cubicBezTo>
                  <a:pt x="2329" y="1994"/>
                  <a:pt x="2587" y="1622"/>
                  <a:pt x="2587" y="1198"/>
                </a:cubicBezTo>
                <a:cubicBezTo>
                  <a:pt x="2587" y="551"/>
                  <a:pt x="2034" y="35"/>
                  <a:pt x="1357" y="5"/>
                </a:cubicBezTo>
                <a:cubicBezTo>
                  <a:pt x="1335" y="1"/>
                  <a:pt x="1315" y="0"/>
                  <a:pt x="1294" y="0"/>
                </a:cubicBezTo>
                <a:close/>
                <a:moveTo>
                  <a:pt x="1294" y="286"/>
                </a:moveTo>
                <a:cubicBezTo>
                  <a:pt x="1332" y="286"/>
                  <a:pt x="1454" y="332"/>
                  <a:pt x="1550" y="454"/>
                </a:cubicBezTo>
                <a:cubicBezTo>
                  <a:pt x="1646" y="575"/>
                  <a:pt x="1724" y="766"/>
                  <a:pt x="1724" y="1037"/>
                </a:cubicBezTo>
                <a:cubicBezTo>
                  <a:pt x="1724" y="1657"/>
                  <a:pt x="1397" y="2333"/>
                  <a:pt x="1342" y="2443"/>
                </a:cubicBezTo>
                <a:lnTo>
                  <a:pt x="1245" y="2443"/>
                </a:lnTo>
                <a:cubicBezTo>
                  <a:pt x="1190" y="2331"/>
                  <a:pt x="863" y="1654"/>
                  <a:pt x="863" y="1037"/>
                </a:cubicBezTo>
                <a:cubicBezTo>
                  <a:pt x="863" y="776"/>
                  <a:pt x="945" y="583"/>
                  <a:pt x="1042" y="457"/>
                </a:cubicBezTo>
                <a:cubicBezTo>
                  <a:pt x="1139" y="333"/>
                  <a:pt x="1258" y="286"/>
                  <a:pt x="1294" y="286"/>
                </a:cubicBezTo>
                <a:close/>
                <a:moveTo>
                  <a:pt x="705" y="462"/>
                </a:moveTo>
                <a:cubicBezTo>
                  <a:pt x="628" y="618"/>
                  <a:pt x="574" y="811"/>
                  <a:pt x="574" y="1037"/>
                </a:cubicBezTo>
                <a:cubicBezTo>
                  <a:pt x="574" y="1451"/>
                  <a:pt x="699" y="1875"/>
                  <a:pt x="818" y="2187"/>
                </a:cubicBezTo>
                <a:cubicBezTo>
                  <a:pt x="782" y="2152"/>
                  <a:pt x="749" y="2113"/>
                  <a:pt x="710" y="2070"/>
                </a:cubicBezTo>
                <a:cubicBezTo>
                  <a:pt x="491" y="1827"/>
                  <a:pt x="288" y="1501"/>
                  <a:pt x="288" y="1198"/>
                </a:cubicBezTo>
                <a:cubicBezTo>
                  <a:pt x="288" y="896"/>
                  <a:pt x="452" y="628"/>
                  <a:pt x="705" y="462"/>
                </a:cubicBezTo>
                <a:close/>
                <a:moveTo>
                  <a:pt x="1890" y="467"/>
                </a:moveTo>
                <a:cubicBezTo>
                  <a:pt x="2140" y="633"/>
                  <a:pt x="2299" y="900"/>
                  <a:pt x="2299" y="1198"/>
                </a:cubicBezTo>
                <a:cubicBezTo>
                  <a:pt x="2299" y="1501"/>
                  <a:pt x="2096" y="1827"/>
                  <a:pt x="1877" y="2070"/>
                </a:cubicBezTo>
                <a:cubicBezTo>
                  <a:pt x="1840" y="2112"/>
                  <a:pt x="1805" y="2148"/>
                  <a:pt x="1769" y="2182"/>
                </a:cubicBezTo>
                <a:cubicBezTo>
                  <a:pt x="1887" y="1872"/>
                  <a:pt x="2013" y="1450"/>
                  <a:pt x="2013" y="1037"/>
                </a:cubicBezTo>
                <a:cubicBezTo>
                  <a:pt x="2013" y="811"/>
                  <a:pt x="1964" y="622"/>
                  <a:pt x="1890" y="467"/>
                </a:cubicBezTo>
                <a:close/>
                <a:moveTo>
                  <a:pt x="1005" y="3018"/>
                </a:moveTo>
                <a:lnTo>
                  <a:pt x="1005" y="3449"/>
                </a:lnTo>
                <a:lnTo>
                  <a:pt x="1582" y="3449"/>
                </a:lnTo>
                <a:lnTo>
                  <a:pt x="1582" y="3018"/>
                </a:lnTo>
                <a:lnTo>
                  <a:pt x="1005" y="3018"/>
                </a:lnTo>
                <a:close/>
              </a:path>
            </a:pathLst>
          </a:custGeom>
          <a:solidFill>
            <a:srgbClr val="0D294E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D29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65"/>
          <p:cNvSpPr txBox="1"/>
          <p:nvPr/>
        </p:nvSpPr>
        <p:spPr>
          <a:xfrm>
            <a:off x="7036201" y="3630400"/>
            <a:ext cx="16251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Lorem Ipsum Dolor</a:t>
            </a:r>
            <a:endParaRPr sz="500"/>
          </a:p>
        </p:txBody>
      </p:sp>
      <p:sp>
        <p:nvSpPr>
          <p:cNvPr id="373" name="Google Shape;373;p65"/>
          <p:cNvSpPr txBox="1"/>
          <p:nvPr/>
        </p:nvSpPr>
        <p:spPr>
          <a:xfrm>
            <a:off x="7036189" y="3878926"/>
            <a:ext cx="1529320" cy="809236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4FC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6"/>
          <p:cNvSpPr/>
          <p:nvPr/>
        </p:nvSpPr>
        <p:spPr>
          <a:xfrm>
            <a:off x="2486025" y="3655019"/>
            <a:ext cx="178532" cy="1488481"/>
          </a:xfrm>
          <a:prstGeom prst="rect">
            <a:avLst/>
          </a:prstGeom>
          <a:solidFill>
            <a:srgbClr val="0D294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66"/>
          <p:cNvSpPr/>
          <p:nvPr/>
        </p:nvSpPr>
        <p:spPr>
          <a:xfrm>
            <a:off x="2616931" y="3654028"/>
            <a:ext cx="5612669" cy="1489472"/>
          </a:xfrm>
          <a:prstGeom prst="rect">
            <a:avLst/>
          </a:prstGeom>
          <a:solidFill>
            <a:srgbClr val="F37298"/>
          </a:solidFill>
          <a:ln>
            <a:noFill/>
          </a:ln>
          <a:effectLst>
            <a:outerShdw blurRad="1066800" rotWithShape="0" dir="5400000" dist="635000">
              <a:srgbClr val="000000">
                <a:alpha val="21176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66"/>
          <p:cNvSpPr txBox="1"/>
          <p:nvPr/>
        </p:nvSpPr>
        <p:spPr>
          <a:xfrm>
            <a:off x="216927" y="197600"/>
            <a:ext cx="6963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ICARUS</a:t>
            </a:r>
            <a:endParaRPr sz="500"/>
          </a:p>
        </p:txBody>
      </p:sp>
      <p:sp>
        <p:nvSpPr>
          <p:cNvPr id="381" name="Google Shape;381;p66"/>
          <p:cNvSpPr txBox="1"/>
          <p:nvPr/>
        </p:nvSpPr>
        <p:spPr>
          <a:xfrm>
            <a:off x="4068972" y="1190225"/>
            <a:ext cx="1866900" cy="12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Service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We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Provide</a:t>
            </a:r>
            <a:endParaRPr sz="500"/>
          </a:p>
        </p:txBody>
      </p:sp>
      <p:sp>
        <p:nvSpPr>
          <p:cNvPr id="382" name="Google Shape;382;p66"/>
          <p:cNvSpPr txBox="1"/>
          <p:nvPr/>
        </p:nvSpPr>
        <p:spPr>
          <a:xfrm>
            <a:off x="4068971" y="598375"/>
            <a:ext cx="5031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No.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12</a:t>
            </a:r>
            <a:endParaRPr sz="500"/>
          </a:p>
        </p:txBody>
      </p:sp>
      <p:sp>
        <p:nvSpPr>
          <p:cNvPr id="383" name="Google Shape;383;p66"/>
          <p:cNvSpPr txBox="1"/>
          <p:nvPr/>
        </p:nvSpPr>
        <p:spPr>
          <a:xfrm>
            <a:off x="4094319" y="2623445"/>
            <a:ext cx="1529320" cy="809236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84" name="Google Shape;384;p66"/>
          <p:cNvSpPr txBox="1"/>
          <p:nvPr/>
        </p:nvSpPr>
        <p:spPr>
          <a:xfrm>
            <a:off x="6097235" y="2623445"/>
            <a:ext cx="1529320" cy="809236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85" name="Google Shape;385;p66"/>
          <p:cNvSpPr/>
          <p:nvPr/>
        </p:nvSpPr>
        <p:spPr>
          <a:xfrm>
            <a:off x="3117343" y="4069749"/>
            <a:ext cx="273844" cy="308610"/>
          </a:xfrm>
          <a:custGeom>
            <a:rect b="b" l="l" r="r" t="t"/>
            <a:pathLst>
              <a:path extrusionOk="0" h="1606" w="1537">
                <a:moveTo>
                  <a:pt x="280" y="0"/>
                </a:moveTo>
                <a:lnTo>
                  <a:pt x="280" y="70"/>
                </a:lnTo>
                <a:lnTo>
                  <a:pt x="0" y="70"/>
                </a:lnTo>
                <a:lnTo>
                  <a:pt x="0" y="1605"/>
                </a:lnTo>
                <a:lnTo>
                  <a:pt x="1536" y="1605"/>
                </a:lnTo>
                <a:lnTo>
                  <a:pt x="1536" y="70"/>
                </a:lnTo>
                <a:lnTo>
                  <a:pt x="1256" y="70"/>
                </a:lnTo>
                <a:lnTo>
                  <a:pt x="1256" y="0"/>
                </a:lnTo>
                <a:lnTo>
                  <a:pt x="1117" y="0"/>
                </a:lnTo>
                <a:lnTo>
                  <a:pt x="1117" y="70"/>
                </a:lnTo>
                <a:lnTo>
                  <a:pt x="419" y="70"/>
                </a:lnTo>
                <a:lnTo>
                  <a:pt x="419" y="0"/>
                </a:lnTo>
                <a:lnTo>
                  <a:pt x="280" y="0"/>
                </a:lnTo>
                <a:close/>
                <a:moveTo>
                  <a:pt x="140" y="210"/>
                </a:moveTo>
                <a:lnTo>
                  <a:pt x="280" y="210"/>
                </a:lnTo>
                <a:lnTo>
                  <a:pt x="280" y="279"/>
                </a:lnTo>
                <a:lnTo>
                  <a:pt x="419" y="279"/>
                </a:lnTo>
                <a:lnTo>
                  <a:pt x="419" y="210"/>
                </a:lnTo>
                <a:lnTo>
                  <a:pt x="1117" y="210"/>
                </a:lnTo>
                <a:lnTo>
                  <a:pt x="1117" y="279"/>
                </a:lnTo>
                <a:lnTo>
                  <a:pt x="1256" y="279"/>
                </a:lnTo>
                <a:lnTo>
                  <a:pt x="1256" y="210"/>
                </a:lnTo>
                <a:lnTo>
                  <a:pt x="1396" y="210"/>
                </a:lnTo>
                <a:lnTo>
                  <a:pt x="1396" y="349"/>
                </a:lnTo>
                <a:lnTo>
                  <a:pt x="140" y="349"/>
                </a:lnTo>
                <a:lnTo>
                  <a:pt x="140" y="210"/>
                </a:lnTo>
                <a:close/>
                <a:moveTo>
                  <a:pt x="140" y="489"/>
                </a:moveTo>
                <a:lnTo>
                  <a:pt x="1396" y="489"/>
                </a:lnTo>
                <a:lnTo>
                  <a:pt x="1396" y="1465"/>
                </a:lnTo>
                <a:lnTo>
                  <a:pt x="140" y="1465"/>
                </a:lnTo>
                <a:lnTo>
                  <a:pt x="140" y="489"/>
                </a:lnTo>
                <a:close/>
                <a:moveTo>
                  <a:pt x="559" y="629"/>
                </a:moveTo>
                <a:lnTo>
                  <a:pt x="559" y="768"/>
                </a:lnTo>
                <a:lnTo>
                  <a:pt x="699" y="768"/>
                </a:lnTo>
                <a:lnTo>
                  <a:pt x="699" y="629"/>
                </a:lnTo>
                <a:lnTo>
                  <a:pt x="559" y="629"/>
                </a:lnTo>
                <a:close/>
                <a:moveTo>
                  <a:pt x="837" y="629"/>
                </a:moveTo>
                <a:lnTo>
                  <a:pt x="837" y="768"/>
                </a:lnTo>
                <a:lnTo>
                  <a:pt x="977" y="768"/>
                </a:lnTo>
                <a:lnTo>
                  <a:pt x="977" y="629"/>
                </a:lnTo>
                <a:lnTo>
                  <a:pt x="837" y="629"/>
                </a:lnTo>
                <a:close/>
                <a:moveTo>
                  <a:pt x="1117" y="629"/>
                </a:moveTo>
                <a:lnTo>
                  <a:pt x="1117" y="768"/>
                </a:lnTo>
                <a:lnTo>
                  <a:pt x="1256" y="768"/>
                </a:lnTo>
                <a:lnTo>
                  <a:pt x="1256" y="629"/>
                </a:lnTo>
                <a:lnTo>
                  <a:pt x="1117" y="629"/>
                </a:lnTo>
                <a:close/>
                <a:moveTo>
                  <a:pt x="280" y="907"/>
                </a:moveTo>
                <a:lnTo>
                  <a:pt x="280" y="1046"/>
                </a:lnTo>
                <a:lnTo>
                  <a:pt x="419" y="1046"/>
                </a:lnTo>
                <a:lnTo>
                  <a:pt x="419" y="907"/>
                </a:lnTo>
                <a:lnTo>
                  <a:pt x="280" y="907"/>
                </a:lnTo>
                <a:close/>
                <a:moveTo>
                  <a:pt x="559" y="907"/>
                </a:moveTo>
                <a:lnTo>
                  <a:pt x="559" y="1046"/>
                </a:lnTo>
                <a:lnTo>
                  <a:pt x="699" y="1046"/>
                </a:lnTo>
                <a:lnTo>
                  <a:pt x="699" y="907"/>
                </a:lnTo>
                <a:lnTo>
                  <a:pt x="559" y="907"/>
                </a:lnTo>
                <a:close/>
                <a:moveTo>
                  <a:pt x="837" y="907"/>
                </a:moveTo>
                <a:lnTo>
                  <a:pt x="837" y="1046"/>
                </a:lnTo>
                <a:lnTo>
                  <a:pt x="977" y="1046"/>
                </a:lnTo>
                <a:lnTo>
                  <a:pt x="977" y="907"/>
                </a:lnTo>
                <a:lnTo>
                  <a:pt x="837" y="907"/>
                </a:lnTo>
                <a:close/>
                <a:moveTo>
                  <a:pt x="1117" y="907"/>
                </a:moveTo>
                <a:lnTo>
                  <a:pt x="1117" y="1046"/>
                </a:lnTo>
                <a:lnTo>
                  <a:pt x="1256" y="1046"/>
                </a:lnTo>
                <a:lnTo>
                  <a:pt x="1256" y="907"/>
                </a:lnTo>
                <a:lnTo>
                  <a:pt x="1117" y="907"/>
                </a:lnTo>
                <a:close/>
                <a:moveTo>
                  <a:pt x="280" y="1186"/>
                </a:moveTo>
                <a:lnTo>
                  <a:pt x="280" y="1326"/>
                </a:lnTo>
                <a:lnTo>
                  <a:pt x="1256" y="1326"/>
                </a:lnTo>
                <a:lnTo>
                  <a:pt x="1256" y="1186"/>
                </a:lnTo>
                <a:lnTo>
                  <a:pt x="280" y="1186"/>
                </a:lnTo>
                <a:close/>
              </a:path>
            </a:pathLst>
          </a:custGeom>
          <a:solidFill>
            <a:srgbClr val="0D294E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66"/>
          <p:cNvSpPr/>
          <p:nvPr/>
        </p:nvSpPr>
        <p:spPr>
          <a:xfrm>
            <a:off x="4892728" y="4035458"/>
            <a:ext cx="273844" cy="342900"/>
          </a:xfrm>
          <a:custGeom>
            <a:rect b="b" l="l" r="r" t="t"/>
            <a:pathLst>
              <a:path extrusionOk="0" h="3450" w="2588">
                <a:moveTo>
                  <a:pt x="1294" y="0"/>
                </a:moveTo>
                <a:cubicBezTo>
                  <a:pt x="1270" y="0"/>
                  <a:pt x="1248" y="3"/>
                  <a:pt x="1226" y="5"/>
                </a:cubicBezTo>
                <a:cubicBezTo>
                  <a:pt x="551" y="37"/>
                  <a:pt x="0" y="553"/>
                  <a:pt x="0" y="1198"/>
                </a:cubicBezTo>
                <a:cubicBezTo>
                  <a:pt x="0" y="1622"/>
                  <a:pt x="258" y="1994"/>
                  <a:pt x="499" y="2264"/>
                </a:cubicBezTo>
                <a:cubicBezTo>
                  <a:pt x="740" y="2532"/>
                  <a:pt x="978" y="2703"/>
                  <a:pt x="978" y="2703"/>
                </a:cubicBezTo>
                <a:lnTo>
                  <a:pt x="1020" y="2730"/>
                </a:lnTo>
                <a:lnTo>
                  <a:pt x="1567" y="2730"/>
                </a:lnTo>
                <a:lnTo>
                  <a:pt x="1609" y="2703"/>
                </a:lnTo>
                <a:cubicBezTo>
                  <a:pt x="1609" y="2703"/>
                  <a:pt x="1847" y="2532"/>
                  <a:pt x="2088" y="2264"/>
                </a:cubicBezTo>
                <a:cubicBezTo>
                  <a:pt x="2329" y="1994"/>
                  <a:pt x="2587" y="1622"/>
                  <a:pt x="2587" y="1198"/>
                </a:cubicBezTo>
                <a:cubicBezTo>
                  <a:pt x="2587" y="551"/>
                  <a:pt x="2034" y="35"/>
                  <a:pt x="1357" y="5"/>
                </a:cubicBezTo>
                <a:cubicBezTo>
                  <a:pt x="1335" y="1"/>
                  <a:pt x="1315" y="0"/>
                  <a:pt x="1294" y="0"/>
                </a:cubicBezTo>
                <a:close/>
                <a:moveTo>
                  <a:pt x="1294" y="286"/>
                </a:moveTo>
                <a:cubicBezTo>
                  <a:pt x="1332" y="286"/>
                  <a:pt x="1454" y="332"/>
                  <a:pt x="1550" y="454"/>
                </a:cubicBezTo>
                <a:cubicBezTo>
                  <a:pt x="1646" y="575"/>
                  <a:pt x="1724" y="766"/>
                  <a:pt x="1724" y="1037"/>
                </a:cubicBezTo>
                <a:cubicBezTo>
                  <a:pt x="1724" y="1657"/>
                  <a:pt x="1397" y="2333"/>
                  <a:pt x="1342" y="2443"/>
                </a:cubicBezTo>
                <a:lnTo>
                  <a:pt x="1245" y="2443"/>
                </a:lnTo>
                <a:cubicBezTo>
                  <a:pt x="1190" y="2331"/>
                  <a:pt x="863" y="1654"/>
                  <a:pt x="863" y="1037"/>
                </a:cubicBezTo>
                <a:cubicBezTo>
                  <a:pt x="863" y="776"/>
                  <a:pt x="945" y="583"/>
                  <a:pt x="1042" y="457"/>
                </a:cubicBezTo>
                <a:cubicBezTo>
                  <a:pt x="1139" y="333"/>
                  <a:pt x="1258" y="286"/>
                  <a:pt x="1294" y="286"/>
                </a:cubicBezTo>
                <a:close/>
                <a:moveTo>
                  <a:pt x="705" y="462"/>
                </a:moveTo>
                <a:cubicBezTo>
                  <a:pt x="628" y="618"/>
                  <a:pt x="574" y="811"/>
                  <a:pt x="574" y="1037"/>
                </a:cubicBezTo>
                <a:cubicBezTo>
                  <a:pt x="574" y="1451"/>
                  <a:pt x="699" y="1875"/>
                  <a:pt x="818" y="2187"/>
                </a:cubicBezTo>
                <a:cubicBezTo>
                  <a:pt x="782" y="2152"/>
                  <a:pt x="749" y="2113"/>
                  <a:pt x="710" y="2070"/>
                </a:cubicBezTo>
                <a:cubicBezTo>
                  <a:pt x="491" y="1827"/>
                  <a:pt x="288" y="1501"/>
                  <a:pt x="288" y="1198"/>
                </a:cubicBezTo>
                <a:cubicBezTo>
                  <a:pt x="288" y="896"/>
                  <a:pt x="452" y="628"/>
                  <a:pt x="705" y="462"/>
                </a:cubicBezTo>
                <a:close/>
                <a:moveTo>
                  <a:pt x="1890" y="467"/>
                </a:moveTo>
                <a:cubicBezTo>
                  <a:pt x="2140" y="633"/>
                  <a:pt x="2299" y="900"/>
                  <a:pt x="2299" y="1198"/>
                </a:cubicBezTo>
                <a:cubicBezTo>
                  <a:pt x="2299" y="1501"/>
                  <a:pt x="2096" y="1827"/>
                  <a:pt x="1877" y="2070"/>
                </a:cubicBezTo>
                <a:cubicBezTo>
                  <a:pt x="1840" y="2112"/>
                  <a:pt x="1805" y="2148"/>
                  <a:pt x="1769" y="2182"/>
                </a:cubicBezTo>
                <a:cubicBezTo>
                  <a:pt x="1887" y="1872"/>
                  <a:pt x="2013" y="1450"/>
                  <a:pt x="2013" y="1037"/>
                </a:cubicBezTo>
                <a:cubicBezTo>
                  <a:pt x="2013" y="811"/>
                  <a:pt x="1964" y="622"/>
                  <a:pt x="1890" y="467"/>
                </a:cubicBezTo>
                <a:close/>
                <a:moveTo>
                  <a:pt x="1005" y="3018"/>
                </a:moveTo>
                <a:lnTo>
                  <a:pt x="1005" y="3449"/>
                </a:lnTo>
                <a:lnTo>
                  <a:pt x="1582" y="3449"/>
                </a:lnTo>
                <a:lnTo>
                  <a:pt x="1582" y="3018"/>
                </a:lnTo>
                <a:lnTo>
                  <a:pt x="1005" y="3018"/>
                </a:lnTo>
                <a:close/>
              </a:path>
            </a:pathLst>
          </a:custGeom>
          <a:solidFill>
            <a:srgbClr val="0D294E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D29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66"/>
          <p:cNvSpPr/>
          <p:nvPr/>
        </p:nvSpPr>
        <p:spPr>
          <a:xfrm>
            <a:off x="6674279" y="4090154"/>
            <a:ext cx="308610" cy="308610"/>
          </a:xfrm>
          <a:custGeom>
            <a:rect b="b" l="l" r="r" t="t"/>
            <a:pathLst>
              <a:path extrusionOk="0" h="2149" w="2149">
                <a:moveTo>
                  <a:pt x="1139" y="0"/>
                </a:moveTo>
                <a:lnTo>
                  <a:pt x="1110" y="26"/>
                </a:lnTo>
                <a:lnTo>
                  <a:pt x="63" y="1084"/>
                </a:lnTo>
                <a:lnTo>
                  <a:pt x="0" y="1147"/>
                </a:lnTo>
                <a:lnTo>
                  <a:pt x="63" y="1213"/>
                </a:lnTo>
                <a:lnTo>
                  <a:pt x="935" y="2085"/>
                </a:lnTo>
                <a:lnTo>
                  <a:pt x="1001" y="2148"/>
                </a:lnTo>
                <a:lnTo>
                  <a:pt x="1064" y="2085"/>
                </a:lnTo>
                <a:lnTo>
                  <a:pt x="2122" y="1038"/>
                </a:lnTo>
                <a:lnTo>
                  <a:pt x="2148" y="1010"/>
                </a:lnTo>
                <a:lnTo>
                  <a:pt x="2148" y="0"/>
                </a:lnTo>
                <a:lnTo>
                  <a:pt x="1139" y="0"/>
                </a:lnTo>
                <a:close/>
                <a:moveTo>
                  <a:pt x="1215" y="184"/>
                </a:moveTo>
                <a:lnTo>
                  <a:pt x="1964" y="184"/>
                </a:lnTo>
                <a:lnTo>
                  <a:pt x="1964" y="933"/>
                </a:lnTo>
                <a:lnTo>
                  <a:pt x="1001" y="1890"/>
                </a:lnTo>
                <a:lnTo>
                  <a:pt x="258" y="1147"/>
                </a:lnTo>
                <a:lnTo>
                  <a:pt x="1215" y="184"/>
                </a:lnTo>
                <a:close/>
                <a:moveTo>
                  <a:pt x="1689" y="367"/>
                </a:moveTo>
                <a:cubicBezTo>
                  <a:pt x="1638" y="367"/>
                  <a:pt x="1597" y="408"/>
                  <a:pt x="1597" y="459"/>
                </a:cubicBezTo>
                <a:cubicBezTo>
                  <a:pt x="1597" y="509"/>
                  <a:pt x="1639" y="551"/>
                  <a:pt x="1689" y="551"/>
                </a:cubicBezTo>
                <a:cubicBezTo>
                  <a:pt x="1740" y="551"/>
                  <a:pt x="1781" y="509"/>
                  <a:pt x="1781" y="459"/>
                </a:cubicBezTo>
                <a:cubicBezTo>
                  <a:pt x="1781" y="408"/>
                  <a:pt x="1739" y="367"/>
                  <a:pt x="1689" y="367"/>
                </a:cubicBezTo>
                <a:close/>
              </a:path>
            </a:pathLst>
          </a:custGeom>
          <a:solidFill>
            <a:srgbClr val="0D294E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66"/>
          <p:cNvSpPr txBox="1"/>
          <p:nvPr/>
        </p:nvSpPr>
        <p:spPr>
          <a:xfrm>
            <a:off x="3079477" y="4597875"/>
            <a:ext cx="9786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Service 01</a:t>
            </a:r>
            <a:endParaRPr sz="500"/>
          </a:p>
        </p:txBody>
      </p:sp>
      <p:sp>
        <p:nvSpPr>
          <p:cNvPr id="389" name="Google Shape;389;p66"/>
          <p:cNvSpPr txBox="1"/>
          <p:nvPr/>
        </p:nvSpPr>
        <p:spPr>
          <a:xfrm>
            <a:off x="4826549" y="4606050"/>
            <a:ext cx="9786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Service 02</a:t>
            </a:r>
            <a:endParaRPr sz="500"/>
          </a:p>
        </p:txBody>
      </p:sp>
      <p:sp>
        <p:nvSpPr>
          <p:cNvPr id="390" name="Google Shape;390;p66"/>
          <p:cNvSpPr txBox="1"/>
          <p:nvPr/>
        </p:nvSpPr>
        <p:spPr>
          <a:xfrm>
            <a:off x="6675453" y="4597875"/>
            <a:ext cx="9786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Service 03</a:t>
            </a:r>
            <a:endParaRPr sz="500"/>
          </a:p>
        </p:txBody>
      </p:sp>
      <p:sp>
        <p:nvSpPr>
          <p:cNvPr id="391" name="Google Shape;391;p66"/>
          <p:cNvSpPr txBox="1"/>
          <p:nvPr/>
        </p:nvSpPr>
        <p:spPr>
          <a:xfrm>
            <a:off x="8059524" y="197600"/>
            <a:ext cx="9786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Crowdfunding</a:t>
            </a:r>
            <a:endParaRPr sz="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4FC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7"/>
          <p:cNvSpPr/>
          <p:nvPr/>
        </p:nvSpPr>
        <p:spPr>
          <a:xfrm>
            <a:off x="5893594" y="0"/>
            <a:ext cx="3250406" cy="5143500"/>
          </a:xfrm>
          <a:prstGeom prst="rect">
            <a:avLst/>
          </a:prstGeom>
          <a:solidFill>
            <a:srgbClr val="0D294E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67"/>
          <p:cNvSpPr txBox="1"/>
          <p:nvPr/>
        </p:nvSpPr>
        <p:spPr>
          <a:xfrm>
            <a:off x="216927" y="197600"/>
            <a:ext cx="7026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ICARUS</a:t>
            </a:r>
            <a:endParaRPr sz="500"/>
          </a:p>
        </p:txBody>
      </p:sp>
      <p:sp>
        <p:nvSpPr>
          <p:cNvPr id="398" name="Google Shape;398;p67"/>
          <p:cNvSpPr txBox="1"/>
          <p:nvPr/>
        </p:nvSpPr>
        <p:spPr>
          <a:xfrm>
            <a:off x="8059524" y="197600"/>
            <a:ext cx="9921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Crowdfunding</a:t>
            </a:r>
            <a:endParaRPr sz="500"/>
          </a:p>
        </p:txBody>
      </p:sp>
      <p:sp>
        <p:nvSpPr>
          <p:cNvPr id="399" name="Google Shape;399;p67"/>
          <p:cNvSpPr txBox="1"/>
          <p:nvPr/>
        </p:nvSpPr>
        <p:spPr>
          <a:xfrm>
            <a:off x="6597876" y="1190225"/>
            <a:ext cx="1889700" cy="12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Service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We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Provide</a:t>
            </a:r>
            <a:endParaRPr sz="500"/>
          </a:p>
        </p:txBody>
      </p:sp>
      <p:sp>
        <p:nvSpPr>
          <p:cNvPr id="400" name="Google Shape;400;p67"/>
          <p:cNvSpPr txBox="1"/>
          <p:nvPr/>
        </p:nvSpPr>
        <p:spPr>
          <a:xfrm>
            <a:off x="6277948" y="444700"/>
            <a:ext cx="5577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No.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13</a:t>
            </a:r>
            <a:endParaRPr sz="500"/>
          </a:p>
        </p:txBody>
      </p:sp>
      <p:sp>
        <p:nvSpPr>
          <p:cNvPr id="401" name="Google Shape;401;p67"/>
          <p:cNvSpPr txBox="1"/>
          <p:nvPr/>
        </p:nvSpPr>
        <p:spPr>
          <a:xfrm>
            <a:off x="6597875" y="2789825"/>
            <a:ext cx="17079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02" name="Google Shape;402;p67"/>
          <p:cNvSpPr txBox="1"/>
          <p:nvPr/>
        </p:nvSpPr>
        <p:spPr>
          <a:xfrm>
            <a:off x="6597875" y="3768525"/>
            <a:ext cx="1707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03" name="Google Shape;403;p67"/>
          <p:cNvSpPr txBox="1"/>
          <p:nvPr/>
        </p:nvSpPr>
        <p:spPr>
          <a:xfrm>
            <a:off x="919551" y="3630400"/>
            <a:ext cx="15918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Lorem Ipsum Dolor</a:t>
            </a:r>
            <a:endParaRPr sz="500"/>
          </a:p>
        </p:txBody>
      </p:sp>
      <p:sp>
        <p:nvSpPr>
          <p:cNvPr id="404" name="Google Shape;404;p67"/>
          <p:cNvSpPr txBox="1"/>
          <p:nvPr/>
        </p:nvSpPr>
        <p:spPr>
          <a:xfrm>
            <a:off x="919550" y="3878925"/>
            <a:ext cx="15918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05" name="Google Shape;405;p67"/>
          <p:cNvSpPr txBox="1"/>
          <p:nvPr/>
        </p:nvSpPr>
        <p:spPr>
          <a:xfrm>
            <a:off x="3697400" y="3630400"/>
            <a:ext cx="15918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Lorem Ipsum Dolor</a:t>
            </a:r>
            <a:endParaRPr sz="500"/>
          </a:p>
        </p:txBody>
      </p:sp>
      <p:sp>
        <p:nvSpPr>
          <p:cNvPr id="406" name="Google Shape;406;p67"/>
          <p:cNvSpPr txBox="1"/>
          <p:nvPr/>
        </p:nvSpPr>
        <p:spPr>
          <a:xfrm>
            <a:off x="3697400" y="3878925"/>
            <a:ext cx="17079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07" name="Google Shape;407;p67"/>
          <p:cNvSpPr txBox="1"/>
          <p:nvPr/>
        </p:nvSpPr>
        <p:spPr>
          <a:xfrm>
            <a:off x="459323" y="3630400"/>
            <a:ext cx="6285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6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01</a:t>
            </a:r>
            <a:endParaRPr sz="500"/>
          </a:p>
        </p:txBody>
      </p:sp>
      <p:sp>
        <p:nvSpPr>
          <p:cNvPr id="408" name="Google Shape;408;p67"/>
          <p:cNvSpPr txBox="1"/>
          <p:nvPr/>
        </p:nvSpPr>
        <p:spPr>
          <a:xfrm>
            <a:off x="3159549" y="3630400"/>
            <a:ext cx="6285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6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02</a:t>
            </a:r>
            <a:endParaRPr sz="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4FC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8"/>
          <p:cNvSpPr/>
          <p:nvPr/>
        </p:nvSpPr>
        <p:spPr>
          <a:xfrm>
            <a:off x="6671988" y="3455546"/>
            <a:ext cx="480060" cy="480060"/>
          </a:xfrm>
          <a:prstGeom prst="rect">
            <a:avLst/>
          </a:pr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68"/>
          <p:cNvSpPr/>
          <p:nvPr/>
        </p:nvSpPr>
        <p:spPr>
          <a:xfrm>
            <a:off x="6671988" y="2058516"/>
            <a:ext cx="480060" cy="480060"/>
          </a:xfrm>
          <a:prstGeom prst="rect">
            <a:avLst/>
          </a:pr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68"/>
          <p:cNvSpPr/>
          <p:nvPr/>
        </p:nvSpPr>
        <p:spPr>
          <a:xfrm>
            <a:off x="4252843" y="3457011"/>
            <a:ext cx="480060" cy="480060"/>
          </a:xfrm>
          <a:prstGeom prst="rect">
            <a:avLst/>
          </a:pr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68"/>
          <p:cNvSpPr/>
          <p:nvPr/>
        </p:nvSpPr>
        <p:spPr>
          <a:xfrm>
            <a:off x="4236330" y="2083431"/>
            <a:ext cx="480060" cy="480060"/>
          </a:xfrm>
          <a:prstGeom prst="rect">
            <a:avLst/>
          </a:pr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68"/>
          <p:cNvSpPr txBox="1"/>
          <p:nvPr/>
        </p:nvSpPr>
        <p:spPr>
          <a:xfrm>
            <a:off x="4235550" y="693050"/>
            <a:ext cx="24333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Service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We Provide</a:t>
            </a:r>
            <a:endParaRPr sz="500"/>
          </a:p>
        </p:txBody>
      </p:sp>
      <p:sp>
        <p:nvSpPr>
          <p:cNvPr id="418" name="Google Shape;418;p68"/>
          <p:cNvSpPr txBox="1"/>
          <p:nvPr/>
        </p:nvSpPr>
        <p:spPr>
          <a:xfrm>
            <a:off x="3986481" y="102300"/>
            <a:ext cx="7299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No.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14</a:t>
            </a:r>
            <a:endParaRPr sz="500"/>
          </a:p>
        </p:txBody>
      </p:sp>
      <p:sp>
        <p:nvSpPr>
          <p:cNvPr id="419" name="Google Shape;419;p68"/>
          <p:cNvSpPr txBox="1"/>
          <p:nvPr/>
        </p:nvSpPr>
        <p:spPr>
          <a:xfrm>
            <a:off x="4755149" y="2103350"/>
            <a:ext cx="17046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Lorem Ipsum Dolor</a:t>
            </a:r>
            <a:endParaRPr sz="500"/>
          </a:p>
        </p:txBody>
      </p:sp>
      <p:sp>
        <p:nvSpPr>
          <p:cNvPr id="420" name="Google Shape;420;p68"/>
          <p:cNvSpPr txBox="1"/>
          <p:nvPr/>
        </p:nvSpPr>
        <p:spPr>
          <a:xfrm>
            <a:off x="4755150" y="2351875"/>
            <a:ext cx="16374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21" name="Google Shape;421;p68"/>
          <p:cNvSpPr txBox="1"/>
          <p:nvPr/>
        </p:nvSpPr>
        <p:spPr>
          <a:xfrm>
            <a:off x="4252072" y="2103350"/>
            <a:ext cx="6630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6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01</a:t>
            </a:r>
            <a:endParaRPr sz="500"/>
          </a:p>
        </p:txBody>
      </p:sp>
      <p:sp>
        <p:nvSpPr>
          <p:cNvPr id="422" name="Google Shape;422;p68"/>
          <p:cNvSpPr txBox="1"/>
          <p:nvPr/>
        </p:nvSpPr>
        <p:spPr>
          <a:xfrm>
            <a:off x="7187798" y="2103350"/>
            <a:ext cx="17046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Lorem Ipsum Dolor</a:t>
            </a:r>
            <a:endParaRPr sz="500"/>
          </a:p>
        </p:txBody>
      </p:sp>
      <p:sp>
        <p:nvSpPr>
          <p:cNvPr id="423" name="Google Shape;423;p68"/>
          <p:cNvSpPr txBox="1"/>
          <p:nvPr/>
        </p:nvSpPr>
        <p:spPr>
          <a:xfrm>
            <a:off x="7187800" y="2351875"/>
            <a:ext cx="16374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24" name="Google Shape;424;p68"/>
          <p:cNvSpPr txBox="1"/>
          <p:nvPr/>
        </p:nvSpPr>
        <p:spPr>
          <a:xfrm>
            <a:off x="6668872" y="2103350"/>
            <a:ext cx="7299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6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02</a:t>
            </a:r>
            <a:endParaRPr sz="500"/>
          </a:p>
        </p:txBody>
      </p:sp>
      <p:sp>
        <p:nvSpPr>
          <p:cNvPr id="425" name="Google Shape;425;p68"/>
          <p:cNvSpPr txBox="1"/>
          <p:nvPr/>
        </p:nvSpPr>
        <p:spPr>
          <a:xfrm>
            <a:off x="4774475" y="3483525"/>
            <a:ext cx="16374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Lorem Ipsum Dolor</a:t>
            </a:r>
            <a:endParaRPr sz="500"/>
          </a:p>
        </p:txBody>
      </p:sp>
      <p:sp>
        <p:nvSpPr>
          <p:cNvPr id="426" name="Google Shape;426;p68"/>
          <p:cNvSpPr txBox="1"/>
          <p:nvPr/>
        </p:nvSpPr>
        <p:spPr>
          <a:xfrm>
            <a:off x="4774475" y="3732050"/>
            <a:ext cx="16374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27" name="Google Shape;427;p68"/>
          <p:cNvSpPr txBox="1"/>
          <p:nvPr/>
        </p:nvSpPr>
        <p:spPr>
          <a:xfrm>
            <a:off x="4252853" y="3483525"/>
            <a:ext cx="7299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6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03</a:t>
            </a:r>
            <a:endParaRPr sz="500"/>
          </a:p>
        </p:txBody>
      </p:sp>
      <p:sp>
        <p:nvSpPr>
          <p:cNvPr id="428" name="Google Shape;428;p68"/>
          <p:cNvSpPr txBox="1"/>
          <p:nvPr/>
        </p:nvSpPr>
        <p:spPr>
          <a:xfrm>
            <a:off x="7202875" y="3483525"/>
            <a:ext cx="16374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Lorem Ipsum Dolor</a:t>
            </a:r>
            <a:endParaRPr sz="500"/>
          </a:p>
        </p:txBody>
      </p:sp>
      <p:sp>
        <p:nvSpPr>
          <p:cNvPr id="429" name="Google Shape;429;p68"/>
          <p:cNvSpPr txBox="1"/>
          <p:nvPr/>
        </p:nvSpPr>
        <p:spPr>
          <a:xfrm>
            <a:off x="7202875" y="3732050"/>
            <a:ext cx="16374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30" name="Google Shape;430;p68"/>
          <p:cNvSpPr txBox="1"/>
          <p:nvPr/>
        </p:nvSpPr>
        <p:spPr>
          <a:xfrm>
            <a:off x="6668871" y="3483525"/>
            <a:ext cx="7902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6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04</a:t>
            </a:r>
            <a:endParaRPr sz="500"/>
          </a:p>
        </p:txBody>
      </p:sp>
      <p:sp>
        <p:nvSpPr>
          <p:cNvPr id="431" name="Google Shape;431;p68"/>
          <p:cNvSpPr txBox="1"/>
          <p:nvPr/>
        </p:nvSpPr>
        <p:spPr>
          <a:xfrm>
            <a:off x="216928" y="197600"/>
            <a:ext cx="790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ICARUS</a:t>
            </a:r>
            <a:endParaRPr sz="500"/>
          </a:p>
        </p:txBody>
      </p:sp>
      <p:sp>
        <p:nvSpPr>
          <p:cNvPr id="432" name="Google Shape;432;p68"/>
          <p:cNvSpPr txBox="1"/>
          <p:nvPr/>
        </p:nvSpPr>
        <p:spPr>
          <a:xfrm>
            <a:off x="8059522" y="197600"/>
            <a:ext cx="10845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Crowdfunding</a:t>
            </a:r>
            <a:endParaRPr sz="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4FC"/>
        </a:soli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9"/>
          <p:cNvSpPr/>
          <p:nvPr/>
        </p:nvSpPr>
        <p:spPr>
          <a:xfrm>
            <a:off x="0" y="0"/>
            <a:ext cx="2752997" cy="5143500"/>
          </a:xfrm>
          <a:prstGeom prst="rect">
            <a:avLst/>
          </a:prstGeom>
          <a:solidFill>
            <a:srgbClr val="0D294E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69"/>
          <p:cNvSpPr txBox="1"/>
          <p:nvPr/>
        </p:nvSpPr>
        <p:spPr>
          <a:xfrm>
            <a:off x="656477" y="1726000"/>
            <a:ext cx="1827900" cy="12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Service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We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Provide</a:t>
            </a:r>
            <a:endParaRPr sz="500"/>
          </a:p>
        </p:txBody>
      </p:sp>
      <p:sp>
        <p:nvSpPr>
          <p:cNvPr id="439" name="Google Shape;439;p69"/>
          <p:cNvSpPr txBox="1"/>
          <p:nvPr/>
        </p:nvSpPr>
        <p:spPr>
          <a:xfrm>
            <a:off x="1865878" y="776875"/>
            <a:ext cx="5379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No.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15</a:t>
            </a:r>
            <a:endParaRPr sz="500"/>
          </a:p>
        </p:txBody>
      </p:sp>
      <p:sp>
        <p:nvSpPr>
          <p:cNvPr id="440" name="Google Shape;440;p69"/>
          <p:cNvSpPr txBox="1"/>
          <p:nvPr/>
        </p:nvSpPr>
        <p:spPr>
          <a:xfrm>
            <a:off x="656475" y="3375225"/>
            <a:ext cx="16803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41" name="Google Shape;441;p69"/>
          <p:cNvSpPr/>
          <p:nvPr/>
        </p:nvSpPr>
        <p:spPr>
          <a:xfrm>
            <a:off x="3979004" y="636813"/>
            <a:ext cx="4740454" cy="3899263"/>
          </a:xfrm>
          <a:prstGeom prst="rect">
            <a:avLst/>
          </a:pr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69"/>
          <p:cNvSpPr txBox="1"/>
          <p:nvPr/>
        </p:nvSpPr>
        <p:spPr>
          <a:xfrm>
            <a:off x="216928" y="197600"/>
            <a:ext cx="8676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F4F5FF"/>
                </a:solidFill>
                <a:latin typeface="Rubik"/>
                <a:ea typeface="Rubik"/>
                <a:cs typeface="Rubik"/>
                <a:sym typeface="Rubik"/>
              </a:rPr>
              <a:t>ICARUS</a:t>
            </a:r>
            <a:endParaRPr sz="500"/>
          </a:p>
        </p:txBody>
      </p:sp>
      <p:sp>
        <p:nvSpPr>
          <p:cNvPr id="443" name="Google Shape;443;p69"/>
          <p:cNvSpPr txBox="1"/>
          <p:nvPr/>
        </p:nvSpPr>
        <p:spPr>
          <a:xfrm>
            <a:off x="8059524" y="197600"/>
            <a:ext cx="9651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Crowdfunding</a:t>
            </a:r>
            <a:endParaRPr sz="500"/>
          </a:p>
        </p:txBody>
      </p:sp>
      <p:sp>
        <p:nvSpPr>
          <p:cNvPr id="444" name="Google Shape;444;p69"/>
          <p:cNvSpPr txBox="1"/>
          <p:nvPr/>
        </p:nvSpPr>
        <p:spPr>
          <a:xfrm>
            <a:off x="4496598" y="1627900"/>
            <a:ext cx="18279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Lorem Ipsum Dolor</a:t>
            </a:r>
            <a:endParaRPr sz="500"/>
          </a:p>
        </p:txBody>
      </p:sp>
      <p:sp>
        <p:nvSpPr>
          <p:cNvPr id="445" name="Google Shape;445;p69"/>
          <p:cNvSpPr txBox="1"/>
          <p:nvPr/>
        </p:nvSpPr>
        <p:spPr>
          <a:xfrm>
            <a:off x="4496612" y="1876422"/>
            <a:ext cx="1529320" cy="4110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46" name="Google Shape;446;p69"/>
          <p:cNvSpPr txBox="1"/>
          <p:nvPr/>
        </p:nvSpPr>
        <p:spPr>
          <a:xfrm>
            <a:off x="4479500" y="3282850"/>
            <a:ext cx="16803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Lorem Ipsum Dolor</a:t>
            </a:r>
            <a:endParaRPr sz="500"/>
          </a:p>
        </p:txBody>
      </p:sp>
      <p:sp>
        <p:nvSpPr>
          <p:cNvPr id="447" name="Google Shape;447;p69"/>
          <p:cNvSpPr txBox="1"/>
          <p:nvPr/>
        </p:nvSpPr>
        <p:spPr>
          <a:xfrm>
            <a:off x="4479501" y="3531359"/>
            <a:ext cx="1529320" cy="4110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48" name="Google Shape;448;p69"/>
          <p:cNvSpPr/>
          <p:nvPr/>
        </p:nvSpPr>
        <p:spPr>
          <a:xfrm>
            <a:off x="4496612" y="1046932"/>
            <a:ext cx="273844" cy="308610"/>
          </a:xfrm>
          <a:custGeom>
            <a:rect b="b" l="l" r="r" t="t"/>
            <a:pathLst>
              <a:path extrusionOk="0" h="1606" w="1537">
                <a:moveTo>
                  <a:pt x="280" y="0"/>
                </a:moveTo>
                <a:lnTo>
                  <a:pt x="280" y="70"/>
                </a:lnTo>
                <a:lnTo>
                  <a:pt x="0" y="70"/>
                </a:lnTo>
                <a:lnTo>
                  <a:pt x="0" y="1605"/>
                </a:lnTo>
                <a:lnTo>
                  <a:pt x="1536" y="1605"/>
                </a:lnTo>
                <a:lnTo>
                  <a:pt x="1536" y="70"/>
                </a:lnTo>
                <a:lnTo>
                  <a:pt x="1256" y="70"/>
                </a:lnTo>
                <a:lnTo>
                  <a:pt x="1256" y="0"/>
                </a:lnTo>
                <a:lnTo>
                  <a:pt x="1117" y="0"/>
                </a:lnTo>
                <a:lnTo>
                  <a:pt x="1117" y="70"/>
                </a:lnTo>
                <a:lnTo>
                  <a:pt x="419" y="70"/>
                </a:lnTo>
                <a:lnTo>
                  <a:pt x="419" y="0"/>
                </a:lnTo>
                <a:lnTo>
                  <a:pt x="280" y="0"/>
                </a:lnTo>
                <a:close/>
                <a:moveTo>
                  <a:pt x="140" y="210"/>
                </a:moveTo>
                <a:lnTo>
                  <a:pt x="280" y="210"/>
                </a:lnTo>
                <a:lnTo>
                  <a:pt x="280" y="279"/>
                </a:lnTo>
                <a:lnTo>
                  <a:pt x="419" y="279"/>
                </a:lnTo>
                <a:lnTo>
                  <a:pt x="419" y="210"/>
                </a:lnTo>
                <a:lnTo>
                  <a:pt x="1117" y="210"/>
                </a:lnTo>
                <a:lnTo>
                  <a:pt x="1117" y="279"/>
                </a:lnTo>
                <a:lnTo>
                  <a:pt x="1256" y="279"/>
                </a:lnTo>
                <a:lnTo>
                  <a:pt x="1256" y="210"/>
                </a:lnTo>
                <a:lnTo>
                  <a:pt x="1396" y="210"/>
                </a:lnTo>
                <a:lnTo>
                  <a:pt x="1396" y="349"/>
                </a:lnTo>
                <a:lnTo>
                  <a:pt x="140" y="349"/>
                </a:lnTo>
                <a:lnTo>
                  <a:pt x="140" y="210"/>
                </a:lnTo>
                <a:close/>
                <a:moveTo>
                  <a:pt x="140" y="489"/>
                </a:moveTo>
                <a:lnTo>
                  <a:pt x="1396" y="489"/>
                </a:lnTo>
                <a:lnTo>
                  <a:pt x="1396" y="1465"/>
                </a:lnTo>
                <a:lnTo>
                  <a:pt x="140" y="1465"/>
                </a:lnTo>
                <a:lnTo>
                  <a:pt x="140" y="489"/>
                </a:lnTo>
                <a:close/>
                <a:moveTo>
                  <a:pt x="559" y="629"/>
                </a:moveTo>
                <a:lnTo>
                  <a:pt x="559" y="768"/>
                </a:lnTo>
                <a:lnTo>
                  <a:pt x="699" y="768"/>
                </a:lnTo>
                <a:lnTo>
                  <a:pt x="699" y="629"/>
                </a:lnTo>
                <a:lnTo>
                  <a:pt x="559" y="629"/>
                </a:lnTo>
                <a:close/>
                <a:moveTo>
                  <a:pt x="837" y="629"/>
                </a:moveTo>
                <a:lnTo>
                  <a:pt x="837" y="768"/>
                </a:lnTo>
                <a:lnTo>
                  <a:pt x="977" y="768"/>
                </a:lnTo>
                <a:lnTo>
                  <a:pt x="977" y="629"/>
                </a:lnTo>
                <a:lnTo>
                  <a:pt x="837" y="629"/>
                </a:lnTo>
                <a:close/>
                <a:moveTo>
                  <a:pt x="1117" y="629"/>
                </a:moveTo>
                <a:lnTo>
                  <a:pt x="1117" y="768"/>
                </a:lnTo>
                <a:lnTo>
                  <a:pt x="1256" y="768"/>
                </a:lnTo>
                <a:lnTo>
                  <a:pt x="1256" y="629"/>
                </a:lnTo>
                <a:lnTo>
                  <a:pt x="1117" y="629"/>
                </a:lnTo>
                <a:close/>
                <a:moveTo>
                  <a:pt x="280" y="907"/>
                </a:moveTo>
                <a:lnTo>
                  <a:pt x="280" y="1046"/>
                </a:lnTo>
                <a:lnTo>
                  <a:pt x="419" y="1046"/>
                </a:lnTo>
                <a:lnTo>
                  <a:pt x="419" y="907"/>
                </a:lnTo>
                <a:lnTo>
                  <a:pt x="280" y="907"/>
                </a:lnTo>
                <a:close/>
                <a:moveTo>
                  <a:pt x="559" y="907"/>
                </a:moveTo>
                <a:lnTo>
                  <a:pt x="559" y="1046"/>
                </a:lnTo>
                <a:lnTo>
                  <a:pt x="699" y="1046"/>
                </a:lnTo>
                <a:lnTo>
                  <a:pt x="699" y="907"/>
                </a:lnTo>
                <a:lnTo>
                  <a:pt x="559" y="907"/>
                </a:lnTo>
                <a:close/>
                <a:moveTo>
                  <a:pt x="837" y="907"/>
                </a:moveTo>
                <a:lnTo>
                  <a:pt x="837" y="1046"/>
                </a:lnTo>
                <a:lnTo>
                  <a:pt x="977" y="1046"/>
                </a:lnTo>
                <a:lnTo>
                  <a:pt x="977" y="907"/>
                </a:lnTo>
                <a:lnTo>
                  <a:pt x="837" y="907"/>
                </a:lnTo>
                <a:close/>
                <a:moveTo>
                  <a:pt x="1117" y="907"/>
                </a:moveTo>
                <a:lnTo>
                  <a:pt x="1117" y="1046"/>
                </a:lnTo>
                <a:lnTo>
                  <a:pt x="1256" y="1046"/>
                </a:lnTo>
                <a:lnTo>
                  <a:pt x="1256" y="907"/>
                </a:lnTo>
                <a:lnTo>
                  <a:pt x="1117" y="907"/>
                </a:lnTo>
                <a:close/>
                <a:moveTo>
                  <a:pt x="280" y="1186"/>
                </a:moveTo>
                <a:lnTo>
                  <a:pt x="280" y="1326"/>
                </a:lnTo>
                <a:lnTo>
                  <a:pt x="1256" y="1326"/>
                </a:lnTo>
                <a:lnTo>
                  <a:pt x="1256" y="1186"/>
                </a:lnTo>
                <a:lnTo>
                  <a:pt x="280" y="1186"/>
                </a:lnTo>
                <a:close/>
              </a:path>
            </a:pathLst>
          </a:custGeom>
          <a:solidFill>
            <a:srgbClr val="0D294E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69"/>
          <p:cNvSpPr/>
          <p:nvPr/>
        </p:nvSpPr>
        <p:spPr>
          <a:xfrm>
            <a:off x="6674279" y="1029787"/>
            <a:ext cx="273844" cy="342900"/>
          </a:xfrm>
          <a:custGeom>
            <a:rect b="b" l="l" r="r" t="t"/>
            <a:pathLst>
              <a:path extrusionOk="0" h="3450" w="2588">
                <a:moveTo>
                  <a:pt x="1294" y="0"/>
                </a:moveTo>
                <a:cubicBezTo>
                  <a:pt x="1270" y="0"/>
                  <a:pt x="1248" y="3"/>
                  <a:pt x="1226" y="5"/>
                </a:cubicBezTo>
                <a:cubicBezTo>
                  <a:pt x="551" y="37"/>
                  <a:pt x="0" y="553"/>
                  <a:pt x="0" y="1198"/>
                </a:cubicBezTo>
                <a:cubicBezTo>
                  <a:pt x="0" y="1622"/>
                  <a:pt x="258" y="1994"/>
                  <a:pt x="499" y="2264"/>
                </a:cubicBezTo>
                <a:cubicBezTo>
                  <a:pt x="740" y="2532"/>
                  <a:pt x="978" y="2703"/>
                  <a:pt x="978" y="2703"/>
                </a:cubicBezTo>
                <a:lnTo>
                  <a:pt x="1020" y="2730"/>
                </a:lnTo>
                <a:lnTo>
                  <a:pt x="1567" y="2730"/>
                </a:lnTo>
                <a:lnTo>
                  <a:pt x="1609" y="2703"/>
                </a:lnTo>
                <a:cubicBezTo>
                  <a:pt x="1609" y="2703"/>
                  <a:pt x="1847" y="2532"/>
                  <a:pt x="2088" y="2264"/>
                </a:cubicBezTo>
                <a:cubicBezTo>
                  <a:pt x="2329" y="1994"/>
                  <a:pt x="2587" y="1622"/>
                  <a:pt x="2587" y="1198"/>
                </a:cubicBezTo>
                <a:cubicBezTo>
                  <a:pt x="2587" y="551"/>
                  <a:pt x="2034" y="35"/>
                  <a:pt x="1357" y="5"/>
                </a:cubicBezTo>
                <a:cubicBezTo>
                  <a:pt x="1335" y="1"/>
                  <a:pt x="1315" y="0"/>
                  <a:pt x="1294" y="0"/>
                </a:cubicBezTo>
                <a:close/>
                <a:moveTo>
                  <a:pt x="1294" y="286"/>
                </a:moveTo>
                <a:cubicBezTo>
                  <a:pt x="1332" y="286"/>
                  <a:pt x="1454" y="332"/>
                  <a:pt x="1550" y="454"/>
                </a:cubicBezTo>
                <a:cubicBezTo>
                  <a:pt x="1646" y="575"/>
                  <a:pt x="1724" y="766"/>
                  <a:pt x="1724" y="1037"/>
                </a:cubicBezTo>
                <a:cubicBezTo>
                  <a:pt x="1724" y="1657"/>
                  <a:pt x="1397" y="2333"/>
                  <a:pt x="1342" y="2443"/>
                </a:cubicBezTo>
                <a:lnTo>
                  <a:pt x="1245" y="2443"/>
                </a:lnTo>
                <a:cubicBezTo>
                  <a:pt x="1190" y="2331"/>
                  <a:pt x="863" y="1654"/>
                  <a:pt x="863" y="1037"/>
                </a:cubicBezTo>
                <a:cubicBezTo>
                  <a:pt x="863" y="776"/>
                  <a:pt x="945" y="583"/>
                  <a:pt x="1042" y="457"/>
                </a:cubicBezTo>
                <a:cubicBezTo>
                  <a:pt x="1139" y="333"/>
                  <a:pt x="1258" y="286"/>
                  <a:pt x="1294" y="286"/>
                </a:cubicBezTo>
                <a:close/>
                <a:moveTo>
                  <a:pt x="705" y="462"/>
                </a:moveTo>
                <a:cubicBezTo>
                  <a:pt x="628" y="618"/>
                  <a:pt x="574" y="811"/>
                  <a:pt x="574" y="1037"/>
                </a:cubicBezTo>
                <a:cubicBezTo>
                  <a:pt x="574" y="1451"/>
                  <a:pt x="699" y="1875"/>
                  <a:pt x="818" y="2187"/>
                </a:cubicBezTo>
                <a:cubicBezTo>
                  <a:pt x="782" y="2152"/>
                  <a:pt x="749" y="2113"/>
                  <a:pt x="710" y="2070"/>
                </a:cubicBezTo>
                <a:cubicBezTo>
                  <a:pt x="491" y="1827"/>
                  <a:pt x="288" y="1501"/>
                  <a:pt x="288" y="1198"/>
                </a:cubicBezTo>
                <a:cubicBezTo>
                  <a:pt x="288" y="896"/>
                  <a:pt x="452" y="628"/>
                  <a:pt x="705" y="462"/>
                </a:cubicBezTo>
                <a:close/>
                <a:moveTo>
                  <a:pt x="1890" y="467"/>
                </a:moveTo>
                <a:cubicBezTo>
                  <a:pt x="2140" y="633"/>
                  <a:pt x="2299" y="900"/>
                  <a:pt x="2299" y="1198"/>
                </a:cubicBezTo>
                <a:cubicBezTo>
                  <a:pt x="2299" y="1501"/>
                  <a:pt x="2096" y="1827"/>
                  <a:pt x="1877" y="2070"/>
                </a:cubicBezTo>
                <a:cubicBezTo>
                  <a:pt x="1840" y="2112"/>
                  <a:pt x="1805" y="2148"/>
                  <a:pt x="1769" y="2182"/>
                </a:cubicBezTo>
                <a:cubicBezTo>
                  <a:pt x="1887" y="1872"/>
                  <a:pt x="2013" y="1450"/>
                  <a:pt x="2013" y="1037"/>
                </a:cubicBezTo>
                <a:cubicBezTo>
                  <a:pt x="2013" y="811"/>
                  <a:pt x="1964" y="622"/>
                  <a:pt x="1890" y="467"/>
                </a:cubicBezTo>
                <a:close/>
                <a:moveTo>
                  <a:pt x="1005" y="3018"/>
                </a:moveTo>
                <a:lnTo>
                  <a:pt x="1005" y="3449"/>
                </a:lnTo>
                <a:lnTo>
                  <a:pt x="1582" y="3449"/>
                </a:lnTo>
                <a:lnTo>
                  <a:pt x="1582" y="3018"/>
                </a:lnTo>
                <a:lnTo>
                  <a:pt x="1005" y="3018"/>
                </a:lnTo>
                <a:close/>
              </a:path>
            </a:pathLst>
          </a:custGeom>
          <a:solidFill>
            <a:srgbClr val="0D294E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D29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69"/>
          <p:cNvSpPr txBox="1"/>
          <p:nvPr/>
        </p:nvSpPr>
        <p:spPr>
          <a:xfrm>
            <a:off x="6688851" y="3237200"/>
            <a:ext cx="16803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Lorem Ipsum Dolor</a:t>
            </a:r>
            <a:endParaRPr sz="500"/>
          </a:p>
        </p:txBody>
      </p:sp>
      <p:sp>
        <p:nvSpPr>
          <p:cNvPr id="451" name="Google Shape;451;p69"/>
          <p:cNvSpPr txBox="1"/>
          <p:nvPr/>
        </p:nvSpPr>
        <p:spPr>
          <a:xfrm>
            <a:off x="6688845" y="3485714"/>
            <a:ext cx="1529320" cy="4110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52" name="Google Shape;452;p69"/>
          <p:cNvSpPr/>
          <p:nvPr/>
        </p:nvSpPr>
        <p:spPr>
          <a:xfrm>
            <a:off x="6686550" y="2755110"/>
            <a:ext cx="308610" cy="308610"/>
          </a:xfrm>
          <a:custGeom>
            <a:rect b="b" l="l" r="r" t="t"/>
            <a:pathLst>
              <a:path extrusionOk="0" h="2149" w="2149">
                <a:moveTo>
                  <a:pt x="1139" y="0"/>
                </a:moveTo>
                <a:lnTo>
                  <a:pt x="1110" y="26"/>
                </a:lnTo>
                <a:lnTo>
                  <a:pt x="63" y="1084"/>
                </a:lnTo>
                <a:lnTo>
                  <a:pt x="0" y="1147"/>
                </a:lnTo>
                <a:lnTo>
                  <a:pt x="63" y="1213"/>
                </a:lnTo>
                <a:lnTo>
                  <a:pt x="935" y="2085"/>
                </a:lnTo>
                <a:lnTo>
                  <a:pt x="1001" y="2148"/>
                </a:lnTo>
                <a:lnTo>
                  <a:pt x="1064" y="2085"/>
                </a:lnTo>
                <a:lnTo>
                  <a:pt x="2122" y="1038"/>
                </a:lnTo>
                <a:lnTo>
                  <a:pt x="2148" y="1010"/>
                </a:lnTo>
                <a:lnTo>
                  <a:pt x="2148" y="0"/>
                </a:lnTo>
                <a:lnTo>
                  <a:pt x="1139" y="0"/>
                </a:lnTo>
                <a:close/>
                <a:moveTo>
                  <a:pt x="1215" y="184"/>
                </a:moveTo>
                <a:lnTo>
                  <a:pt x="1964" y="184"/>
                </a:lnTo>
                <a:lnTo>
                  <a:pt x="1964" y="933"/>
                </a:lnTo>
                <a:lnTo>
                  <a:pt x="1001" y="1890"/>
                </a:lnTo>
                <a:lnTo>
                  <a:pt x="258" y="1147"/>
                </a:lnTo>
                <a:lnTo>
                  <a:pt x="1215" y="184"/>
                </a:lnTo>
                <a:close/>
                <a:moveTo>
                  <a:pt x="1689" y="367"/>
                </a:moveTo>
                <a:cubicBezTo>
                  <a:pt x="1638" y="367"/>
                  <a:pt x="1597" y="408"/>
                  <a:pt x="1597" y="459"/>
                </a:cubicBezTo>
                <a:cubicBezTo>
                  <a:pt x="1597" y="509"/>
                  <a:pt x="1639" y="551"/>
                  <a:pt x="1689" y="551"/>
                </a:cubicBezTo>
                <a:cubicBezTo>
                  <a:pt x="1740" y="551"/>
                  <a:pt x="1781" y="509"/>
                  <a:pt x="1781" y="459"/>
                </a:cubicBezTo>
                <a:cubicBezTo>
                  <a:pt x="1781" y="408"/>
                  <a:pt x="1739" y="367"/>
                  <a:pt x="1689" y="367"/>
                </a:cubicBezTo>
                <a:close/>
              </a:path>
            </a:pathLst>
          </a:custGeom>
          <a:solidFill>
            <a:srgbClr val="0D294E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69"/>
          <p:cNvSpPr txBox="1"/>
          <p:nvPr/>
        </p:nvSpPr>
        <p:spPr>
          <a:xfrm>
            <a:off x="6674275" y="1627900"/>
            <a:ext cx="16803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Lorem Ipsum Dolor</a:t>
            </a:r>
            <a:endParaRPr sz="500"/>
          </a:p>
        </p:txBody>
      </p:sp>
      <p:sp>
        <p:nvSpPr>
          <p:cNvPr id="454" name="Google Shape;454;p69"/>
          <p:cNvSpPr txBox="1"/>
          <p:nvPr/>
        </p:nvSpPr>
        <p:spPr>
          <a:xfrm>
            <a:off x="6674279" y="1876422"/>
            <a:ext cx="1529320" cy="4110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55" name="Google Shape;455;p69"/>
          <p:cNvSpPr/>
          <p:nvPr/>
        </p:nvSpPr>
        <p:spPr>
          <a:xfrm>
            <a:off x="4501883" y="2755110"/>
            <a:ext cx="308610" cy="308610"/>
          </a:xfrm>
          <a:custGeom>
            <a:rect b="b" l="l" r="r" t="t"/>
            <a:pathLst>
              <a:path extrusionOk="0" h="634" w="634">
                <a:moveTo>
                  <a:pt x="309" y="398"/>
                </a:moveTo>
                <a:lnTo>
                  <a:pt x="309" y="398"/>
                </a:lnTo>
                <a:cubicBezTo>
                  <a:pt x="324" y="398"/>
                  <a:pt x="338" y="383"/>
                  <a:pt x="338" y="368"/>
                </a:cubicBezTo>
                <a:cubicBezTo>
                  <a:pt x="338" y="132"/>
                  <a:pt x="338" y="132"/>
                  <a:pt x="338" y="132"/>
                </a:cubicBezTo>
                <a:cubicBezTo>
                  <a:pt x="338" y="132"/>
                  <a:pt x="324" y="118"/>
                  <a:pt x="309" y="118"/>
                </a:cubicBezTo>
                <a:lnTo>
                  <a:pt x="294" y="132"/>
                </a:lnTo>
                <a:cubicBezTo>
                  <a:pt x="294" y="368"/>
                  <a:pt x="294" y="368"/>
                  <a:pt x="294" y="368"/>
                </a:cubicBezTo>
                <a:cubicBezTo>
                  <a:pt x="294" y="383"/>
                  <a:pt x="309" y="398"/>
                  <a:pt x="309" y="398"/>
                </a:cubicBezTo>
                <a:close/>
                <a:moveTo>
                  <a:pt x="426" y="398"/>
                </a:moveTo>
                <a:lnTo>
                  <a:pt x="426" y="398"/>
                </a:lnTo>
                <a:cubicBezTo>
                  <a:pt x="442" y="398"/>
                  <a:pt x="456" y="383"/>
                  <a:pt x="456" y="368"/>
                </a:cubicBezTo>
                <a:cubicBezTo>
                  <a:pt x="456" y="191"/>
                  <a:pt x="456" y="191"/>
                  <a:pt x="456" y="191"/>
                </a:cubicBezTo>
                <a:cubicBezTo>
                  <a:pt x="456" y="191"/>
                  <a:pt x="442" y="177"/>
                  <a:pt x="426" y="177"/>
                </a:cubicBezTo>
                <a:lnTo>
                  <a:pt x="412" y="191"/>
                </a:lnTo>
                <a:cubicBezTo>
                  <a:pt x="412" y="368"/>
                  <a:pt x="412" y="368"/>
                  <a:pt x="412" y="368"/>
                </a:cubicBezTo>
                <a:cubicBezTo>
                  <a:pt x="412" y="383"/>
                  <a:pt x="426" y="398"/>
                  <a:pt x="426" y="398"/>
                </a:cubicBezTo>
                <a:close/>
                <a:moveTo>
                  <a:pt x="191" y="398"/>
                </a:moveTo>
                <a:lnTo>
                  <a:pt x="191" y="398"/>
                </a:lnTo>
                <a:cubicBezTo>
                  <a:pt x="206" y="398"/>
                  <a:pt x="221" y="383"/>
                  <a:pt x="221" y="368"/>
                </a:cubicBezTo>
                <a:cubicBezTo>
                  <a:pt x="221" y="294"/>
                  <a:pt x="221" y="294"/>
                  <a:pt x="221" y="294"/>
                </a:cubicBezTo>
                <a:cubicBezTo>
                  <a:pt x="221" y="280"/>
                  <a:pt x="206" y="280"/>
                  <a:pt x="191" y="280"/>
                </a:cubicBezTo>
                <a:cubicBezTo>
                  <a:pt x="191" y="280"/>
                  <a:pt x="176" y="280"/>
                  <a:pt x="176" y="294"/>
                </a:cubicBezTo>
                <a:cubicBezTo>
                  <a:pt x="176" y="368"/>
                  <a:pt x="176" y="368"/>
                  <a:pt x="176" y="368"/>
                </a:cubicBezTo>
                <a:cubicBezTo>
                  <a:pt x="176" y="383"/>
                  <a:pt x="191" y="398"/>
                  <a:pt x="191" y="398"/>
                </a:cubicBezTo>
                <a:close/>
                <a:moveTo>
                  <a:pt x="0" y="0"/>
                </a:moveTo>
                <a:lnTo>
                  <a:pt x="0" y="0"/>
                </a:ln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73"/>
                  <a:pt x="44" y="412"/>
                  <a:pt x="44" y="412"/>
                </a:cubicBezTo>
                <a:cubicBezTo>
                  <a:pt x="44" y="456"/>
                  <a:pt x="73" y="486"/>
                  <a:pt x="117" y="486"/>
                </a:cubicBezTo>
                <a:cubicBezTo>
                  <a:pt x="235" y="486"/>
                  <a:pt x="235" y="486"/>
                  <a:pt x="235" y="486"/>
                </a:cubicBezTo>
                <a:cubicBezTo>
                  <a:pt x="162" y="633"/>
                  <a:pt x="162" y="633"/>
                  <a:pt x="162" y="633"/>
                </a:cubicBezTo>
                <a:cubicBezTo>
                  <a:pt x="221" y="633"/>
                  <a:pt x="221" y="633"/>
                  <a:pt x="221" y="633"/>
                </a:cubicBezTo>
                <a:cubicBezTo>
                  <a:pt x="294" y="486"/>
                  <a:pt x="294" y="486"/>
                  <a:pt x="294" y="486"/>
                </a:cubicBezTo>
                <a:cubicBezTo>
                  <a:pt x="338" y="486"/>
                  <a:pt x="338" y="486"/>
                  <a:pt x="338" y="486"/>
                </a:cubicBezTo>
                <a:cubicBezTo>
                  <a:pt x="412" y="633"/>
                  <a:pt x="412" y="633"/>
                  <a:pt x="412" y="633"/>
                </a:cubicBezTo>
                <a:cubicBezTo>
                  <a:pt x="471" y="633"/>
                  <a:pt x="471" y="633"/>
                  <a:pt x="471" y="633"/>
                </a:cubicBezTo>
                <a:cubicBezTo>
                  <a:pt x="397" y="486"/>
                  <a:pt x="397" y="486"/>
                  <a:pt x="397" y="486"/>
                </a:cubicBezTo>
                <a:cubicBezTo>
                  <a:pt x="515" y="486"/>
                  <a:pt x="515" y="486"/>
                  <a:pt x="515" y="486"/>
                </a:cubicBezTo>
                <a:cubicBezTo>
                  <a:pt x="559" y="486"/>
                  <a:pt x="588" y="456"/>
                  <a:pt x="588" y="412"/>
                </a:cubicBezTo>
                <a:cubicBezTo>
                  <a:pt x="588" y="412"/>
                  <a:pt x="588" y="73"/>
                  <a:pt x="588" y="44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0"/>
                  <a:pt x="633" y="0"/>
                  <a:pt x="633" y="0"/>
                </a:cubicBezTo>
                <a:lnTo>
                  <a:pt x="0" y="0"/>
                </a:lnTo>
                <a:close/>
                <a:moveTo>
                  <a:pt x="544" y="412"/>
                </a:moveTo>
                <a:lnTo>
                  <a:pt x="544" y="412"/>
                </a:lnTo>
                <a:cubicBezTo>
                  <a:pt x="544" y="442"/>
                  <a:pt x="530" y="456"/>
                  <a:pt x="515" y="456"/>
                </a:cubicBezTo>
                <a:cubicBezTo>
                  <a:pt x="117" y="456"/>
                  <a:pt x="117" y="456"/>
                  <a:pt x="117" y="456"/>
                </a:cubicBezTo>
                <a:cubicBezTo>
                  <a:pt x="88" y="456"/>
                  <a:pt x="73" y="442"/>
                  <a:pt x="73" y="412"/>
                </a:cubicBezTo>
                <a:cubicBezTo>
                  <a:pt x="73" y="412"/>
                  <a:pt x="73" y="59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44" y="73"/>
                  <a:pt x="544" y="412"/>
                  <a:pt x="544" y="412"/>
                </a:cubicBezTo>
                <a:close/>
              </a:path>
            </a:pathLst>
          </a:custGeom>
          <a:solidFill>
            <a:srgbClr val="0D294E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4FC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0"/>
          <p:cNvSpPr txBox="1"/>
          <p:nvPr/>
        </p:nvSpPr>
        <p:spPr>
          <a:xfrm>
            <a:off x="2204696" y="1261347"/>
            <a:ext cx="2101657" cy="819455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Service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We Provide</a:t>
            </a:r>
            <a:endParaRPr sz="500"/>
          </a:p>
        </p:txBody>
      </p:sp>
      <p:sp>
        <p:nvSpPr>
          <p:cNvPr id="461" name="Google Shape;461;p70"/>
          <p:cNvSpPr txBox="1"/>
          <p:nvPr/>
        </p:nvSpPr>
        <p:spPr>
          <a:xfrm>
            <a:off x="2204701" y="427150"/>
            <a:ext cx="3738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No.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16</a:t>
            </a:r>
            <a:endParaRPr sz="500"/>
          </a:p>
        </p:txBody>
      </p:sp>
      <p:sp>
        <p:nvSpPr>
          <p:cNvPr id="462" name="Google Shape;462;p70"/>
          <p:cNvSpPr/>
          <p:nvPr/>
        </p:nvSpPr>
        <p:spPr>
          <a:xfrm>
            <a:off x="4053175" y="3518017"/>
            <a:ext cx="480060" cy="480060"/>
          </a:xfrm>
          <a:prstGeom prst="rect">
            <a:avLst/>
          </a:pr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70"/>
          <p:cNvSpPr txBox="1"/>
          <p:nvPr/>
        </p:nvSpPr>
        <p:spPr>
          <a:xfrm>
            <a:off x="4572000" y="3537950"/>
            <a:ext cx="15921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Lorem Ipsum Dolor</a:t>
            </a:r>
            <a:endParaRPr sz="500"/>
          </a:p>
        </p:txBody>
      </p:sp>
      <p:sp>
        <p:nvSpPr>
          <p:cNvPr id="464" name="Google Shape;464;p70"/>
          <p:cNvSpPr txBox="1"/>
          <p:nvPr/>
        </p:nvSpPr>
        <p:spPr>
          <a:xfrm>
            <a:off x="4572000" y="3786450"/>
            <a:ext cx="15921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65" name="Google Shape;465;p70"/>
          <p:cNvSpPr/>
          <p:nvPr/>
        </p:nvSpPr>
        <p:spPr>
          <a:xfrm>
            <a:off x="6580184" y="3521505"/>
            <a:ext cx="480060" cy="480060"/>
          </a:xfrm>
          <a:prstGeom prst="rect">
            <a:avLst/>
          </a:pr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70"/>
          <p:cNvSpPr txBox="1"/>
          <p:nvPr/>
        </p:nvSpPr>
        <p:spPr>
          <a:xfrm>
            <a:off x="7099000" y="3541425"/>
            <a:ext cx="15921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Lorem Ipsum Dolor</a:t>
            </a:r>
            <a:endParaRPr sz="500"/>
          </a:p>
        </p:txBody>
      </p:sp>
      <p:sp>
        <p:nvSpPr>
          <p:cNvPr id="467" name="Google Shape;467;p70"/>
          <p:cNvSpPr txBox="1"/>
          <p:nvPr/>
        </p:nvSpPr>
        <p:spPr>
          <a:xfrm>
            <a:off x="7099000" y="3789950"/>
            <a:ext cx="15921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68" name="Google Shape;468;p70"/>
          <p:cNvSpPr/>
          <p:nvPr/>
        </p:nvSpPr>
        <p:spPr>
          <a:xfrm>
            <a:off x="4185859" y="3618682"/>
            <a:ext cx="205740" cy="240030"/>
          </a:xfrm>
          <a:custGeom>
            <a:rect b="b" l="l" r="r" t="t"/>
            <a:pathLst>
              <a:path extrusionOk="0" h="1606" w="1537">
                <a:moveTo>
                  <a:pt x="280" y="0"/>
                </a:moveTo>
                <a:lnTo>
                  <a:pt x="280" y="70"/>
                </a:lnTo>
                <a:lnTo>
                  <a:pt x="0" y="70"/>
                </a:lnTo>
                <a:lnTo>
                  <a:pt x="0" y="1605"/>
                </a:lnTo>
                <a:lnTo>
                  <a:pt x="1536" y="1605"/>
                </a:lnTo>
                <a:lnTo>
                  <a:pt x="1536" y="70"/>
                </a:lnTo>
                <a:lnTo>
                  <a:pt x="1256" y="70"/>
                </a:lnTo>
                <a:lnTo>
                  <a:pt x="1256" y="0"/>
                </a:lnTo>
                <a:lnTo>
                  <a:pt x="1117" y="0"/>
                </a:lnTo>
                <a:lnTo>
                  <a:pt x="1117" y="70"/>
                </a:lnTo>
                <a:lnTo>
                  <a:pt x="419" y="70"/>
                </a:lnTo>
                <a:lnTo>
                  <a:pt x="419" y="0"/>
                </a:lnTo>
                <a:lnTo>
                  <a:pt x="280" y="0"/>
                </a:lnTo>
                <a:close/>
                <a:moveTo>
                  <a:pt x="140" y="210"/>
                </a:moveTo>
                <a:lnTo>
                  <a:pt x="280" y="210"/>
                </a:lnTo>
                <a:lnTo>
                  <a:pt x="280" y="279"/>
                </a:lnTo>
                <a:lnTo>
                  <a:pt x="419" y="279"/>
                </a:lnTo>
                <a:lnTo>
                  <a:pt x="419" y="210"/>
                </a:lnTo>
                <a:lnTo>
                  <a:pt x="1117" y="210"/>
                </a:lnTo>
                <a:lnTo>
                  <a:pt x="1117" y="279"/>
                </a:lnTo>
                <a:lnTo>
                  <a:pt x="1256" y="279"/>
                </a:lnTo>
                <a:lnTo>
                  <a:pt x="1256" y="210"/>
                </a:lnTo>
                <a:lnTo>
                  <a:pt x="1396" y="210"/>
                </a:lnTo>
                <a:lnTo>
                  <a:pt x="1396" y="349"/>
                </a:lnTo>
                <a:lnTo>
                  <a:pt x="140" y="349"/>
                </a:lnTo>
                <a:lnTo>
                  <a:pt x="140" y="210"/>
                </a:lnTo>
                <a:close/>
                <a:moveTo>
                  <a:pt x="140" y="489"/>
                </a:moveTo>
                <a:lnTo>
                  <a:pt x="1396" y="489"/>
                </a:lnTo>
                <a:lnTo>
                  <a:pt x="1396" y="1465"/>
                </a:lnTo>
                <a:lnTo>
                  <a:pt x="140" y="1465"/>
                </a:lnTo>
                <a:lnTo>
                  <a:pt x="140" y="489"/>
                </a:lnTo>
                <a:close/>
                <a:moveTo>
                  <a:pt x="559" y="629"/>
                </a:moveTo>
                <a:lnTo>
                  <a:pt x="559" y="768"/>
                </a:lnTo>
                <a:lnTo>
                  <a:pt x="699" y="768"/>
                </a:lnTo>
                <a:lnTo>
                  <a:pt x="699" y="629"/>
                </a:lnTo>
                <a:lnTo>
                  <a:pt x="559" y="629"/>
                </a:lnTo>
                <a:close/>
                <a:moveTo>
                  <a:pt x="837" y="629"/>
                </a:moveTo>
                <a:lnTo>
                  <a:pt x="837" y="768"/>
                </a:lnTo>
                <a:lnTo>
                  <a:pt x="977" y="768"/>
                </a:lnTo>
                <a:lnTo>
                  <a:pt x="977" y="629"/>
                </a:lnTo>
                <a:lnTo>
                  <a:pt x="837" y="629"/>
                </a:lnTo>
                <a:close/>
                <a:moveTo>
                  <a:pt x="1117" y="629"/>
                </a:moveTo>
                <a:lnTo>
                  <a:pt x="1117" y="768"/>
                </a:lnTo>
                <a:lnTo>
                  <a:pt x="1256" y="768"/>
                </a:lnTo>
                <a:lnTo>
                  <a:pt x="1256" y="629"/>
                </a:lnTo>
                <a:lnTo>
                  <a:pt x="1117" y="629"/>
                </a:lnTo>
                <a:close/>
                <a:moveTo>
                  <a:pt x="280" y="907"/>
                </a:moveTo>
                <a:lnTo>
                  <a:pt x="280" y="1046"/>
                </a:lnTo>
                <a:lnTo>
                  <a:pt x="419" y="1046"/>
                </a:lnTo>
                <a:lnTo>
                  <a:pt x="419" y="907"/>
                </a:lnTo>
                <a:lnTo>
                  <a:pt x="280" y="907"/>
                </a:lnTo>
                <a:close/>
                <a:moveTo>
                  <a:pt x="559" y="907"/>
                </a:moveTo>
                <a:lnTo>
                  <a:pt x="559" y="1046"/>
                </a:lnTo>
                <a:lnTo>
                  <a:pt x="699" y="1046"/>
                </a:lnTo>
                <a:lnTo>
                  <a:pt x="699" y="907"/>
                </a:lnTo>
                <a:lnTo>
                  <a:pt x="559" y="907"/>
                </a:lnTo>
                <a:close/>
                <a:moveTo>
                  <a:pt x="837" y="907"/>
                </a:moveTo>
                <a:lnTo>
                  <a:pt x="837" y="1046"/>
                </a:lnTo>
                <a:lnTo>
                  <a:pt x="977" y="1046"/>
                </a:lnTo>
                <a:lnTo>
                  <a:pt x="977" y="907"/>
                </a:lnTo>
                <a:lnTo>
                  <a:pt x="837" y="907"/>
                </a:lnTo>
                <a:close/>
                <a:moveTo>
                  <a:pt x="1117" y="907"/>
                </a:moveTo>
                <a:lnTo>
                  <a:pt x="1117" y="1046"/>
                </a:lnTo>
                <a:lnTo>
                  <a:pt x="1256" y="1046"/>
                </a:lnTo>
                <a:lnTo>
                  <a:pt x="1256" y="907"/>
                </a:lnTo>
                <a:lnTo>
                  <a:pt x="1117" y="907"/>
                </a:lnTo>
                <a:close/>
                <a:moveTo>
                  <a:pt x="280" y="1186"/>
                </a:moveTo>
                <a:lnTo>
                  <a:pt x="280" y="1326"/>
                </a:lnTo>
                <a:lnTo>
                  <a:pt x="1256" y="1326"/>
                </a:lnTo>
                <a:lnTo>
                  <a:pt x="1256" y="1186"/>
                </a:lnTo>
                <a:lnTo>
                  <a:pt x="280" y="1186"/>
                </a:lnTo>
                <a:close/>
              </a:path>
            </a:pathLst>
          </a:custGeom>
          <a:solidFill>
            <a:srgbClr val="0D294E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70"/>
          <p:cNvSpPr/>
          <p:nvPr/>
        </p:nvSpPr>
        <p:spPr>
          <a:xfrm>
            <a:off x="6717141" y="3622968"/>
            <a:ext cx="205740" cy="274320"/>
          </a:xfrm>
          <a:custGeom>
            <a:rect b="b" l="l" r="r" t="t"/>
            <a:pathLst>
              <a:path extrusionOk="0" h="3450" w="2588">
                <a:moveTo>
                  <a:pt x="1294" y="0"/>
                </a:moveTo>
                <a:cubicBezTo>
                  <a:pt x="1270" y="0"/>
                  <a:pt x="1248" y="3"/>
                  <a:pt x="1226" y="5"/>
                </a:cubicBezTo>
                <a:cubicBezTo>
                  <a:pt x="551" y="37"/>
                  <a:pt x="0" y="553"/>
                  <a:pt x="0" y="1198"/>
                </a:cubicBezTo>
                <a:cubicBezTo>
                  <a:pt x="0" y="1622"/>
                  <a:pt x="258" y="1994"/>
                  <a:pt x="499" y="2264"/>
                </a:cubicBezTo>
                <a:cubicBezTo>
                  <a:pt x="740" y="2532"/>
                  <a:pt x="978" y="2703"/>
                  <a:pt x="978" y="2703"/>
                </a:cubicBezTo>
                <a:lnTo>
                  <a:pt x="1020" y="2730"/>
                </a:lnTo>
                <a:lnTo>
                  <a:pt x="1567" y="2730"/>
                </a:lnTo>
                <a:lnTo>
                  <a:pt x="1609" y="2703"/>
                </a:lnTo>
                <a:cubicBezTo>
                  <a:pt x="1609" y="2703"/>
                  <a:pt x="1847" y="2532"/>
                  <a:pt x="2088" y="2264"/>
                </a:cubicBezTo>
                <a:cubicBezTo>
                  <a:pt x="2329" y="1994"/>
                  <a:pt x="2587" y="1622"/>
                  <a:pt x="2587" y="1198"/>
                </a:cubicBezTo>
                <a:cubicBezTo>
                  <a:pt x="2587" y="551"/>
                  <a:pt x="2034" y="35"/>
                  <a:pt x="1357" y="5"/>
                </a:cubicBezTo>
                <a:cubicBezTo>
                  <a:pt x="1335" y="1"/>
                  <a:pt x="1315" y="0"/>
                  <a:pt x="1294" y="0"/>
                </a:cubicBezTo>
                <a:close/>
                <a:moveTo>
                  <a:pt x="1294" y="286"/>
                </a:moveTo>
                <a:cubicBezTo>
                  <a:pt x="1332" y="286"/>
                  <a:pt x="1454" y="332"/>
                  <a:pt x="1550" y="454"/>
                </a:cubicBezTo>
                <a:cubicBezTo>
                  <a:pt x="1646" y="575"/>
                  <a:pt x="1724" y="766"/>
                  <a:pt x="1724" y="1037"/>
                </a:cubicBezTo>
                <a:cubicBezTo>
                  <a:pt x="1724" y="1657"/>
                  <a:pt x="1397" y="2333"/>
                  <a:pt x="1342" y="2443"/>
                </a:cubicBezTo>
                <a:lnTo>
                  <a:pt x="1245" y="2443"/>
                </a:lnTo>
                <a:cubicBezTo>
                  <a:pt x="1190" y="2331"/>
                  <a:pt x="863" y="1654"/>
                  <a:pt x="863" y="1037"/>
                </a:cubicBezTo>
                <a:cubicBezTo>
                  <a:pt x="863" y="776"/>
                  <a:pt x="945" y="583"/>
                  <a:pt x="1042" y="457"/>
                </a:cubicBezTo>
                <a:cubicBezTo>
                  <a:pt x="1139" y="333"/>
                  <a:pt x="1258" y="286"/>
                  <a:pt x="1294" y="286"/>
                </a:cubicBezTo>
                <a:close/>
                <a:moveTo>
                  <a:pt x="705" y="462"/>
                </a:moveTo>
                <a:cubicBezTo>
                  <a:pt x="628" y="618"/>
                  <a:pt x="574" y="811"/>
                  <a:pt x="574" y="1037"/>
                </a:cubicBezTo>
                <a:cubicBezTo>
                  <a:pt x="574" y="1451"/>
                  <a:pt x="699" y="1875"/>
                  <a:pt x="818" y="2187"/>
                </a:cubicBezTo>
                <a:cubicBezTo>
                  <a:pt x="782" y="2152"/>
                  <a:pt x="749" y="2113"/>
                  <a:pt x="710" y="2070"/>
                </a:cubicBezTo>
                <a:cubicBezTo>
                  <a:pt x="491" y="1827"/>
                  <a:pt x="288" y="1501"/>
                  <a:pt x="288" y="1198"/>
                </a:cubicBezTo>
                <a:cubicBezTo>
                  <a:pt x="288" y="896"/>
                  <a:pt x="452" y="628"/>
                  <a:pt x="705" y="462"/>
                </a:cubicBezTo>
                <a:close/>
                <a:moveTo>
                  <a:pt x="1890" y="467"/>
                </a:moveTo>
                <a:cubicBezTo>
                  <a:pt x="2140" y="633"/>
                  <a:pt x="2299" y="900"/>
                  <a:pt x="2299" y="1198"/>
                </a:cubicBezTo>
                <a:cubicBezTo>
                  <a:pt x="2299" y="1501"/>
                  <a:pt x="2096" y="1827"/>
                  <a:pt x="1877" y="2070"/>
                </a:cubicBezTo>
                <a:cubicBezTo>
                  <a:pt x="1840" y="2112"/>
                  <a:pt x="1805" y="2148"/>
                  <a:pt x="1769" y="2182"/>
                </a:cubicBezTo>
                <a:cubicBezTo>
                  <a:pt x="1887" y="1872"/>
                  <a:pt x="2013" y="1450"/>
                  <a:pt x="2013" y="1037"/>
                </a:cubicBezTo>
                <a:cubicBezTo>
                  <a:pt x="2013" y="811"/>
                  <a:pt x="1964" y="622"/>
                  <a:pt x="1890" y="467"/>
                </a:cubicBezTo>
                <a:close/>
                <a:moveTo>
                  <a:pt x="1005" y="3018"/>
                </a:moveTo>
                <a:lnTo>
                  <a:pt x="1005" y="3449"/>
                </a:lnTo>
                <a:lnTo>
                  <a:pt x="1582" y="3449"/>
                </a:lnTo>
                <a:lnTo>
                  <a:pt x="1582" y="3018"/>
                </a:lnTo>
                <a:lnTo>
                  <a:pt x="1005" y="3018"/>
                </a:lnTo>
                <a:close/>
              </a:path>
            </a:pathLst>
          </a:custGeom>
          <a:solidFill>
            <a:srgbClr val="0D294E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D29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70"/>
          <p:cNvSpPr txBox="1"/>
          <p:nvPr/>
        </p:nvSpPr>
        <p:spPr>
          <a:xfrm>
            <a:off x="216926" y="197600"/>
            <a:ext cx="6156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ICARUS</a:t>
            </a:r>
            <a:endParaRPr sz="500"/>
          </a:p>
        </p:txBody>
      </p:sp>
      <p:sp>
        <p:nvSpPr>
          <p:cNvPr id="471" name="Google Shape;471;p70"/>
          <p:cNvSpPr txBox="1"/>
          <p:nvPr/>
        </p:nvSpPr>
        <p:spPr>
          <a:xfrm>
            <a:off x="8059524" y="197600"/>
            <a:ext cx="9921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Crowdfunding</a:t>
            </a:r>
            <a:endParaRPr sz="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294E"/>
        </a:soli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1"/>
          <p:cNvSpPr/>
          <p:nvPr/>
        </p:nvSpPr>
        <p:spPr>
          <a:xfrm>
            <a:off x="672088" y="1800225"/>
            <a:ext cx="1714500" cy="1714500"/>
          </a:xfrm>
          <a:prstGeom prst="blockArc">
            <a:avLst>
              <a:gd fmla="val 10800000" name="adj1"/>
              <a:gd fmla="val 0" name="adj2"/>
              <a:gd fmla="val 11134" name="adj3"/>
            </a:avLst>
          </a:prstGeom>
          <a:solidFill>
            <a:srgbClr val="D1346F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71"/>
          <p:cNvSpPr/>
          <p:nvPr/>
        </p:nvSpPr>
        <p:spPr>
          <a:xfrm flipH="1" rot="10800000">
            <a:off x="2188061" y="1800225"/>
            <a:ext cx="1714500" cy="1714500"/>
          </a:xfrm>
          <a:prstGeom prst="blockArc">
            <a:avLst>
              <a:gd fmla="val 10800000" name="adj1"/>
              <a:gd fmla="val 0" name="adj2"/>
              <a:gd fmla="val 11134" name="adj3"/>
            </a:avLst>
          </a:pr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71"/>
          <p:cNvSpPr/>
          <p:nvPr/>
        </p:nvSpPr>
        <p:spPr>
          <a:xfrm>
            <a:off x="3714750" y="1800225"/>
            <a:ext cx="1714500" cy="1714500"/>
          </a:xfrm>
          <a:prstGeom prst="blockArc">
            <a:avLst>
              <a:gd fmla="val 10800000" name="adj1"/>
              <a:gd fmla="val 0" name="adj2"/>
              <a:gd fmla="val 11134" name="adj3"/>
            </a:avLst>
          </a:prstGeom>
          <a:solidFill>
            <a:srgbClr val="D1346F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71"/>
          <p:cNvSpPr/>
          <p:nvPr/>
        </p:nvSpPr>
        <p:spPr>
          <a:xfrm flipH="1" rot="10800000">
            <a:off x="5230723" y="1800225"/>
            <a:ext cx="1714500" cy="1714500"/>
          </a:xfrm>
          <a:prstGeom prst="blockArc">
            <a:avLst>
              <a:gd fmla="val 10800000" name="adj1"/>
              <a:gd fmla="val 0" name="adj2"/>
              <a:gd fmla="val 11134" name="adj3"/>
            </a:avLst>
          </a:pr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71"/>
          <p:cNvSpPr/>
          <p:nvPr/>
        </p:nvSpPr>
        <p:spPr>
          <a:xfrm>
            <a:off x="6757412" y="1875234"/>
            <a:ext cx="1714500" cy="1714500"/>
          </a:xfrm>
          <a:prstGeom prst="blockArc">
            <a:avLst>
              <a:gd fmla="val 10800000" name="adj1"/>
              <a:gd fmla="val 0" name="adj2"/>
              <a:gd fmla="val 11134" name="adj3"/>
            </a:avLst>
          </a:prstGeom>
          <a:solidFill>
            <a:srgbClr val="D1346F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71"/>
          <p:cNvSpPr/>
          <p:nvPr/>
        </p:nvSpPr>
        <p:spPr>
          <a:xfrm>
            <a:off x="929263" y="2057400"/>
            <a:ext cx="1200150" cy="1200150"/>
          </a:xfrm>
          <a:prstGeom prst="ellipse">
            <a:avLst/>
          </a:prstGeom>
          <a:solidFill>
            <a:srgbClr val="D1346F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71"/>
          <p:cNvSpPr/>
          <p:nvPr/>
        </p:nvSpPr>
        <p:spPr>
          <a:xfrm>
            <a:off x="2445236" y="2057400"/>
            <a:ext cx="1200150" cy="1200150"/>
          </a:xfrm>
          <a:prstGeom prst="ellipse">
            <a:avLst/>
          </a:pr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71"/>
          <p:cNvSpPr/>
          <p:nvPr/>
        </p:nvSpPr>
        <p:spPr>
          <a:xfrm>
            <a:off x="3961209" y="2057400"/>
            <a:ext cx="1200150" cy="1200150"/>
          </a:xfrm>
          <a:prstGeom prst="ellipse">
            <a:avLst/>
          </a:prstGeom>
          <a:solidFill>
            <a:srgbClr val="D1346F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71"/>
          <p:cNvSpPr/>
          <p:nvPr/>
        </p:nvSpPr>
        <p:spPr>
          <a:xfrm>
            <a:off x="5487898" y="2057400"/>
            <a:ext cx="1200150" cy="1200150"/>
          </a:xfrm>
          <a:prstGeom prst="ellipse">
            <a:avLst/>
          </a:pr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71"/>
          <p:cNvSpPr/>
          <p:nvPr/>
        </p:nvSpPr>
        <p:spPr>
          <a:xfrm>
            <a:off x="7012636" y="2132409"/>
            <a:ext cx="1200150" cy="1200150"/>
          </a:xfrm>
          <a:prstGeom prst="ellipse">
            <a:avLst/>
          </a:prstGeom>
          <a:solidFill>
            <a:srgbClr val="D1346F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71"/>
          <p:cNvSpPr/>
          <p:nvPr/>
        </p:nvSpPr>
        <p:spPr>
          <a:xfrm>
            <a:off x="4424363" y="2503170"/>
            <a:ext cx="273844" cy="308610"/>
          </a:xfrm>
          <a:custGeom>
            <a:rect b="b" l="l" r="r" t="t"/>
            <a:pathLst>
              <a:path extrusionOk="0" h="1606" w="1537">
                <a:moveTo>
                  <a:pt x="280" y="0"/>
                </a:moveTo>
                <a:lnTo>
                  <a:pt x="280" y="70"/>
                </a:lnTo>
                <a:lnTo>
                  <a:pt x="0" y="70"/>
                </a:lnTo>
                <a:lnTo>
                  <a:pt x="0" y="1605"/>
                </a:lnTo>
                <a:lnTo>
                  <a:pt x="1536" y="1605"/>
                </a:lnTo>
                <a:lnTo>
                  <a:pt x="1536" y="70"/>
                </a:lnTo>
                <a:lnTo>
                  <a:pt x="1256" y="70"/>
                </a:lnTo>
                <a:lnTo>
                  <a:pt x="1256" y="0"/>
                </a:lnTo>
                <a:lnTo>
                  <a:pt x="1117" y="0"/>
                </a:lnTo>
                <a:lnTo>
                  <a:pt x="1117" y="70"/>
                </a:lnTo>
                <a:lnTo>
                  <a:pt x="419" y="70"/>
                </a:lnTo>
                <a:lnTo>
                  <a:pt x="419" y="0"/>
                </a:lnTo>
                <a:lnTo>
                  <a:pt x="280" y="0"/>
                </a:lnTo>
                <a:close/>
                <a:moveTo>
                  <a:pt x="140" y="210"/>
                </a:moveTo>
                <a:lnTo>
                  <a:pt x="280" y="210"/>
                </a:lnTo>
                <a:lnTo>
                  <a:pt x="280" y="279"/>
                </a:lnTo>
                <a:lnTo>
                  <a:pt x="419" y="279"/>
                </a:lnTo>
                <a:lnTo>
                  <a:pt x="419" y="210"/>
                </a:lnTo>
                <a:lnTo>
                  <a:pt x="1117" y="210"/>
                </a:lnTo>
                <a:lnTo>
                  <a:pt x="1117" y="279"/>
                </a:lnTo>
                <a:lnTo>
                  <a:pt x="1256" y="279"/>
                </a:lnTo>
                <a:lnTo>
                  <a:pt x="1256" y="210"/>
                </a:lnTo>
                <a:lnTo>
                  <a:pt x="1396" y="210"/>
                </a:lnTo>
                <a:lnTo>
                  <a:pt x="1396" y="349"/>
                </a:lnTo>
                <a:lnTo>
                  <a:pt x="140" y="349"/>
                </a:lnTo>
                <a:lnTo>
                  <a:pt x="140" y="210"/>
                </a:lnTo>
                <a:close/>
                <a:moveTo>
                  <a:pt x="140" y="489"/>
                </a:moveTo>
                <a:lnTo>
                  <a:pt x="1396" y="489"/>
                </a:lnTo>
                <a:lnTo>
                  <a:pt x="1396" y="1465"/>
                </a:lnTo>
                <a:lnTo>
                  <a:pt x="140" y="1465"/>
                </a:lnTo>
                <a:lnTo>
                  <a:pt x="140" y="489"/>
                </a:lnTo>
                <a:close/>
                <a:moveTo>
                  <a:pt x="559" y="629"/>
                </a:moveTo>
                <a:lnTo>
                  <a:pt x="559" y="768"/>
                </a:lnTo>
                <a:lnTo>
                  <a:pt x="699" y="768"/>
                </a:lnTo>
                <a:lnTo>
                  <a:pt x="699" y="629"/>
                </a:lnTo>
                <a:lnTo>
                  <a:pt x="559" y="629"/>
                </a:lnTo>
                <a:close/>
                <a:moveTo>
                  <a:pt x="837" y="629"/>
                </a:moveTo>
                <a:lnTo>
                  <a:pt x="837" y="768"/>
                </a:lnTo>
                <a:lnTo>
                  <a:pt x="977" y="768"/>
                </a:lnTo>
                <a:lnTo>
                  <a:pt x="977" y="629"/>
                </a:lnTo>
                <a:lnTo>
                  <a:pt x="837" y="629"/>
                </a:lnTo>
                <a:close/>
                <a:moveTo>
                  <a:pt x="1117" y="629"/>
                </a:moveTo>
                <a:lnTo>
                  <a:pt x="1117" y="768"/>
                </a:lnTo>
                <a:lnTo>
                  <a:pt x="1256" y="768"/>
                </a:lnTo>
                <a:lnTo>
                  <a:pt x="1256" y="629"/>
                </a:lnTo>
                <a:lnTo>
                  <a:pt x="1117" y="629"/>
                </a:lnTo>
                <a:close/>
                <a:moveTo>
                  <a:pt x="280" y="907"/>
                </a:moveTo>
                <a:lnTo>
                  <a:pt x="280" y="1046"/>
                </a:lnTo>
                <a:lnTo>
                  <a:pt x="419" y="1046"/>
                </a:lnTo>
                <a:lnTo>
                  <a:pt x="419" y="907"/>
                </a:lnTo>
                <a:lnTo>
                  <a:pt x="280" y="907"/>
                </a:lnTo>
                <a:close/>
                <a:moveTo>
                  <a:pt x="559" y="907"/>
                </a:moveTo>
                <a:lnTo>
                  <a:pt x="559" y="1046"/>
                </a:lnTo>
                <a:lnTo>
                  <a:pt x="699" y="1046"/>
                </a:lnTo>
                <a:lnTo>
                  <a:pt x="699" y="907"/>
                </a:lnTo>
                <a:lnTo>
                  <a:pt x="559" y="907"/>
                </a:lnTo>
                <a:close/>
                <a:moveTo>
                  <a:pt x="837" y="907"/>
                </a:moveTo>
                <a:lnTo>
                  <a:pt x="837" y="1046"/>
                </a:lnTo>
                <a:lnTo>
                  <a:pt x="977" y="1046"/>
                </a:lnTo>
                <a:lnTo>
                  <a:pt x="977" y="907"/>
                </a:lnTo>
                <a:lnTo>
                  <a:pt x="837" y="907"/>
                </a:lnTo>
                <a:close/>
                <a:moveTo>
                  <a:pt x="1117" y="907"/>
                </a:moveTo>
                <a:lnTo>
                  <a:pt x="1117" y="1046"/>
                </a:lnTo>
                <a:lnTo>
                  <a:pt x="1256" y="1046"/>
                </a:lnTo>
                <a:lnTo>
                  <a:pt x="1256" y="907"/>
                </a:lnTo>
                <a:lnTo>
                  <a:pt x="1117" y="907"/>
                </a:lnTo>
                <a:close/>
                <a:moveTo>
                  <a:pt x="280" y="1186"/>
                </a:moveTo>
                <a:lnTo>
                  <a:pt x="280" y="1326"/>
                </a:lnTo>
                <a:lnTo>
                  <a:pt x="1256" y="1326"/>
                </a:lnTo>
                <a:lnTo>
                  <a:pt x="1256" y="1186"/>
                </a:lnTo>
                <a:lnTo>
                  <a:pt x="280" y="1186"/>
                </a:lnTo>
                <a:close/>
              </a:path>
            </a:pathLst>
          </a:custGeom>
          <a:solidFill>
            <a:srgbClr val="CDDFF7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71"/>
          <p:cNvSpPr/>
          <p:nvPr/>
        </p:nvSpPr>
        <p:spPr>
          <a:xfrm>
            <a:off x="7529664" y="2561034"/>
            <a:ext cx="273844" cy="342900"/>
          </a:xfrm>
          <a:custGeom>
            <a:rect b="b" l="l" r="r" t="t"/>
            <a:pathLst>
              <a:path extrusionOk="0" h="3450" w="2588">
                <a:moveTo>
                  <a:pt x="1294" y="0"/>
                </a:moveTo>
                <a:cubicBezTo>
                  <a:pt x="1270" y="0"/>
                  <a:pt x="1248" y="3"/>
                  <a:pt x="1226" y="5"/>
                </a:cubicBezTo>
                <a:cubicBezTo>
                  <a:pt x="551" y="37"/>
                  <a:pt x="0" y="553"/>
                  <a:pt x="0" y="1198"/>
                </a:cubicBezTo>
                <a:cubicBezTo>
                  <a:pt x="0" y="1622"/>
                  <a:pt x="258" y="1994"/>
                  <a:pt x="499" y="2264"/>
                </a:cubicBezTo>
                <a:cubicBezTo>
                  <a:pt x="740" y="2532"/>
                  <a:pt x="978" y="2703"/>
                  <a:pt x="978" y="2703"/>
                </a:cubicBezTo>
                <a:lnTo>
                  <a:pt x="1020" y="2730"/>
                </a:lnTo>
                <a:lnTo>
                  <a:pt x="1567" y="2730"/>
                </a:lnTo>
                <a:lnTo>
                  <a:pt x="1609" y="2703"/>
                </a:lnTo>
                <a:cubicBezTo>
                  <a:pt x="1609" y="2703"/>
                  <a:pt x="1847" y="2532"/>
                  <a:pt x="2088" y="2264"/>
                </a:cubicBezTo>
                <a:cubicBezTo>
                  <a:pt x="2329" y="1994"/>
                  <a:pt x="2587" y="1622"/>
                  <a:pt x="2587" y="1198"/>
                </a:cubicBezTo>
                <a:cubicBezTo>
                  <a:pt x="2587" y="551"/>
                  <a:pt x="2034" y="35"/>
                  <a:pt x="1357" y="5"/>
                </a:cubicBezTo>
                <a:cubicBezTo>
                  <a:pt x="1335" y="1"/>
                  <a:pt x="1315" y="0"/>
                  <a:pt x="1294" y="0"/>
                </a:cubicBezTo>
                <a:close/>
                <a:moveTo>
                  <a:pt x="1294" y="286"/>
                </a:moveTo>
                <a:cubicBezTo>
                  <a:pt x="1332" y="286"/>
                  <a:pt x="1454" y="332"/>
                  <a:pt x="1550" y="454"/>
                </a:cubicBezTo>
                <a:cubicBezTo>
                  <a:pt x="1646" y="575"/>
                  <a:pt x="1724" y="766"/>
                  <a:pt x="1724" y="1037"/>
                </a:cubicBezTo>
                <a:cubicBezTo>
                  <a:pt x="1724" y="1657"/>
                  <a:pt x="1397" y="2333"/>
                  <a:pt x="1342" y="2443"/>
                </a:cubicBezTo>
                <a:lnTo>
                  <a:pt x="1245" y="2443"/>
                </a:lnTo>
                <a:cubicBezTo>
                  <a:pt x="1190" y="2331"/>
                  <a:pt x="863" y="1654"/>
                  <a:pt x="863" y="1037"/>
                </a:cubicBezTo>
                <a:cubicBezTo>
                  <a:pt x="863" y="776"/>
                  <a:pt x="945" y="583"/>
                  <a:pt x="1042" y="457"/>
                </a:cubicBezTo>
                <a:cubicBezTo>
                  <a:pt x="1139" y="333"/>
                  <a:pt x="1258" y="286"/>
                  <a:pt x="1294" y="286"/>
                </a:cubicBezTo>
                <a:close/>
                <a:moveTo>
                  <a:pt x="705" y="462"/>
                </a:moveTo>
                <a:cubicBezTo>
                  <a:pt x="628" y="618"/>
                  <a:pt x="574" y="811"/>
                  <a:pt x="574" y="1037"/>
                </a:cubicBezTo>
                <a:cubicBezTo>
                  <a:pt x="574" y="1451"/>
                  <a:pt x="699" y="1875"/>
                  <a:pt x="818" y="2187"/>
                </a:cubicBezTo>
                <a:cubicBezTo>
                  <a:pt x="782" y="2152"/>
                  <a:pt x="749" y="2113"/>
                  <a:pt x="710" y="2070"/>
                </a:cubicBezTo>
                <a:cubicBezTo>
                  <a:pt x="491" y="1827"/>
                  <a:pt x="288" y="1501"/>
                  <a:pt x="288" y="1198"/>
                </a:cubicBezTo>
                <a:cubicBezTo>
                  <a:pt x="288" y="896"/>
                  <a:pt x="452" y="628"/>
                  <a:pt x="705" y="462"/>
                </a:cubicBezTo>
                <a:close/>
                <a:moveTo>
                  <a:pt x="1890" y="467"/>
                </a:moveTo>
                <a:cubicBezTo>
                  <a:pt x="2140" y="633"/>
                  <a:pt x="2299" y="900"/>
                  <a:pt x="2299" y="1198"/>
                </a:cubicBezTo>
                <a:cubicBezTo>
                  <a:pt x="2299" y="1501"/>
                  <a:pt x="2096" y="1827"/>
                  <a:pt x="1877" y="2070"/>
                </a:cubicBezTo>
                <a:cubicBezTo>
                  <a:pt x="1840" y="2112"/>
                  <a:pt x="1805" y="2148"/>
                  <a:pt x="1769" y="2182"/>
                </a:cubicBezTo>
                <a:cubicBezTo>
                  <a:pt x="1887" y="1872"/>
                  <a:pt x="2013" y="1450"/>
                  <a:pt x="2013" y="1037"/>
                </a:cubicBezTo>
                <a:cubicBezTo>
                  <a:pt x="2013" y="811"/>
                  <a:pt x="1964" y="622"/>
                  <a:pt x="1890" y="467"/>
                </a:cubicBezTo>
                <a:close/>
                <a:moveTo>
                  <a:pt x="1005" y="3018"/>
                </a:moveTo>
                <a:lnTo>
                  <a:pt x="1005" y="3449"/>
                </a:lnTo>
                <a:lnTo>
                  <a:pt x="1582" y="3449"/>
                </a:lnTo>
                <a:lnTo>
                  <a:pt x="1582" y="3018"/>
                </a:lnTo>
                <a:lnTo>
                  <a:pt x="1005" y="3018"/>
                </a:lnTo>
                <a:close/>
              </a:path>
            </a:pathLst>
          </a:custGeom>
          <a:solidFill>
            <a:srgbClr val="CDDFF7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D29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71"/>
          <p:cNvSpPr/>
          <p:nvPr/>
        </p:nvSpPr>
        <p:spPr>
          <a:xfrm>
            <a:off x="1375033" y="2503170"/>
            <a:ext cx="308610" cy="308610"/>
          </a:xfrm>
          <a:custGeom>
            <a:rect b="b" l="l" r="r" t="t"/>
            <a:pathLst>
              <a:path extrusionOk="0" h="634" w="634">
                <a:moveTo>
                  <a:pt x="309" y="398"/>
                </a:moveTo>
                <a:lnTo>
                  <a:pt x="309" y="398"/>
                </a:lnTo>
                <a:cubicBezTo>
                  <a:pt x="324" y="398"/>
                  <a:pt x="338" y="383"/>
                  <a:pt x="338" y="368"/>
                </a:cubicBezTo>
                <a:cubicBezTo>
                  <a:pt x="338" y="132"/>
                  <a:pt x="338" y="132"/>
                  <a:pt x="338" y="132"/>
                </a:cubicBezTo>
                <a:cubicBezTo>
                  <a:pt x="338" y="132"/>
                  <a:pt x="324" y="118"/>
                  <a:pt x="309" y="118"/>
                </a:cubicBezTo>
                <a:lnTo>
                  <a:pt x="294" y="132"/>
                </a:lnTo>
                <a:cubicBezTo>
                  <a:pt x="294" y="368"/>
                  <a:pt x="294" y="368"/>
                  <a:pt x="294" y="368"/>
                </a:cubicBezTo>
                <a:cubicBezTo>
                  <a:pt x="294" y="383"/>
                  <a:pt x="309" y="398"/>
                  <a:pt x="309" y="398"/>
                </a:cubicBezTo>
                <a:close/>
                <a:moveTo>
                  <a:pt x="426" y="398"/>
                </a:moveTo>
                <a:lnTo>
                  <a:pt x="426" y="398"/>
                </a:lnTo>
                <a:cubicBezTo>
                  <a:pt x="442" y="398"/>
                  <a:pt x="456" y="383"/>
                  <a:pt x="456" y="368"/>
                </a:cubicBezTo>
                <a:cubicBezTo>
                  <a:pt x="456" y="191"/>
                  <a:pt x="456" y="191"/>
                  <a:pt x="456" y="191"/>
                </a:cubicBezTo>
                <a:cubicBezTo>
                  <a:pt x="456" y="191"/>
                  <a:pt x="442" y="177"/>
                  <a:pt x="426" y="177"/>
                </a:cubicBezTo>
                <a:lnTo>
                  <a:pt x="412" y="191"/>
                </a:lnTo>
                <a:cubicBezTo>
                  <a:pt x="412" y="368"/>
                  <a:pt x="412" y="368"/>
                  <a:pt x="412" y="368"/>
                </a:cubicBezTo>
                <a:cubicBezTo>
                  <a:pt x="412" y="383"/>
                  <a:pt x="426" y="398"/>
                  <a:pt x="426" y="398"/>
                </a:cubicBezTo>
                <a:close/>
                <a:moveTo>
                  <a:pt x="191" y="398"/>
                </a:moveTo>
                <a:lnTo>
                  <a:pt x="191" y="398"/>
                </a:lnTo>
                <a:cubicBezTo>
                  <a:pt x="206" y="398"/>
                  <a:pt x="221" y="383"/>
                  <a:pt x="221" y="368"/>
                </a:cubicBezTo>
                <a:cubicBezTo>
                  <a:pt x="221" y="294"/>
                  <a:pt x="221" y="294"/>
                  <a:pt x="221" y="294"/>
                </a:cubicBezTo>
                <a:cubicBezTo>
                  <a:pt x="221" y="280"/>
                  <a:pt x="206" y="280"/>
                  <a:pt x="191" y="280"/>
                </a:cubicBezTo>
                <a:cubicBezTo>
                  <a:pt x="191" y="280"/>
                  <a:pt x="176" y="280"/>
                  <a:pt x="176" y="294"/>
                </a:cubicBezTo>
                <a:cubicBezTo>
                  <a:pt x="176" y="368"/>
                  <a:pt x="176" y="368"/>
                  <a:pt x="176" y="368"/>
                </a:cubicBezTo>
                <a:cubicBezTo>
                  <a:pt x="176" y="383"/>
                  <a:pt x="191" y="398"/>
                  <a:pt x="191" y="398"/>
                </a:cubicBezTo>
                <a:close/>
                <a:moveTo>
                  <a:pt x="0" y="0"/>
                </a:moveTo>
                <a:lnTo>
                  <a:pt x="0" y="0"/>
                </a:ln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73"/>
                  <a:pt x="44" y="412"/>
                  <a:pt x="44" y="412"/>
                </a:cubicBezTo>
                <a:cubicBezTo>
                  <a:pt x="44" y="456"/>
                  <a:pt x="73" y="486"/>
                  <a:pt x="117" y="486"/>
                </a:cubicBezTo>
                <a:cubicBezTo>
                  <a:pt x="235" y="486"/>
                  <a:pt x="235" y="486"/>
                  <a:pt x="235" y="486"/>
                </a:cubicBezTo>
                <a:cubicBezTo>
                  <a:pt x="162" y="633"/>
                  <a:pt x="162" y="633"/>
                  <a:pt x="162" y="633"/>
                </a:cubicBezTo>
                <a:cubicBezTo>
                  <a:pt x="221" y="633"/>
                  <a:pt x="221" y="633"/>
                  <a:pt x="221" y="633"/>
                </a:cubicBezTo>
                <a:cubicBezTo>
                  <a:pt x="294" y="486"/>
                  <a:pt x="294" y="486"/>
                  <a:pt x="294" y="486"/>
                </a:cubicBezTo>
                <a:cubicBezTo>
                  <a:pt x="338" y="486"/>
                  <a:pt x="338" y="486"/>
                  <a:pt x="338" y="486"/>
                </a:cubicBezTo>
                <a:cubicBezTo>
                  <a:pt x="412" y="633"/>
                  <a:pt x="412" y="633"/>
                  <a:pt x="412" y="633"/>
                </a:cubicBezTo>
                <a:cubicBezTo>
                  <a:pt x="471" y="633"/>
                  <a:pt x="471" y="633"/>
                  <a:pt x="471" y="633"/>
                </a:cubicBezTo>
                <a:cubicBezTo>
                  <a:pt x="397" y="486"/>
                  <a:pt x="397" y="486"/>
                  <a:pt x="397" y="486"/>
                </a:cubicBezTo>
                <a:cubicBezTo>
                  <a:pt x="515" y="486"/>
                  <a:pt x="515" y="486"/>
                  <a:pt x="515" y="486"/>
                </a:cubicBezTo>
                <a:cubicBezTo>
                  <a:pt x="559" y="486"/>
                  <a:pt x="588" y="456"/>
                  <a:pt x="588" y="412"/>
                </a:cubicBezTo>
                <a:cubicBezTo>
                  <a:pt x="588" y="412"/>
                  <a:pt x="588" y="73"/>
                  <a:pt x="588" y="44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0"/>
                  <a:pt x="633" y="0"/>
                  <a:pt x="633" y="0"/>
                </a:cubicBezTo>
                <a:lnTo>
                  <a:pt x="0" y="0"/>
                </a:lnTo>
                <a:close/>
                <a:moveTo>
                  <a:pt x="544" y="412"/>
                </a:moveTo>
                <a:lnTo>
                  <a:pt x="544" y="412"/>
                </a:lnTo>
                <a:cubicBezTo>
                  <a:pt x="544" y="442"/>
                  <a:pt x="530" y="456"/>
                  <a:pt x="515" y="456"/>
                </a:cubicBezTo>
                <a:cubicBezTo>
                  <a:pt x="117" y="456"/>
                  <a:pt x="117" y="456"/>
                  <a:pt x="117" y="456"/>
                </a:cubicBezTo>
                <a:cubicBezTo>
                  <a:pt x="88" y="456"/>
                  <a:pt x="73" y="442"/>
                  <a:pt x="73" y="412"/>
                </a:cubicBezTo>
                <a:cubicBezTo>
                  <a:pt x="73" y="412"/>
                  <a:pt x="73" y="59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44" y="73"/>
                  <a:pt x="544" y="412"/>
                  <a:pt x="544" y="412"/>
                </a:cubicBezTo>
                <a:close/>
              </a:path>
            </a:pathLst>
          </a:custGeom>
          <a:solidFill>
            <a:srgbClr val="CDDFF7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71"/>
          <p:cNvSpPr/>
          <p:nvPr/>
        </p:nvSpPr>
        <p:spPr>
          <a:xfrm>
            <a:off x="2889255" y="2492454"/>
            <a:ext cx="308610" cy="308610"/>
          </a:xfrm>
          <a:custGeom>
            <a:rect b="b" l="l" r="r" t="t"/>
            <a:pathLst>
              <a:path extrusionOk="0" h="123" w="123">
                <a:moveTo>
                  <a:pt x="112" y="40"/>
                </a:moveTo>
                <a:cubicBezTo>
                  <a:pt x="107" y="39"/>
                  <a:pt x="96" y="39"/>
                  <a:pt x="80" y="38"/>
                </a:cubicBezTo>
                <a:cubicBezTo>
                  <a:pt x="80" y="35"/>
                  <a:pt x="81" y="32"/>
                  <a:pt x="81" y="26"/>
                </a:cubicBezTo>
                <a:cubicBezTo>
                  <a:pt x="81" y="12"/>
                  <a:pt x="71" y="0"/>
                  <a:pt x="62" y="0"/>
                </a:cubicBezTo>
                <a:cubicBezTo>
                  <a:pt x="55" y="0"/>
                  <a:pt x="50" y="5"/>
                  <a:pt x="50" y="11"/>
                </a:cubicBezTo>
                <a:cubicBezTo>
                  <a:pt x="50" y="19"/>
                  <a:pt x="48" y="32"/>
                  <a:pt x="35" y="39"/>
                </a:cubicBezTo>
                <a:cubicBezTo>
                  <a:pt x="34" y="40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29" y="40"/>
                  <a:pt x="26" y="38"/>
                  <a:pt x="23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6" y="38"/>
                  <a:pt x="0" y="43"/>
                  <a:pt x="0" y="50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8"/>
                  <a:pt x="6" y="123"/>
                  <a:pt x="12" y="123"/>
                </a:cubicBezTo>
                <a:cubicBezTo>
                  <a:pt x="23" y="123"/>
                  <a:pt x="23" y="123"/>
                  <a:pt x="23" y="123"/>
                </a:cubicBezTo>
                <a:cubicBezTo>
                  <a:pt x="28" y="123"/>
                  <a:pt x="32" y="120"/>
                  <a:pt x="34" y="116"/>
                </a:cubicBezTo>
                <a:cubicBezTo>
                  <a:pt x="34" y="116"/>
                  <a:pt x="34" y="116"/>
                  <a:pt x="34" y="116"/>
                </a:cubicBezTo>
                <a:cubicBezTo>
                  <a:pt x="34" y="116"/>
                  <a:pt x="34" y="116"/>
                  <a:pt x="35" y="116"/>
                </a:cubicBezTo>
                <a:cubicBezTo>
                  <a:pt x="35" y="116"/>
                  <a:pt x="35" y="116"/>
                  <a:pt x="35" y="116"/>
                </a:cubicBezTo>
                <a:cubicBezTo>
                  <a:pt x="37" y="117"/>
                  <a:pt x="41" y="118"/>
                  <a:pt x="50" y="120"/>
                </a:cubicBezTo>
                <a:cubicBezTo>
                  <a:pt x="52" y="121"/>
                  <a:pt x="63" y="123"/>
                  <a:pt x="73" y="123"/>
                </a:cubicBezTo>
                <a:cubicBezTo>
                  <a:pt x="94" y="123"/>
                  <a:pt x="94" y="123"/>
                  <a:pt x="94" y="123"/>
                </a:cubicBezTo>
                <a:cubicBezTo>
                  <a:pt x="101" y="123"/>
                  <a:pt x="105" y="120"/>
                  <a:pt x="108" y="115"/>
                </a:cubicBezTo>
                <a:cubicBezTo>
                  <a:pt x="108" y="115"/>
                  <a:pt x="109" y="114"/>
                  <a:pt x="110" y="111"/>
                </a:cubicBezTo>
                <a:cubicBezTo>
                  <a:pt x="110" y="109"/>
                  <a:pt x="110" y="107"/>
                  <a:pt x="110" y="104"/>
                </a:cubicBezTo>
                <a:cubicBezTo>
                  <a:pt x="114" y="102"/>
                  <a:pt x="115" y="97"/>
                  <a:pt x="116" y="95"/>
                </a:cubicBezTo>
                <a:cubicBezTo>
                  <a:pt x="118" y="90"/>
                  <a:pt x="117" y="87"/>
                  <a:pt x="116" y="84"/>
                </a:cubicBezTo>
                <a:cubicBezTo>
                  <a:pt x="118" y="82"/>
                  <a:pt x="120" y="79"/>
                  <a:pt x="121" y="73"/>
                </a:cubicBezTo>
                <a:cubicBezTo>
                  <a:pt x="122" y="70"/>
                  <a:pt x="121" y="67"/>
                  <a:pt x="120" y="64"/>
                </a:cubicBezTo>
                <a:cubicBezTo>
                  <a:pt x="122" y="62"/>
                  <a:pt x="123" y="59"/>
                  <a:pt x="123" y="56"/>
                </a:cubicBezTo>
                <a:cubicBezTo>
                  <a:pt x="123" y="55"/>
                  <a:pt x="123" y="55"/>
                  <a:pt x="123" y="55"/>
                </a:cubicBezTo>
                <a:cubicBezTo>
                  <a:pt x="123" y="55"/>
                  <a:pt x="123" y="54"/>
                  <a:pt x="123" y="53"/>
                </a:cubicBezTo>
                <a:cubicBezTo>
                  <a:pt x="123" y="48"/>
                  <a:pt x="120" y="42"/>
                  <a:pt x="112" y="40"/>
                </a:cubicBezTo>
                <a:close/>
                <a:moveTo>
                  <a:pt x="27" y="111"/>
                </a:moveTo>
                <a:cubicBezTo>
                  <a:pt x="27" y="113"/>
                  <a:pt x="26" y="115"/>
                  <a:pt x="23" y="115"/>
                </a:cubicBezTo>
                <a:cubicBezTo>
                  <a:pt x="12" y="115"/>
                  <a:pt x="12" y="115"/>
                  <a:pt x="12" y="115"/>
                </a:cubicBezTo>
                <a:cubicBezTo>
                  <a:pt x="10" y="115"/>
                  <a:pt x="8" y="113"/>
                  <a:pt x="8" y="111"/>
                </a:cubicBezTo>
                <a:cubicBezTo>
                  <a:pt x="8" y="50"/>
                  <a:pt x="8" y="50"/>
                  <a:pt x="8" y="50"/>
                </a:cubicBezTo>
                <a:cubicBezTo>
                  <a:pt x="8" y="48"/>
                  <a:pt x="10" y="46"/>
                  <a:pt x="12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6" y="46"/>
                  <a:pt x="27" y="48"/>
                  <a:pt x="27" y="50"/>
                </a:cubicBezTo>
                <a:lnTo>
                  <a:pt x="27" y="111"/>
                </a:lnTo>
                <a:close/>
                <a:moveTo>
                  <a:pt x="115" y="56"/>
                </a:moveTo>
                <a:cubicBezTo>
                  <a:pt x="115" y="58"/>
                  <a:pt x="114" y="61"/>
                  <a:pt x="108" y="61"/>
                </a:cubicBezTo>
                <a:cubicBezTo>
                  <a:pt x="100" y="61"/>
                  <a:pt x="100" y="61"/>
                  <a:pt x="100" y="61"/>
                </a:cubicBezTo>
                <a:cubicBezTo>
                  <a:pt x="99" y="61"/>
                  <a:pt x="98" y="62"/>
                  <a:pt x="98" y="63"/>
                </a:cubicBezTo>
                <a:cubicBezTo>
                  <a:pt x="98" y="64"/>
                  <a:pt x="99" y="65"/>
                  <a:pt x="100" y="65"/>
                </a:cubicBezTo>
                <a:cubicBezTo>
                  <a:pt x="108" y="65"/>
                  <a:pt x="108" y="65"/>
                  <a:pt x="108" y="65"/>
                </a:cubicBezTo>
                <a:cubicBezTo>
                  <a:pt x="113" y="65"/>
                  <a:pt x="114" y="70"/>
                  <a:pt x="114" y="72"/>
                </a:cubicBezTo>
                <a:cubicBezTo>
                  <a:pt x="113" y="75"/>
                  <a:pt x="112" y="81"/>
                  <a:pt x="105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95" y="81"/>
                  <a:pt x="94" y="81"/>
                  <a:pt x="94" y="82"/>
                </a:cubicBezTo>
                <a:cubicBezTo>
                  <a:pt x="94" y="83"/>
                  <a:pt x="95" y="84"/>
                  <a:pt x="96" y="84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10" y="84"/>
                  <a:pt x="110" y="89"/>
                  <a:pt x="109" y="92"/>
                </a:cubicBezTo>
                <a:cubicBezTo>
                  <a:pt x="108" y="96"/>
                  <a:pt x="107" y="100"/>
                  <a:pt x="99" y="100"/>
                </a:cubicBezTo>
                <a:cubicBezTo>
                  <a:pt x="92" y="100"/>
                  <a:pt x="92" y="100"/>
                  <a:pt x="92" y="100"/>
                </a:cubicBezTo>
                <a:cubicBezTo>
                  <a:pt x="91" y="100"/>
                  <a:pt x="90" y="101"/>
                  <a:pt x="90" y="102"/>
                </a:cubicBezTo>
                <a:cubicBezTo>
                  <a:pt x="90" y="103"/>
                  <a:pt x="91" y="104"/>
                  <a:pt x="92" y="104"/>
                </a:cubicBezTo>
                <a:cubicBezTo>
                  <a:pt x="98" y="104"/>
                  <a:pt x="98" y="104"/>
                  <a:pt x="98" y="104"/>
                </a:cubicBezTo>
                <a:cubicBezTo>
                  <a:pt x="103" y="104"/>
                  <a:pt x="103" y="108"/>
                  <a:pt x="102" y="109"/>
                </a:cubicBezTo>
                <a:cubicBezTo>
                  <a:pt x="102" y="110"/>
                  <a:pt x="101" y="112"/>
                  <a:pt x="101" y="112"/>
                </a:cubicBezTo>
                <a:cubicBezTo>
                  <a:pt x="100" y="114"/>
                  <a:pt x="98" y="115"/>
                  <a:pt x="94" y="115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63" y="115"/>
                  <a:pt x="52" y="113"/>
                  <a:pt x="52" y="113"/>
                </a:cubicBezTo>
                <a:cubicBezTo>
                  <a:pt x="36" y="109"/>
                  <a:pt x="35" y="109"/>
                  <a:pt x="34" y="108"/>
                </a:cubicBezTo>
                <a:cubicBezTo>
                  <a:pt x="34" y="108"/>
                  <a:pt x="31" y="108"/>
                  <a:pt x="31" y="105"/>
                </a:cubicBezTo>
                <a:cubicBezTo>
                  <a:pt x="31" y="52"/>
                  <a:pt x="31" y="52"/>
                  <a:pt x="31" y="52"/>
                </a:cubicBezTo>
                <a:cubicBezTo>
                  <a:pt x="31" y="50"/>
                  <a:pt x="32" y="49"/>
                  <a:pt x="34" y="48"/>
                </a:cubicBezTo>
                <a:cubicBezTo>
                  <a:pt x="34" y="48"/>
                  <a:pt x="35" y="48"/>
                  <a:pt x="35" y="48"/>
                </a:cubicBezTo>
                <a:cubicBezTo>
                  <a:pt x="52" y="40"/>
                  <a:pt x="58" y="25"/>
                  <a:pt x="58" y="11"/>
                </a:cubicBezTo>
                <a:cubicBezTo>
                  <a:pt x="58" y="10"/>
                  <a:pt x="59" y="8"/>
                  <a:pt x="62" y="8"/>
                </a:cubicBezTo>
                <a:cubicBezTo>
                  <a:pt x="66" y="8"/>
                  <a:pt x="73" y="16"/>
                  <a:pt x="73" y="26"/>
                </a:cubicBezTo>
                <a:cubicBezTo>
                  <a:pt x="73" y="35"/>
                  <a:pt x="73" y="37"/>
                  <a:pt x="69" y="46"/>
                </a:cubicBezTo>
                <a:cubicBezTo>
                  <a:pt x="108" y="46"/>
                  <a:pt x="107" y="47"/>
                  <a:pt x="111" y="47"/>
                </a:cubicBezTo>
                <a:cubicBezTo>
                  <a:pt x="115" y="49"/>
                  <a:pt x="115" y="52"/>
                  <a:pt x="115" y="53"/>
                </a:cubicBezTo>
                <a:cubicBezTo>
                  <a:pt x="115" y="55"/>
                  <a:pt x="115" y="54"/>
                  <a:pt x="115" y="56"/>
                </a:cubicBezTo>
                <a:close/>
                <a:moveTo>
                  <a:pt x="115" y="56"/>
                </a:moveTo>
                <a:cubicBezTo>
                  <a:pt x="115" y="56"/>
                  <a:pt x="115" y="56"/>
                  <a:pt x="115" y="56"/>
                </a:cubicBezTo>
              </a:path>
            </a:pathLst>
          </a:custGeom>
          <a:solidFill>
            <a:srgbClr val="0D294E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71"/>
          <p:cNvSpPr/>
          <p:nvPr/>
        </p:nvSpPr>
        <p:spPr>
          <a:xfrm>
            <a:off x="5933668" y="2503170"/>
            <a:ext cx="308610" cy="308610"/>
          </a:xfrm>
          <a:custGeom>
            <a:rect b="b" l="l" r="r" t="t"/>
            <a:pathLst>
              <a:path extrusionOk="0" h="2149" w="2149">
                <a:moveTo>
                  <a:pt x="1139" y="0"/>
                </a:moveTo>
                <a:lnTo>
                  <a:pt x="1110" y="26"/>
                </a:lnTo>
                <a:lnTo>
                  <a:pt x="63" y="1084"/>
                </a:lnTo>
                <a:lnTo>
                  <a:pt x="0" y="1147"/>
                </a:lnTo>
                <a:lnTo>
                  <a:pt x="63" y="1213"/>
                </a:lnTo>
                <a:lnTo>
                  <a:pt x="935" y="2085"/>
                </a:lnTo>
                <a:lnTo>
                  <a:pt x="1001" y="2148"/>
                </a:lnTo>
                <a:lnTo>
                  <a:pt x="1064" y="2085"/>
                </a:lnTo>
                <a:lnTo>
                  <a:pt x="2122" y="1038"/>
                </a:lnTo>
                <a:lnTo>
                  <a:pt x="2148" y="1010"/>
                </a:lnTo>
                <a:lnTo>
                  <a:pt x="2148" y="0"/>
                </a:lnTo>
                <a:lnTo>
                  <a:pt x="1139" y="0"/>
                </a:lnTo>
                <a:close/>
                <a:moveTo>
                  <a:pt x="1215" y="184"/>
                </a:moveTo>
                <a:lnTo>
                  <a:pt x="1964" y="184"/>
                </a:lnTo>
                <a:lnTo>
                  <a:pt x="1964" y="933"/>
                </a:lnTo>
                <a:lnTo>
                  <a:pt x="1001" y="1890"/>
                </a:lnTo>
                <a:lnTo>
                  <a:pt x="258" y="1147"/>
                </a:lnTo>
                <a:lnTo>
                  <a:pt x="1215" y="184"/>
                </a:lnTo>
                <a:close/>
                <a:moveTo>
                  <a:pt x="1689" y="367"/>
                </a:moveTo>
                <a:cubicBezTo>
                  <a:pt x="1638" y="367"/>
                  <a:pt x="1597" y="408"/>
                  <a:pt x="1597" y="459"/>
                </a:cubicBezTo>
                <a:cubicBezTo>
                  <a:pt x="1597" y="509"/>
                  <a:pt x="1639" y="551"/>
                  <a:pt x="1689" y="551"/>
                </a:cubicBezTo>
                <a:cubicBezTo>
                  <a:pt x="1740" y="551"/>
                  <a:pt x="1781" y="509"/>
                  <a:pt x="1781" y="459"/>
                </a:cubicBezTo>
                <a:cubicBezTo>
                  <a:pt x="1781" y="408"/>
                  <a:pt x="1739" y="367"/>
                  <a:pt x="1689" y="367"/>
                </a:cubicBezTo>
                <a:close/>
              </a:path>
            </a:pathLst>
          </a:custGeom>
          <a:solidFill>
            <a:srgbClr val="0D294E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71"/>
          <p:cNvSpPr txBox="1"/>
          <p:nvPr/>
        </p:nvSpPr>
        <p:spPr>
          <a:xfrm>
            <a:off x="3637747" y="770425"/>
            <a:ext cx="27279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Infographic</a:t>
            </a:r>
            <a:endParaRPr sz="500"/>
          </a:p>
        </p:txBody>
      </p:sp>
      <p:sp>
        <p:nvSpPr>
          <p:cNvPr id="492" name="Google Shape;492;p71"/>
          <p:cNvSpPr txBox="1"/>
          <p:nvPr/>
        </p:nvSpPr>
        <p:spPr>
          <a:xfrm>
            <a:off x="216926" y="197600"/>
            <a:ext cx="6024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F4F5FF"/>
                </a:solidFill>
                <a:latin typeface="Rubik"/>
                <a:ea typeface="Rubik"/>
                <a:cs typeface="Rubik"/>
                <a:sym typeface="Rubik"/>
              </a:rPr>
              <a:t>ICARUS</a:t>
            </a:r>
            <a:endParaRPr sz="500"/>
          </a:p>
        </p:txBody>
      </p:sp>
      <p:sp>
        <p:nvSpPr>
          <p:cNvPr id="493" name="Google Shape;493;p71"/>
          <p:cNvSpPr txBox="1"/>
          <p:nvPr/>
        </p:nvSpPr>
        <p:spPr>
          <a:xfrm>
            <a:off x="8059522" y="197600"/>
            <a:ext cx="12003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EEF4FC"/>
                </a:solidFill>
                <a:latin typeface="Rubik"/>
                <a:ea typeface="Rubik"/>
                <a:cs typeface="Rubik"/>
                <a:sym typeface="Rubik"/>
              </a:rPr>
              <a:t>Crowdfunding</a:t>
            </a:r>
            <a:endParaRPr sz="500"/>
          </a:p>
        </p:txBody>
      </p:sp>
      <p:sp>
        <p:nvSpPr>
          <p:cNvPr id="494" name="Google Shape;494;p71"/>
          <p:cNvSpPr txBox="1"/>
          <p:nvPr/>
        </p:nvSpPr>
        <p:spPr>
          <a:xfrm>
            <a:off x="3197885" y="397725"/>
            <a:ext cx="6024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No.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17</a:t>
            </a:r>
            <a:endParaRPr sz="500"/>
          </a:p>
        </p:txBody>
      </p:sp>
      <p:sp>
        <p:nvSpPr>
          <p:cNvPr id="495" name="Google Shape;495;p71"/>
          <p:cNvSpPr txBox="1"/>
          <p:nvPr/>
        </p:nvSpPr>
        <p:spPr>
          <a:xfrm>
            <a:off x="929274" y="3692600"/>
            <a:ext cx="12003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96" name="Google Shape;496;p71"/>
          <p:cNvSpPr txBox="1"/>
          <p:nvPr/>
        </p:nvSpPr>
        <p:spPr>
          <a:xfrm>
            <a:off x="2445236" y="3692604"/>
            <a:ext cx="1200150" cy="610143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97" name="Google Shape;497;p71"/>
          <p:cNvSpPr txBox="1"/>
          <p:nvPr/>
        </p:nvSpPr>
        <p:spPr>
          <a:xfrm>
            <a:off x="3961209" y="3689520"/>
            <a:ext cx="1200150" cy="610143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98" name="Google Shape;498;p71"/>
          <p:cNvSpPr txBox="1"/>
          <p:nvPr/>
        </p:nvSpPr>
        <p:spPr>
          <a:xfrm>
            <a:off x="5507841" y="3689520"/>
            <a:ext cx="1200150" cy="610143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99" name="Google Shape;499;p71"/>
          <p:cNvSpPr txBox="1"/>
          <p:nvPr/>
        </p:nvSpPr>
        <p:spPr>
          <a:xfrm>
            <a:off x="7099175" y="3692600"/>
            <a:ext cx="12003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294E"/>
        </a:solidFill>
      </p:bgPr>
    </p:bg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2"/>
          <p:cNvSpPr/>
          <p:nvPr/>
        </p:nvSpPr>
        <p:spPr>
          <a:xfrm>
            <a:off x="315017" y="2069354"/>
            <a:ext cx="1667374" cy="2037438"/>
          </a:xfrm>
          <a:custGeom>
            <a:rect b="b" l="l" r="r" t="t"/>
            <a:pathLst>
              <a:path extrusionOk="0" h="2271236" w="1654630">
                <a:moveTo>
                  <a:pt x="0" y="2271236"/>
                </a:moveTo>
                <a:cubicBezTo>
                  <a:pt x="754743" y="1499643"/>
                  <a:pt x="551543" y="757079"/>
                  <a:pt x="827315" y="0"/>
                </a:cubicBezTo>
                <a:cubicBezTo>
                  <a:pt x="1103087" y="757079"/>
                  <a:pt x="696687" y="1746385"/>
                  <a:pt x="1654630" y="2271236"/>
                </a:cubicBezTo>
                <a:lnTo>
                  <a:pt x="0" y="2271236"/>
                </a:lnTo>
                <a:close/>
              </a:path>
            </a:pathLst>
          </a:custGeom>
          <a:solidFill>
            <a:srgbClr val="D1346F">
              <a:alpha val="80000"/>
            </a:srgbClr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72"/>
          <p:cNvSpPr/>
          <p:nvPr/>
        </p:nvSpPr>
        <p:spPr>
          <a:xfrm>
            <a:off x="1614631" y="2748121"/>
            <a:ext cx="1471407" cy="1358671"/>
          </a:xfrm>
          <a:custGeom>
            <a:rect b="b" l="l" r="r" t="t"/>
            <a:pathLst>
              <a:path extrusionOk="0" h="2271236" w="1654630">
                <a:moveTo>
                  <a:pt x="0" y="2271236"/>
                </a:moveTo>
                <a:cubicBezTo>
                  <a:pt x="754743" y="1499643"/>
                  <a:pt x="551543" y="757079"/>
                  <a:pt x="827315" y="0"/>
                </a:cubicBezTo>
                <a:cubicBezTo>
                  <a:pt x="1103087" y="757079"/>
                  <a:pt x="696687" y="1746385"/>
                  <a:pt x="1654630" y="2271236"/>
                </a:cubicBezTo>
                <a:lnTo>
                  <a:pt x="0" y="2271236"/>
                </a:lnTo>
                <a:close/>
              </a:path>
            </a:pathLst>
          </a:custGeom>
          <a:solidFill>
            <a:srgbClr val="EFC215">
              <a:alpha val="80000"/>
            </a:srgbClr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72"/>
          <p:cNvSpPr/>
          <p:nvPr/>
        </p:nvSpPr>
        <p:spPr>
          <a:xfrm>
            <a:off x="2660535" y="2260766"/>
            <a:ext cx="1504477" cy="1846026"/>
          </a:xfrm>
          <a:custGeom>
            <a:rect b="b" l="l" r="r" t="t"/>
            <a:pathLst>
              <a:path extrusionOk="0" h="2271236" w="1654630">
                <a:moveTo>
                  <a:pt x="0" y="2271236"/>
                </a:moveTo>
                <a:cubicBezTo>
                  <a:pt x="754743" y="1499643"/>
                  <a:pt x="551543" y="757079"/>
                  <a:pt x="827315" y="0"/>
                </a:cubicBezTo>
                <a:cubicBezTo>
                  <a:pt x="1103087" y="757079"/>
                  <a:pt x="696687" y="1746385"/>
                  <a:pt x="1654630" y="2271236"/>
                </a:cubicBezTo>
                <a:lnTo>
                  <a:pt x="0" y="2271236"/>
                </a:lnTo>
                <a:close/>
              </a:path>
            </a:pathLst>
          </a:custGeom>
          <a:solidFill>
            <a:srgbClr val="F37298">
              <a:alpha val="80000"/>
            </a:srgbClr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72"/>
          <p:cNvSpPr/>
          <p:nvPr/>
        </p:nvSpPr>
        <p:spPr>
          <a:xfrm>
            <a:off x="3836296" y="2571750"/>
            <a:ext cx="1471407" cy="1535042"/>
          </a:xfrm>
          <a:custGeom>
            <a:rect b="b" l="l" r="r" t="t"/>
            <a:pathLst>
              <a:path extrusionOk="0" h="2271236" w="1654630">
                <a:moveTo>
                  <a:pt x="0" y="2271236"/>
                </a:moveTo>
                <a:cubicBezTo>
                  <a:pt x="754743" y="1499643"/>
                  <a:pt x="551543" y="757079"/>
                  <a:pt x="827315" y="0"/>
                </a:cubicBezTo>
                <a:cubicBezTo>
                  <a:pt x="1103087" y="757079"/>
                  <a:pt x="696687" y="1746385"/>
                  <a:pt x="1654630" y="2271236"/>
                </a:cubicBezTo>
                <a:lnTo>
                  <a:pt x="0" y="2271236"/>
                </a:lnTo>
                <a:close/>
              </a:path>
            </a:pathLst>
          </a:custGeom>
          <a:solidFill>
            <a:srgbClr val="00B0F0">
              <a:alpha val="80000"/>
            </a:srgbClr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72"/>
          <p:cNvSpPr txBox="1"/>
          <p:nvPr/>
        </p:nvSpPr>
        <p:spPr>
          <a:xfrm>
            <a:off x="1482775" y="823200"/>
            <a:ext cx="22971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Infographic</a:t>
            </a:r>
            <a:endParaRPr sz="500"/>
          </a:p>
        </p:txBody>
      </p:sp>
      <p:sp>
        <p:nvSpPr>
          <p:cNvPr id="509" name="Google Shape;509;p72"/>
          <p:cNvSpPr txBox="1"/>
          <p:nvPr/>
        </p:nvSpPr>
        <p:spPr>
          <a:xfrm>
            <a:off x="4572000" y="364950"/>
            <a:ext cx="4290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No.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18</a:t>
            </a:r>
            <a:endParaRPr sz="500"/>
          </a:p>
        </p:txBody>
      </p:sp>
      <p:sp>
        <p:nvSpPr>
          <p:cNvPr id="510" name="Google Shape;510;p72"/>
          <p:cNvSpPr/>
          <p:nvPr/>
        </p:nvSpPr>
        <p:spPr>
          <a:xfrm>
            <a:off x="6070397" y="1117077"/>
            <a:ext cx="238125" cy="238125"/>
          </a:xfrm>
          <a:prstGeom prst="rect">
            <a:avLst/>
          </a:prstGeom>
          <a:solidFill>
            <a:srgbClr val="D1346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72"/>
          <p:cNvSpPr/>
          <p:nvPr/>
        </p:nvSpPr>
        <p:spPr>
          <a:xfrm>
            <a:off x="6074890" y="1996223"/>
            <a:ext cx="238125" cy="238125"/>
          </a:xfrm>
          <a:prstGeom prst="rect">
            <a:avLst/>
          </a:prstGeom>
          <a:solidFill>
            <a:srgbClr val="ED9A1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72"/>
          <p:cNvSpPr/>
          <p:nvPr/>
        </p:nvSpPr>
        <p:spPr>
          <a:xfrm>
            <a:off x="6074890" y="2875369"/>
            <a:ext cx="238125" cy="238125"/>
          </a:xfrm>
          <a:prstGeom prst="rect">
            <a:avLst/>
          </a:prstGeom>
          <a:solidFill>
            <a:srgbClr val="F3729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72"/>
          <p:cNvSpPr txBox="1"/>
          <p:nvPr/>
        </p:nvSpPr>
        <p:spPr>
          <a:xfrm>
            <a:off x="1271184" y="2133397"/>
            <a:ext cx="211596" cy="132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E8E8E8"/>
                </a:solidFill>
                <a:latin typeface="Rubik"/>
                <a:ea typeface="Rubik"/>
                <a:cs typeface="Rubik"/>
                <a:sym typeface="Rubik"/>
              </a:rPr>
              <a:t>76%</a:t>
            </a:r>
            <a:endParaRPr sz="500"/>
          </a:p>
        </p:txBody>
      </p:sp>
      <p:sp>
        <p:nvSpPr>
          <p:cNvPr id="514" name="Google Shape;514;p72"/>
          <p:cNvSpPr txBox="1"/>
          <p:nvPr/>
        </p:nvSpPr>
        <p:spPr>
          <a:xfrm>
            <a:off x="2284530" y="2802925"/>
            <a:ext cx="429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E8E8E8"/>
                </a:solidFill>
                <a:latin typeface="Rubik"/>
                <a:ea typeface="Rubik"/>
                <a:cs typeface="Rubik"/>
                <a:sym typeface="Rubik"/>
              </a:rPr>
              <a:t>56%</a:t>
            </a:r>
            <a:endParaRPr sz="500"/>
          </a:p>
        </p:txBody>
      </p:sp>
      <p:sp>
        <p:nvSpPr>
          <p:cNvPr id="515" name="Google Shape;515;p72"/>
          <p:cNvSpPr txBox="1"/>
          <p:nvPr/>
        </p:nvSpPr>
        <p:spPr>
          <a:xfrm>
            <a:off x="3341477" y="2309000"/>
            <a:ext cx="429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E8E8E8"/>
                </a:solidFill>
                <a:latin typeface="Rubik"/>
                <a:ea typeface="Rubik"/>
                <a:cs typeface="Rubik"/>
                <a:sym typeface="Rubik"/>
              </a:rPr>
              <a:t>72%</a:t>
            </a:r>
            <a:endParaRPr sz="500"/>
          </a:p>
        </p:txBody>
      </p:sp>
      <p:sp>
        <p:nvSpPr>
          <p:cNvPr id="516" name="Google Shape;516;p72"/>
          <p:cNvSpPr txBox="1"/>
          <p:nvPr/>
        </p:nvSpPr>
        <p:spPr>
          <a:xfrm>
            <a:off x="4628673" y="2680900"/>
            <a:ext cx="3357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E8E8E8"/>
                </a:solidFill>
                <a:latin typeface="Rubik"/>
                <a:ea typeface="Rubik"/>
                <a:cs typeface="Rubik"/>
                <a:sym typeface="Rubik"/>
              </a:rPr>
              <a:t>63%</a:t>
            </a:r>
            <a:endParaRPr sz="500"/>
          </a:p>
        </p:txBody>
      </p:sp>
      <p:sp>
        <p:nvSpPr>
          <p:cNvPr id="517" name="Google Shape;517;p72"/>
          <p:cNvSpPr/>
          <p:nvPr/>
        </p:nvSpPr>
        <p:spPr>
          <a:xfrm>
            <a:off x="6074890" y="3743799"/>
            <a:ext cx="238125" cy="238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72"/>
          <p:cNvSpPr txBox="1"/>
          <p:nvPr/>
        </p:nvSpPr>
        <p:spPr>
          <a:xfrm>
            <a:off x="216929" y="197600"/>
            <a:ext cx="9918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F4F5FF"/>
                </a:solidFill>
                <a:latin typeface="Rubik"/>
                <a:ea typeface="Rubik"/>
                <a:cs typeface="Rubik"/>
                <a:sym typeface="Rubik"/>
              </a:rPr>
              <a:t>ICARUS</a:t>
            </a:r>
            <a:endParaRPr sz="500"/>
          </a:p>
        </p:txBody>
      </p:sp>
      <p:sp>
        <p:nvSpPr>
          <p:cNvPr id="519" name="Google Shape;519;p72"/>
          <p:cNvSpPr txBox="1"/>
          <p:nvPr/>
        </p:nvSpPr>
        <p:spPr>
          <a:xfrm>
            <a:off x="8059524" y="197600"/>
            <a:ext cx="9918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EEF4FC"/>
                </a:solidFill>
                <a:latin typeface="Rubik"/>
                <a:ea typeface="Rubik"/>
                <a:cs typeface="Rubik"/>
                <a:sym typeface="Rubik"/>
              </a:rPr>
              <a:t>Crowdfunding</a:t>
            </a:r>
            <a:endParaRPr sz="500"/>
          </a:p>
        </p:txBody>
      </p:sp>
      <p:sp>
        <p:nvSpPr>
          <p:cNvPr id="520" name="Google Shape;520;p72"/>
          <p:cNvSpPr txBox="1"/>
          <p:nvPr/>
        </p:nvSpPr>
        <p:spPr>
          <a:xfrm>
            <a:off x="6431326" y="1050125"/>
            <a:ext cx="22971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21" name="Google Shape;521;p72"/>
          <p:cNvSpPr txBox="1"/>
          <p:nvPr/>
        </p:nvSpPr>
        <p:spPr>
          <a:xfrm>
            <a:off x="6431326" y="1940825"/>
            <a:ext cx="22971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22" name="Google Shape;522;p72"/>
          <p:cNvSpPr txBox="1"/>
          <p:nvPr/>
        </p:nvSpPr>
        <p:spPr>
          <a:xfrm>
            <a:off x="6431300" y="2815325"/>
            <a:ext cx="22971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23" name="Google Shape;523;p72"/>
          <p:cNvSpPr txBox="1"/>
          <p:nvPr/>
        </p:nvSpPr>
        <p:spPr>
          <a:xfrm>
            <a:off x="6431299" y="3646725"/>
            <a:ext cx="22971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4FC"/>
        </a:solidFill>
      </p:bgPr>
    </p:bg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3"/>
          <p:cNvSpPr/>
          <p:nvPr/>
        </p:nvSpPr>
        <p:spPr>
          <a:xfrm>
            <a:off x="0" y="2865928"/>
            <a:ext cx="9143999" cy="2277571"/>
          </a:xfrm>
          <a:prstGeom prst="rect">
            <a:avLst/>
          </a:prstGeom>
          <a:solidFill>
            <a:srgbClr val="0D294E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73"/>
          <p:cNvSpPr txBox="1"/>
          <p:nvPr/>
        </p:nvSpPr>
        <p:spPr>
          <a:xfrm>
            <a:off x="943800" y="873900"/>
            <a:ext cx="27225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Our Company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 Number</a:t>
            </a:r>
            <a:endParaRPr sz="500"/>
          </a:p>
        </p:txBody>
      </p:sp>
      <p:sp>
        <p:nvSpPr>
          <p:cNvPr id="530" name="Google Shape;530;p73"/>
          <p:cNvSpPr txBox="1"/>
          <p:nvPr/>
        </p:nvSpPr>
        <p:spPr>
          <a:xfrm>
            <a:off x="216927" y="635850"/>
            <a:ext cx="4980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No.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19</a:t>
            </a:r>
            <a:endParaRPr sz="500"/>
          </a:p>
        </p:txBody>
      </p:sp>
      <p:pic>
        <p:nvPicPr>
          <p:cNvPr id="531" name="Google Shape;531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5434" y="637722"/>
            <a:ext cx="3364774" cy="20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73"/>
          <p:cNvSpPr/>
          <p:nvPr/>
        </p:nvSpPr>
        <p:spPr>
          <a:xfrm>
            <a:off x="1031569" y="3454991"/>
            <a:ext cx="1131570" cy="1131570"/>
          </a:xfrm>
          <a:prstGeom prst="donut">
            <a:avLst>
              <a:gd fmla="val 9633" name="adj"/>
            </a:avLst>
          </a:prstGeom>
          <a:solidFill>
            <a:srgbClr val="CDDFF7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73"/>
          <p:cNvSpPr/>
          <p:nvPr/>
        </p:nvSpPr>
        <p:spPr>
          <a:xfrm flipH="1" rot="7234605">
            <a:off x="1031569" y="3454991"/>
            <a:ext cx="1131570" cy="1131570"/>
          </a:xfrm>
          <a:prstGeom prst="blockArc">
            <a:avLst>
              <a:gd fmla="val 5615056" name="adj1"/>
              <a:gd fmla="val 1868909" name="adj2"/>
              <a:gd fmla="val 9386" name="adj3"/>
            </a:avLst>
          </a:prstGeom>
          <a:solidFill>
            <a:srgbClr val="F37298"/>
          </a:solidFill>
          <a:ln cap="flat" cmpd="sng" w="12700">
            <a:solidFill>
              <a:srgbClr val="F372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73"/>
          <p:cNvSpPr txBox="1"/>
          <p:nvPr/>
        </p:nvSpPr>
        <p:spPr>
          <a:xfrm>
            <a:off x="1410958" y="3914300"/>
            <a:ext cx="497853" cy="265457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500">
                <a:solidFill>
                  <a:srgbClr val="F37298"/>
                </a:solidFill>
                <a:latin typeface="Abril Fatface"/>
                <a:ea typeface="Abril Fatface"/>
                <a:cs typeface="Abril Fatface"/>
                <a:sym typeface="Abril Fatface"/>
              </a:rPr>
              <a:t>80 %</a:t>
            </a:r>
            <a:endParaRPr sz="500"/>
          </a:p>
        </p:txBody>
      </p:sp>
      <p:sp>
        <p:nvSpPr>
          <p:cNvPr id="535" name="Google Shape;535;p73"/>
          <p:cNvSpPr txBox="1"/>
          <p:nvPr/>
        </p:nvSpPr>
        <p:spPr>
          <a:xfrm>
            <a:off x="2496003" y="3455000"/>
            <a:ext cx="12507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Chart One</a:t>
            </a:r>
            <a:endParaRPr sz="500"/>
          </a:p>
        </p:txBody>
      </p:sp>
      <p:sp>
        <p:nvSpPr>
          <p:cNvPr id="536" name="Google Shape;536;p73"/>
          <p:cNvSpPr txBox="1"/>
          <p:nvPr/>
        </p:nvSpPr>
        <p:spPr>
          <a:xfrm>
            <a:off x="2496001" y="3703500"/>
            <a:ext cx="17205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37" name="Google Shape;537;p73"/>
          <p:cNvSpPr/>
          <p:nvPr/>
        </p:nvSpPr>
        <p:spPr>
          <a:xfrm>
            <a:off x="4998810" y="3454991"/>
            <a:ext cx="1131570" cy="1131570"/>
          </a:xfrm>
          <a:prstGeom prst="donut">
            <a:avLst>
              <a:gd fmla="val 9633" name="adj"/>
            </a:avLst>
          </a:prstGeom>
          <a:solidFill>
            <a:srgbClr val="CDDFF7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73"/>
          <p:cNvSpPr/>
          <p:nvPr/>
        </p:nvSpPr>
        <p:spPr>
          <a:xfrm flipH="1" rot="7234605">
            <a:off x="4998809" y="3454991"/>
            <a:ext cx="1131570" cy="1131570"/>
          </a:xfrm>
          <a:prstGeom prst="blockArc">
            <a:avLst>
              <a:gd fmla="val 10921546" name="adj1"/>
              <a:gd fmla="val 1868909" name="adj2"/>
              <a:gd fmla="val 9386" name="adj3"/>
            </a:avLst>
          </a:prstGeom>
          <a:solidFill>
            <a:srgbClr val="F37298"/>
          </a:solidFill>
          <a:ln cap="flat" cmpd="sng" w="12700">
            <a:solidFill>
              <a:srgbClr val="F372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73"/>
          <p:cNvSpPr txBox="1"/>
          <p:nvPr/>
        </p:nvSpPr>
        <p:spPr>
          <a:xfrm>
            <a:off x="5347337" y="3922606"/>
            <a:ext cx="498454" cy="265457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500">
                <a:solidFill>
                  <a:srgbClr val="F37298"/>
                </a:solidFill>
                <a:latin typeface="Abril Fatface"/>
                <a:ea typeface="Abril Fatface"/>
                <a:cs typeface="Abril Fatface"/>
                <a:sym typeface="Abril Fatface"/>
              </a:rPr>
              <a:t>60 %</a:t>
            </a:r>
            <a:endParaRPr sz="500"/>
          </a:p>
        </p:txBody>
      </p:sp>
      <p:sp>
        <p:nvSpPr>
          <p:cNvPr id="540" name="Google Shape;540;p73"/>
          <p:cNvSpPr txBox="1"/>
          <p:nvPr/>
        </p:nvSpPr>
        <p:spPr>
          <a:xfrm>
            <a:off x="6463224" y="3455000"/>
            <a:ext cx="9498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Chart Two</a:t>
            </a:r>
            <a:endParaRPr sz="500"/>
          </a:p>
        </p:txBody>
      </p:sp>
      <p:sp>
        <p:nvSpPr>
          <p:cNvPr id="541" name="Google Shape;541;p73"/>
          <p:cNvSpPr txBox="1"/>
          <p:nvPr/>
        </p:nvSpPr>
        <p:spPr>
          <a:xfrm>
            <a:off x="6463224" y="3703500"/>
            <a:ext cx="17205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42" name="Google Shape;542;p73"/>
          <p:cNvSpPr txBox="1"/>
          <p:nvPr/>
        </p:nvSpPr>
        <p:spPr>
          <a:xfrm>
            <a:off x="216928" y="197600"/>
            <a:ext cx="829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ICARUS</a:t>
            </a:r>
            <a:endParaRPr sz="500"/>
          </a:p>
        </p:txBody>
      </p:sp>
      <p:sp>
        <p:nvSpPr>
          <p:cNvPr id="543" name="Google Shape;543;p73"/>
          <p:cNvSpPr txBox="1"/>
          <p:nvPr/>
        </p:nvSpPr>
        <p:spPr>
          <a:xfrm>
            <a:off x="8059523" y="197600"/>
            <a:ext cx="10845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Crowdfunding</a:t>
            </a:r>
            <a:endParaRPr sz="500"/>
          </a:p>
        </p:txBody>
      </p:sp>
      <p:sp>
        <p:nvSpPr>
          <p:cNvPr id="544" name="Google Shape;544;p73"/>
          <p:cNvSpPr txBox="1"/>
          <p:nvPr/>
        </p:nvSpPr>
        <p:spPr>
          <a:xfrm>
            <a:off x="947506" y="1940963"/>
            <a:ext cx="2360729" cy="610143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4FC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6"/>
          <p:cNvSpPr/>
          <p:nvPr/>
        </p:nvSpPr>
        <p:spPr>
          <a:xfrm>
            <a:off x="1" y="0"/>
            <a:ext cx="2518172" cy="3525441"/>
          </a:xfrm>
          <a:prstGeom prst="rect">
            <a:avLst/>
          </a:prstGeom>
          <a:solidFill>
            <a:srgbClr val="0D294E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56"/>
          <p:cNvSpPr txBox="1"/>
          <p:nvPr/>
        </p:nvSpPr>
        <p:spPr>
          <a:xfrm>
            <a:off x="404394" y="664041"/>
            <a:ext cx="1599428" cy="198271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298"/>
              </a:buClr>
              <a:buSzPts val="1700"/>
              <a:buFont typeface="Merriweather"/>
              <a:buNone/>
            </a:pPr>
            <a:r>
              <a:rPr b="0" i="1" lang="id" sz="1700" u="none" cap="none" strike="noStrike">
                <a:solidFill>
                  <a:srgbClr val="F37298"/>
                </a:solidFill>
                <a:latin typeface="Merriweather"/>
                <a:ea typeface="Merriweather"/>
                <a:cs typeface="Merriweather"/>
                <a:sym typeface="Merriweather"/>
              </a:rPr>
              <a:t>“This is a quote. Words full of wisdom that someone important said and can make the reader get inspired.”</a:t>
            </a:r>
            <a:endParaRPr b="0" i="1" sz="1700" u="none" cap="none" strike="noStrike">
              <a:solidFill>
                <a:srgbClr val="F3729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48" name="Google Shape;248;p56"/>
          <p:cNvSpPr txBox="1"/>
          <p:nvPr/>
        </p:nvSpPr>
        <p:spPr>
          <a:xfrm>
            <a:off x="7882775" y="364000"/>
            <a:ext cx="11283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Crowdfunding</a:t>
            </a:r>
            <a:endParaRPr sz="500"/>
          </a:p>
        </p:txBody>
      </p:sp>
      <p:sp>
        <p:nvSpPr>
          <p:cNvPr id="249" name="Google Shape;249;p56"/>
          <p:cNvSpPr txBox="1"/>
          <p:nvPr/>
        </p:nvSpPr>
        <p:spPr>
          <a:xfrm>
            <a:off x="1516773" y="3137300"/>
            <a:ext cx="20958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Welcome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Message</a:t>
            </a:r>
            <a:endParaRPr sz="500"/>
          </a:p>
        </p:txBody>
      </p:sp>
      <p:sp>
        <p:nvSpPr>
          <p:cNvPr id="250" name="Google Shape;250;p56"/>
          <p:cNvSpPr txBox="1"/>
          <p:nvPr/>
        </p:nvSpPr>
        <p:spPr>
          <a:xfrm>
            <a:off x="231952" y="4361260"/>
            <a:ext cx="607657" cy="35779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No.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02</a:t>
            </a:r>
            <a:endParaRPr sz="500"/>
          </a:p>
        </p:txBody>
      </p:sp>
      <p:sp>
        <p:nvSpPr>
          <p:cNvPr id="251" name="Google Shape;251;p56"/>
          <p:cNvSpPr txBox="1"/>
          <p:nvPr/>
        </p:nvSpPr>
        <p:spPr>
          <a:xfrm>
            <a:off x="216927" y="197600"/>
            <a:ext cx="7233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F4F5FF"/>
                </a:solidFill>
                <a:latin typeface="Rubik"/>
                <a:ea typeface="Rubik"/>
                <a:cs typeface="Rubik"/>
                <a:sym typeface="Rubik"/>
              </a:rPr>
              <a:t>ICARUS</a:t>
            </a:r>
            <a:endParaRPr sz="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294E"/>
        </a:solid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4"/>
          <p:cNvSpPr txBox="1"/>
          <p:nvPr/>
        </p:nvSpPr>
        <p:spPr>
          <a:xfrm>
            <a:off x="1191450" y="676575"/>
            <a:ext cx="27567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Our Company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 Number</a:t>
            </a:r>
            <a:endParaRPr sz="500"/>
          </a:p>
        </p:txBody>
      </p:sp>
      <p:pic>
        <p:nvPicPr>
          <p:cNvPr id="550" name="Google Shape;550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8819" y="1930497"/>
            <a:ext cx="2615803" cy="2536434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74"/>
          <p:cNvSpPr txBox="1"/>
          <p:nvPr/>
        </p:nvSpPr>
        <p:spPr>
          <a:xfrm>
            <a:off x="216927" y="197600"/>
            <a:ext cx="6828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F4F5FF"/>
                </a:solidFill>
                <a:latin typeface="Rubik"/>
                <a:ea typeface="Rubik"/>
                <a:cs typeface="Rubik"/>
                <a:sym typeface="Rubik"/>
              </a:rPr>
              <a:t>ICARUS</a:t>
            </a:r>
            <a:endParaRPr sz="500"/>
          </a:p>
        </p:txBody>
      </p:sp>
      <p:sp>
        <p:nvSpPr>
          <p:cNvPr id="552" name="Google Shape;552;p74"/>
          <p:cNvSpPr txBox="1"/>
          <p:nvPr/>
        </p:nvSpPr>
        <p:spPr>
          <a:xfrm>
            <a:off x="8059523" y="199225"/>
            <a:ext cx="10845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EEF4FC"/>
                </a:solidFill>
                <a:latin typeface="Rubik"/>
                <a:ea typeface="Rubik"/>
                <a:cs typeface="Rubik"/>
                <a:sym typeface="Rubik"/>
              </a:rPr>
              <a:t>Crowdfunding</a:t>
            </a:r>
            <a:endParaRPr sz="500"/>
          </a:p>
        </p:txBody>
      </p:sp>
      <p:sp>
        <p:nvSpPr>
          <p:cNvPr id="553" name="Google Shape;553;p74"/>
          <p:cNvSpPr/>
          <p:nvPr/>
        </p:nvSpPr>
        <p:spPr>
          <a:xfrm>
            <a:off x="5155140" y="2165442"/>
            <a:ext cx="238125" cy="238125"/>
          </a:xfrm>
          <a:prstGeom prst="rect">
            <a:avLst/>
          </a:prstGeom>
          <a:solidFill>
            <a:srgbClr val="D1346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74"/>
          <p:cNvSpPr/>
          <p:nvPr/>
        </p:nvSpPr>
        <p:spPr>
          <a:xfrm>
            <a:off x="5159633" y="3044588"/>
            <a:ext cx="238125" cy="238125"/>
          </a:xfrm>
          <a:prstGeom prst="rect">
            <a:avLst/>
          </a:prstGeom>
          <a:solidFill>
            <a:srgbClr val="F3729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74"/>
          <p:cNvSpPr/>
          <p:nvPr/>
        </p:nvSpPr>
        <p:spPr>
          <a:xfrm>
            <a:off x="5159633" y="3923734"/>
            <a:ext cx="238125" cy="238125"/>
          </a:xfrm>
          <a:prstGeom prst="rect">
            <a:avLst/>
          </a:prstGeom>
          <a:solidFill>
            <a:srgbClr val="BC749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74"/>
          <p:cNvSpPr txBox="1"/>
          <p:nvPr/>
        </p:nvSpPr>
        <p:spPr>
          <a:xfrm>
            <a:off x="5155140" y="981641"/>
            <a:ext cx="2474493" cy="610143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57" name="Google Shape;557;p74"/>
          <p:cNvSpPr txBox="1"/>
          <p:nvPr/>
        </p:nvSpPr>
        <p:spPr>
          <a:xfrm>
            <a:off x="5540574" y="2091575"/>
            <a:ext cx="23022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58" name="Google Shape;558;p74"/>
          <p:cNvSpPr txBox="1"/>
          <p:nvPr/>
        </p:nvSpPr>
        <p:spPr>
          <a:xfrm>
            <a:off x="5540574" y="2982275"/>
            <a:ext cx="23022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59" name="Google Shape;559;p74"/>
          <p:cNvSpPr txBox="1"/>
          <p:nvPr/>
        </p:nvSpPr>
        <p:spPr>
          <a:xfrm>
            <a:off x="5540574" y="3856800"/>
            <a:ext cx="23022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60" name="Google Shape;560;p74"/>
          <p:cNvSpPr txBox="1"/>
          <p:nvPr/>
        </p:nvSpPr>
        <p:spPr>
          <a:xfrm>
            <a:off x="304370" y="4288025"/>
            <a:ext cx="5013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No.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20</a:t>
            </a:r>
            <a:endParaRPr sz="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4FC"/>
        </a:solidFill>
      </p:bgPr>
    </p:bg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Google Shape;565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340" y="1916338"/>
            <a:ext cx="4382691" cy="2782093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75"/>
          <p:cNvSpPr/>
          <p:nvPr/>
        </p:nvSpPr>
        <p:spPr>
          <a:xfrm>
            <a:off x="5652463" y="3208532"/>
            <a:ext cx="1131570" cy="1131570"/>
          </a:xfrm>
          <a:prstGeom prst="donut">
            <a:avLst>
              <a:gd fmla="val 9633" name="adj"/>
            </a:avLst>
          </a:prstGeom>
          <a:solidFill>
            <a:srgbClr val="CDDFF7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75"/>
          <p:cNvSpPr/>
          <p:nvPr/>
        </p:nvSpPr>
        <p:spPr>
          <a:xfrm flipH="1" rot="7234605">
            <a:off x="5652463" y="3208531"/>
            <a:ext cx="1131570" cy="1131570"/>
          </a:xfrm>
          <a:prstGeom prst="blockArc">
            <a:avLst>
              <a:gd fmla="val 10921546" name="adj1"/>
              <a:gd fmla="val 1868909" name="adj2"/>
              <a:gd fmla="val 9386" name="adj3"/>
            </a:avLst>
          </a:prstGeom>
          <a:solidFill>
            <a:srgbClr val="0D294E"/>
          </a:solidFill>
          <a:ln cap="flat" cmpd="sng" w="12700">
            <a:solidFill>
              <a:srgbClr val="0D294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75"/>
          <p:cNvSpPr txBox="1"/>
          <p:nvPr/>
        </p:nvSpPr>
        <p:spPr>
          <a:xfrm>
            <a:off x="6000990" y="3676146"/>
            <a:ext cx="498454" cy="265457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500">
                <a:solidFill>
                  <a:srgbClr val="0D294E"/>
                </a:solidFill>
                <a:latin typeface="Abril Fatface"/>
                <a:ea typeface="Abril Fatface"/>
                <a:cs typeface="Abril Fatface"/>
                <a:sym typeface="Abril Fatface"/>
              </a:rPr>
              <a:t>60 %</a:t>
            </a:r>
            <a:endParaRPr sz="500"/>
          </a:p>
        </p:txBody>
      </p:sp>
      <p:sp>
        <p:nvSpPr>
          <p:cNvPr id="569" name="Google Shape;569;p75"/>
          <p:cNvSpPr txBox="1"/>
          <p:nvPr/>
        </p:nvSpPr>
        <p:spPr>
          <a:xfrm>
            <a:off x="7116872" y="3208525"/>
            <a:ext cx="10080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Chart Two</a:t>
            </a:r>
            <a:endParaRPr sz="500"/>
          </a:p>
        </p:txBody>
      </p:sp>
      <p:sp>
        <p:nvSpPr>
          <p:cNvPr id="570" name="Google Shape;570;p75"/>
          <p:cNvSpPr txBox="1"/>
          <p:nvPr/>
        </p:nvSpPr>
        <p:spPr>
          <a:xfrm>
            <a:off x="7116875" y="3457050"/>
            <a:ext cx="16392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71" name="Google Shape;571;p75"/>
          <p:cNvSpPr/>
          <p:nvPr/>
        </p:nvSpPr>
        <p:spPr>
          <a:xfrm>
            <a:off x="5652463" y="1275884"/>
            <a:ext cx="1131570" cy="1131570"/>
          </a:xfrm>
          <a:prstGeom prst="donut">
            <a:avLst>
              <a:gd fmla="val 9633" name="adj"/>
            </a:avLst>
          </a:prstGeom>
          <a:solidFill>
            <a:srgbClr val="CDDFF7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75"/>
          <p:cNvSpPr/>
          <p:nvPr/>
        </p:nvSpPr>
        <p:spPr>
          <a:xfrm flipH="1" rot="7234605">
            <a:off x="5652463" y="1275884"/>
            <a:ext cx="1131570" cy="1131570"/>
          </a:xfrm>
          <a:prstGeom prst="blockArc">
            <a:avLst>
              <a:gd fmla="val 5957634" name="adj1"/>
              <a:gd fmla="val 1868909" name="adj2"/>
              <a:gd fmla="val 9386" name="adj3"/>
            </a:avLst>
          </a:prstGeom>
          <a:solidFill>
            <a:srgbClr val="0D294E"/>
          </a:solidFill>
          <a:ln cap="flat" cmpd="sng" w="12700">
            <a:solidFill>
              <a:srgbClr val="0D294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75"/>
          <p:cNvSpPr txBox="1"/>
          <p:nvPr/>
        </p:nvSpPr>
        <p:spPr>
          <a:xfrm>
            <a:off x="6001290" y="1743499"/>
            <a:ext cx="497853" cy="265457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500">
                <a:solidFill>
                  <a:srgbClr val="0D294E"/>
                </a:solidFill>
                <a:latin typeface="Abril Fatface"/>
                <a:ea typeface="Abril Fatface"/>
                <a:cs typeface="Abril Fatface"/>
                <a:sym typeface="Abril Fatface"/>
              </a:rPr>
              <a:t>80 %</a:t>
            </a:r>
            <a:endParaRPr sz="500"/>
          </a:p>
        </p:txBody>
      </p:sp>
      <p:sp>
        <p:nvSpPr>
          <p:cNvPr id="574" name="Google Shape;574;p75"/>
          <p:cNvSpPr txBox="1"/>
          <p:nvPr/>
        </p:nvSpPr>
        <p:spPr>
          <a:xfrm>
            <a:off x="7116872" y="1275875"/>
            <a:ext cx="10845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Chart One</a:t>
            </a:r>
            <a:endParaRPr sz="500"/>
          </a:p>
        </p:txBody>
      </p:sp>
      <p:sp>
        <p:nvSpPr>
          <p:cNvPr id="575" name="Google Shape;575;p75"/>
          <p:cNvSpPr txBox="1"/>
          <p:nvPr/>
        </p:nvSpPr>
        <p:spPr>
          <a:xfrm>
            <a:off x="7116874" y="1524400"/>
            <a:ext cx="16392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76" name="Google Shape;576;p75"/>
          <p:cNvSpPr txBox="1"/>
          <p:nvPr/>
        </p:nvSpPr>
        <p:spPr>
          <a:xfrm>
            <a:off x="865549" y="661275"/>
            <a:ext cx="28545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Our Company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 Number</a:t>
            </a:r>
            <a:endParaRPr sz="500"/>
          </a:p>
        </p:txBody>
      </p:sp>
      <p:sp>
        <p:nvSpPr>
          <p:cNvPr id="577" name="Google Shape;577;p75"/>
          <p:cNvSpPr txBox="1"/>
          <p:nvPr/>
        </p:nvSpPr>
        <p:spPr>
          <a:xfrm>
            <a:off x="4662077" y="445075"/>
            <a:ext cx="4980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No.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21</a:t>
            </a:r>
            <a:endParaRPr sz="500"/>
          </a:p>
        </p:txBody>
      </p:sp>
      <p:sp>
        <p:nvSpPr>
          <p:cNvPr id="578" name="Google Shape;578;p75"/>
          <p:cNvSpPr txBox="1"/>
          <p:nvPr/>
        </p:nvSpPr>
        <p:spPr>
          <a:xfrm>
            <a:off x="216927" y="197600"/>
            <a:ext cx="8124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ICARUS</a:t>
            </a:r>
            <a:endParaRPr sz="500"/>
          </a:p>
        </p:txBody>
      </p:sp>
      <p:sp>
        <p:nvSpPr>
          <p:cNvPr id="579" name="Google Shape;579;p75"/>
          <p:cNvSpPr txBox="1"/>
          <p:nvPr/>
        </p:nvSpPr>
        <p:spPr>
          <a:xfrm>
            <a:off x="8059523" y="197600"/>
            <a:ext cx="10845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Crowdfunding</a:t>
            </a:r>
            <a:endParaRPr sz="5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294E"/>
        </a:solid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6"/>
          <p:cNvSpPr txBox="1"/>
          <p:nvPr/>
        </p:nvSpPr>
        <p:spPr>
          <a:xfrm>
            <a:off x="216926" y="197600"/>
            <a:ext cx="5877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ICARUS</a:t>
            </a:r>
            <a:endParaRPr sz="500"/>
          </a:p>
        </p:txBody>
      </p:sp>
      <p:sp>
        <p:nvSpPr>
          <p:cNvPr id="585" name="Google Shape;585;p76"/>
          <p:cNvSpPr txBox="1"/>
          <p:nvPr/>
        </p:nvSpPr>
        <p:spPr>
          <a:xfrm>
            <a:off x="8059524" y="197600"/>
            <a:ext cx="9249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Crowdfunding</a:t>
            </a:r>
            <a:endParaRPr sz="500"/>
          </a:p>
        </p:txBody>
      </p:sp>
      <p:sp>
        <p:nvSpPr>
          <p:cNvPr id="586" name="Google Shape;586;p76"/>
          <p:cNvSpPr txBox="1"/>
          <p:nvPr/>
        </p:nvSpPr>
        <p:spPr>
          <a:xfrm>
            <a:off x="3127279" y="549140"/>
            <a:ext cx="1828746" cy="819455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Meet Our 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Team</a:t>
            </a:r>
            <a:endParaRPr sz="500"/>
          </a:p>
        </p:txBody>
      </p:sp>
      <p:sp>
        <p:nvSpPr>
          <p:cNvPr id="587" name="Google Shape;587;p76"/>
          <p:cNvSpPr txBox="1"/>
          <p:nvPr/>
        </p:nvSpPr>
        <p:spPr>
          <a:xfrm>
            <a:off x="5952796" y="364950"/>
            <a:ext cx="4530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No.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22</a:t>
            </a:r>
            <a:endParaRPr sz="500"/>
          </a:p>
        </p:txBody>
      </p:sp>
      <p:sp>
        <p:nvSpPr>
          <p:cNvPr id="588" name="Google Shape;588;p76"/>
          <p:cNvSpPr txBox="1"/>
          <p:nvPr/>
        </p:nvSpPr>
        <p:spPr>
          <a:xfrm>
            <a:off x="3258023" y="3659125"/>
            <a:ext cx="12141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Adam Rivera</a:t>
            </a:r>
            <a:endParaRPr sz="500"/>
          </a:p>
        </p:txBody>
      </p:sp>
      <p:sp>
        <p:nvSpPr>
          <p:cNvPr id="589" name="Google Shape;589;p76"/>
          <p:cNvSpPr txBox="1"/>
          <p:nvPr/>
        </p:nvSpPr>
        <p:spPr>
          <a:xfrm>
            <a:off x="3258035" y="4184633"/>
            <a:ext cx="1529320" cy="4110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elit.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90" name="Google Shape;590;p76"/>
          <p:cNvSpPr txBox="1"/>
          <p:nvPr/>
        </p:nvSpPr>
        <p:spPr>
          <a:xfrm>
            <a:off x="3258035" y="3914002"/>
            <a:ext cx="1529320" cy="211957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Business Strategyst</a:t>
            </a:r>
            <a:endParaRPr i="1"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91" name="Google Shape;591;p76"/>
          <p:cNvSpPr txBox="1"/>
          <p:nvPr/>
        </p:nvSpPr>
        <p:spPr>
          <a:xfrm>
            <a:off x="5210650" y="1635200"/>
            <a:ext cx="11397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Angela Smith</a:t>
            </a:r>
            <a:endParaRPr sz="500"/>
          </a:p>
        </p:txBody>
      </p:sp>
      <p:sp>
        <p:nvSpPr>
          <p:cNvPr id="592" name="Google Shape;592;p76"/>
          <p:cNvSpPr txBox="1"/>
          <p:nvPr/>
        </p:nvSpPr>
        <p:spPr>
          <a:xfrm>
            <a:off x="4820958" y="2160700"/>
            <a:ext cx="1529320" cy="4110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elit.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93" name="Google Shape;593;p76"/>
          <p:cNvSpPr txBox="1"/>
          <p:nvPr/>
        </p:nvSpPr>
        <p:spPr>
          <a:xfrm>
            <a:off x="4820958" y="1890070"/>
            <a:ext cx="1529320" cy="211957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Marketing</a:t>
            </a:r>
            <a:endParaRPr sz="500"/>
          </a:p>
        </p:txBody>
      </p:sp>
      <p:sp>
        <p:nvSpPr>
          <p:cNvPr id="594" name="Google Shape;594;p76"/>
          <p:cNvSpPr/>
          <p:nvPr/>
        </p:nvSpPr>
        <p:spPr>
          <a:xfrm>
            <a:off x="7402" y="635164"/>
            <a:ext cx="342900" cy="1466863"/>
          </a:xfrm>
          <a:prstGeom prst="rect">
            <a:avLst/>
          </a:pr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372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76"/>
          <p:cNvSpPr txBox="1"/>
          <p:nvPr/>
        </p:nvSpPr>
        <p:spPr>
          <a:xfrm>
            <a:off x="804625" y="1230575"/>
            <a:ext cx="16932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96" name="Google Shape;596;p76"/>
          <p:cNvSpPr/>
          <p:nvPr/>
        </p:nvSpPr>
        <p:spPr>
          <a:xfrm>
            <a:off x="6181350" y="3150394"/>
            <a:ext cx="342900" cy="1993106"/>
          </a:xfrm>
          <a:prstGeom prst="rect">
            <a:avLst/>
          </a:pr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372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4FC"/>
        </a:solidFill>
      </p:bgPr>
    </p:bg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7"/>
          <p:cNvSpPr txBox="1"/>
          <p:nvPr/>
        </p:nvSpPr>
        <p:spPr>
          <a:xfrm>
            <a:off x="5832679" y="622548"/>
            <a:ext cx="1870825" cy="819455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Our Team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Member</a:t>
            </a:r>
            <a:endParaRPr sz="500"/>
          </a:p>
        </p:txBody>
      </p:sp>
      <p:sp>
        <p:nvSpPr>
          <p:cNvPr id="602" name="Google Shape;602;p77"/>
          <p:cNvSpPr txBox="1"/>
          <p:nvPr/>
        </p:nvSpPr>
        <p:spPr>
          <a:xfrm>
            <a:off x="4865679" y="445075"/>
            <a:ext cx="4926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No.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23</a:t>
            </a:r>
            <a:endParaRPr sz="500"/>
          </a:p>
        </p:txBody>
      </p:sp>
      <p:sp>
        <p:nvSpPr>
          <p:cNvPr id="603" name="Google Shape;603;p77"/>
          <p:cNvSpPr txBox="1"/>
          <p:nvPr/>
        </p:nvSpPr>
        <p:spPr>
          <a:xfrm>
            <a:off x="645901" y="3648500"/>
            <a:ext cx="12744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Adam Rivera</a:t>
            </a:r>
            <a:endParaRPr sz="500"/>
          </a:p>
        </p:txBody>
      </p:sp>
      <p:sp>
        <p:nvSpPr>
          <p:cNvPr id="604" name="Google Shape;604;p77"/>
          <p:cNvSpPr txBox="1"/>
          <p:nvPr/>
        </p:nvSpPr>
        <p:spPr>
          <a:xfrm>
            <a:off x="645898" y="4174013"/>
            <a:ext cx="1529320" cy="4110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elit.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05" name="Google Shape;605;p77"/>
          <p:cNvSpPr txBox="1"/>
          <p:nvPr/>
        </p:nvSpPr>
        <p:spPr>
          <a:xfrm>
            <a:off x="645898" y="3903383"/>
            <a:ext cx="1529320" cy="211957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Business Strategyst</a:t>
            </a:r>
            <a:endParaRPr i="1"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06" name="Google Shape;606;p77"/>
          <p:cNvSpPr txBox="1"/>
          <p:nvPr/>
        </p:nvSpPr>
        <p:spPr>
          <a:xfrm>
            <a:off x="6768102" y="1890850"/>
            <a:ext cx="11955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Adam Rivera</a:t>
            </a:r>
            <a:endParaRPr sz="500"/>
          </a:p>
        </p:txBody>
      </p:sp>
      <p:sp>
        <p:nvSpPr>
          <p:cNvPr id="607" name="Google Shape;607;p77"/>
          <p:cNvSpPr txBox="1"/>
          <p:nvPr/>
        </p:nvSpPr>
        <p:spPr>
          <a:xfrm>
            <a:off x="6768091" y="2416359"/>
            <a:ext cx="1529320" cy="4110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elit.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08" name="Google Shape;608;p77"/>
          <p:cNvSpPr txBox="1"/>
          <p:nvPr/>
        </p:nvSpPr>
        <p:spPr>
          <a:xfrm>
            <a:off x="6768091" y="2145729"/>
            <a:ext cx="1529320" cy="211957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Business Strategyst</a:t>
            </a:r>
            <a:endParaRPr i="1"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09" name="Google Shape;609;p77"/>
          <p:cNvSpPr txBox="1"/>
          <p:nvPr/>
        </p:nvSpPr>
        <p:spPr>
          <a:xfrm>
            <a:off x="6768102" y="3345725"/>
            <a:ext cx="11955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Adam Rivera</a:t>
            </a:r>
            <a:endParaRPr sz="500"/>
          </a:p>
        </p:txBody>
      </p:sp>
      <p:sp>
        <p:nvSpPr>
          <p:cNvPr id="610" name="Google Shape;610;p77"/>
          <p:cNvSpPr txBox="1"/>
          <p:nvPr/>
        </p:nvSpPr>
        <p:spPr>
          <a:xfrm>
            <a:off x="6768091" y="3871234"/>
            <a:ext cx="1529320" cy="4110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elit.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11" name="Google Shape;611;p77"/>
          <p:cNvSpPr txBox="1"/>
          <p:nvPr/>
        </p:nvSpPr>
        <p:spPr>
          <a:xfrm>
            <a:off x="6768091" y="3600604"/>
            <a:ext cx="1529320" cy="211957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Business Strategyst</a:t>
            </a:r>
            <a:endParaRPr i="1"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12" name="Google Shape;612;p77"/>
          <p:cNvSpPr txBox="1"/>
          <p:nvPr/>
        </p:nvSpPr>
        <p:spPr>
          <a:xfrm>
            <a:off x="216928" y="197600"/>
            <a:ext cx="790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F4F5FF"/>
                </a:solidFill>
                <a:latin typeface="Rubik"/>
                <a:ea typeface="Rubik"/>
                <a:cs typeface="Rubik"/>
                <a:sym typeface="Rubik"/>
              </a:rPr>
              <a:t>ICARUS</a:t>
            </a:r>
            <a:endParaRPr sz="500"/>
          </a:p>
        </p:txBody>
      </p:sp>
      <p:sp>
        <p:nvSpPr>
          <p:cNvPr id="613" name="Google Shape;613;p77"/>
          <p:cNvSpPr txBox="1"/>
          <p:nvPr/>
        </p:nvSpPr>
        <p:spPr>
          <a:xfrm>
            <a:off x="8059523" y="197600"/>
            <a:ext cx="10845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Crowdfunding</a:t>
            </a:r>
            <a:endParaRPr sz="500"/>
          </a:p>
        </p:txBody>
      </p:sp>
      <p:sp>
        <p:nvSpPr>
          <p:cNvPr id="614" name="Google Shape;614;p77"/>
          <p:cNvSpPr/>
          <p:nvPr/>
        </p:nvSpPr>
        <p:spPr>
          <a:xfrm>
            <a:off x="8801101" y="3345724"/>
            <a:ext cx="342900" cy="1793810"/>
          </a:xfrm>
          <a:prstGeom prst="rect">
            <a:avLst/>
          </a:pr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372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4FC"/>
        </a:solidFill>
      </p:bgPr>
    </p:bg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78"/>
          <p:cNvSpPr txBox="1"/>
          <p:nvPr/>
        </p:nvSpPr>
        <p:spPr>
          <a:xfrm>
            <a:off x="483486" y="1639406"/>
            <a:ext cx="1870825" cy="819455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Our Team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Member</a:t>
            </a:r>
            <a:endParaRPr sz="500"/>
          </a:p>
        </p:txBody>
      </p:sp>
      <p:sp>
        <p:nvSpPr>
          <p:cNvPr id="620" name="Google Shape;620;p78"/>
          <p:cNvSpPr txBox="1"/>
          <p:nvPr/>
        </p:nvSpPr>
        <p:spPr>
          <a:xfrm>
            <a:off x="2927849" y="532432"/>
            <a:ext cx="1816689" cy="610143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21" name="Google Shape;621;p78"/>
          <p:cNvSpPr txBox="1"/>
          <p:nvPr/>
        </p:nvSpPr>
        <p:spPr>
          <a:xfrm>
            <a:off x="1311949" y="3495950"/>
            <a:ext cx="11139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Adam Rivera</a:t>
            </a:r>
            <a:endParaRPr sz="500"/>
          </a:p>
        </p:txBody>
      </p:sp>
      <p:sp>
        <p:nvSpPr>
          <p:cNvPr id="622" name="Google Shape;622;p78"/>
          <p:cNvSpPr txBox="1"/>
          <p:nvPr/>
        </p:nvSpPr>
        <p:spPr>
          <a:xfrm>
            <a:off x="896540" y="3995709"/>
            <a:ext cx="1529320" cy="4110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elit.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23" name="Google Shape;623;p78"/>
          <p:cNvSpPr txBox="1"/>
          <p:nvPr/>
        </p:nvSpPr>
        <p:spPr>
          <a:xfrm>
            <a:off x="896540" y="3725079"/>
            <a:ext cx="1529320" cy="211957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Business Strategyst</a:t>
            </a:r>
            <a:endParaRPr i="1"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24" name="Google Shape;624;p78"/>
          <p:cNvSpPr txBox="1"/>
          <p:nvPr/>
        </p:nvSpPr>
        <p:spPr>
          <a:xfrm>
            <a:off x="7440824" y="715950"/>
            <a:ext cx="11139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Adam Rivera</a:t>
            </a:r>
            <a:endParaRPr sz="500"/>
          </a:p>
        </p:txBody>
      </p:sp>
      <p:sp>
        <p:nvSpPr>
          <p:cNvPr id="625" name="Google Shape;625;p78"/>
          <p:cNvSpPr txBox="1"/>
          <p:nvPr/>
        </p:nvSpPr>
        <p:spPr>
          <a:xfrm>
            <a:off x="7440830" y="1241464"/>
            <a:ext cx="1529320" cy="4110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elit.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26" name="Google Shape;626;p78"/>
          <p:cNvSpPr txBox="1"/>
          <p:nvPr/>
        </p:nvSpPr>
        <p:spPr>
          <a:xfrm>
            <a:off x="7440830" y="970834"/>
            <a:ext cx="1529320" cy="211957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Business Strategyst</a:t>
            </a:r>
            <a:endParaRPr i="1"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27" name="Google Shape;627;p78"/>
          <p:cNvSpPr txBox="1"/>
          <p:nvPr/>
        </p:nvSpPr>
        <p:spPr>
          <a:xfrm>
            <a:off x="7440823" y="2508125"/>
            <a:ext cx="14091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Adam Rivera</a:t>
            </a:r>
            <a:endParaRPr sz="500"/>
          </a:p>
        </p:txBody>
      </p:sp>
      <p:sp>
        <p:nvSpPr>
          <p:cNvPr id="628" name="Google Shape;628;p78"/>
          <p:cNvSpPr txBox="1"/>
          <p:nvPr/>
        </p:nvSpPr>
        <p:spPr>
          <a:xfrm>
            <a:off x="7440830" y="3033631"/>
            <a:ext cx="1529320" cy="4110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elit.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29" name="Google Shape;629;p78"/>
          <p:cNvSpPr txBox="1"/>
          <p:nvPr/>
        </p:nvSpPr>
        <p:spPr>
          <a:xfrm>
            <a:off x="7440830" y="2763001"/>
            <a:ext cx="1529320" cy="211957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Business Strategyst</a:t>
            </a:r>
            <a:endParaRPr i="1"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30" name="Google Shape;630;p78"/>
          <p:cNvSpPr txBox="1"/>
          <p:nvPr/>
        </p:nvSpPr>
        <p:spPr>
          <a:xfrm>
            <a:off x="216928" y="197600"/>
            <a:ext cx="790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ICARUS</a:t>
            </a:r>
            <a:endParaRPr sz="500"/>
          </a:p>
        </p:txBody>
      </p:sp>
      <p:sp>
        <p:nvSpPr>
          <p:cNvPr id="631" name="Google Shape;631;p78"/>
          <p:cNvSpPr txBox="1"/>
          <p:nvPr/>
        </p:nvSpPr>
        <p:spPr>
          <a:xfrm>
            <a:off x="8059524" y="197600"/>
            <a:ext cx="10005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Crowdfunding</a:t>
            </a:r>
            <a:endParaRPr sz="500"/>
          </a:p>
        </p:txBody>
      </p:sp>
      <p:sp>
        <p:nvSpPr>
          <p:cNvPr id="632" name="Google Shape;632;p78"/>
          <p:cNvSpPr txBox="1"/>
          <p:nvPr/>
        </p:nvSpPr>
        <p:spPr>
          <a:xfrm>
            <a:off x="1418901" y="570575"/>
            <a:ext cx="6894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No.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24</a:t>
            </a:r>
            <a:endParaRPr sz="5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4FC"/>
        </a:solidFill>
      </p:bgPr>
    </p:bg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79"/>
          <p:cNvSpPr txBox="1"/>
          <p:nvPr/>
        </p:nvSpPr>
        <p:spPr>
          <a:xfrm>
            <a:off x="1302177" y="535664"/>
            <a:ext cx="1870825" cy="819455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Our Team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Member</a:t>
            </a:r>
            <a:endParaRPr sz="500"/>
          </a:p>
        </p:txBody>
      </p:sp>
      <p:sp>
        <p:nvSpPr>
          <p:cNvPr id="638" name="Google Shape;638;p79"/>
          <p:cNvSpPr txBox="1"/>
          <p:nvPr/>
        </p:nvSpPr>
        <p:spPr>
          <a:xfrm>
            <a:off x="543700" y="1631875"/>
            <a:ext cx="5409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No.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25</a:t>
            </a:r>
            <a:endParaRPr sz="500"/>
          </a:p>
        </p:txBody>
      </p:sp>
      <p:sp>
        <p:nvSpPr>
          <p:cNvPr id="639" name="Google Shape;639;p79"/>
          <p:cNvSpPr txBox="1"/>
          <p:nvPr/>
        </p:nvSpPr>
        <p:spPr>
          <a:xfrm>
            <a:off x="4146328" y="744976"/>
            <a:ext cx="1816689" cy="610143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40" name="Google Shape;640;p79"/>
          <p:cNvSpPr txBox="1"/>
          <p:nvPr/>
        </p:nvSpPr>
        <p:spPr>
          <a:xfrm>
            <a:off x="6368034" y="744976"/>
            <a:ext cx="1816689" cy="610143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41" name="Google Shape;641;p79"/>
          <p:cNvSpPr txBox="1"/>
          <p:nvPr/>
        </p:nvSpPr>
        <p:spPr>
          <a:xfrm>
            <a:off x="216928" y="197600"/>
            <a:ext cx="8676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ICARUS</a:t>
            </a:r>
            <a:endParaRPr sz="500"/>
          </a:p>
        </p:txBody>
      </p:sp>
      <p:sp>
        <p:nvSpPr>
          <p:cNvPr id="642" name="Google Shape;642;p79"/>
          <p:cNvSpPr txBox="1"/>
          <p:nvPr/>
        </p:nvSpPr>
        <p:spPr>
          <a:xfrm>
            <a:off x="8059524" y="197600"/>
            <a:ext cx="10005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Crowdfunding</a:t>
            </a:r>
            <a:endParaRPr sz="500"/>
          </a:p>
        </p:txBody>
      </p:sp>
      <p:sp>
        <p:nvSpPr>
          <p:cNvPr id="643" name="Google Shape;643;p79"/>
          <p:cNvSpPr txBox="1"/>
          <p:nvPr/>
        </p:nvSpPr>
        <p:spPr>
          <a:xfrm>
            <a:off x="1665250" y="4348250"/>
            <a:ext cx="12366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Adam Rivera</a:t>
            </a:r>
            <a:endParaRPr sz="500"/>
          </a:p>
        </p:txBody>
      </p:sp>
      <p:sp>
        <p:nvSpPr>
          <p:cNvPr id="644" name="Google Shape;644;p79"/>
          <p:cNvSpPr txBox="1"/>
          <p:nvPr/>
        </p:nvSpPr>
        <p:spPr>
          <a:xfrm>
            <a:off x="1517346" y="4617737"/>
            <a:ext cx="1529320" cy="211957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Business Strategyst</a:t>
            </a:r>
            <a:endParaRPr i="1"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45" name="Google Shape;645;p79"/>
          <p:cNvSpPr txBox="1"/>
          <p:nvPr/>
        </p:nvSpPr>
        <p:spPr>
          <a:xfrm>
            <a:off x="4320938" y="4348250"/>
            <a:ext cx="12102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Adam Rivera</a:t>
            </a:r>
            <a:endParaRPr sz="500"/>
          </a:p>
        </p:txBody>
      </p:sp>
      <p:sp>
        <p:nvSpPr>
          <p:cNvPr id="646" name="Google Shape;646;p79"/>
          <p:cNvSpPr txBox="1"/>
          <p:nvPr/>
        </p:nvSpPr>
        <p:spPr>
          <a:xfrm>
            <a:off x="4146328" y="4617737"/>
            <a:ext cx="1529320" cy="211957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Business Strategyst</a:t>
            </a:r>
            <a:endParaRPr i="1"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47" name="Google Shape;647;p79"/>
          <p:cNvSpPr txBox="1"/>
          <p:nvPr/>
        </p:nvSpPr>
        <p:spPr>
          <a:xfrm>
            <a:off x="6829875" y="4348250"/>
            <a:ext cx="12102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Adam Rivera</a:t>
            </a:r>
            <a:endParaRPr sz="500"/>
          </a:p>
        </p:txBody>
      </p:sp>
      <p:sp>
        <p:nvSpPr>
          <p:cNvPr id="648" name="Google Shape;648;p79"/>
          <p:cNvSpPr txBox="1"/>
          <p:nvPr/>
        </p:nvSpPr>
        <p:spPr>
          <a:xfrm>
            <a:off x="6655403" y="4617737"/>
            <a:ext cx="1529320" cy="211957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Business Strategyst</a:t>
            </a:r>
            <a:endParaRPr i="1"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49" name="Google Shape;649;p79"/>
          <p:cNvSpPr/>
          <p:nvPr/>
        </p:nvSpPr>
        <p:spPr>
          <a:xfrm>
            <a:off x="-3696" y="2431390"/>
            <a:ext cx="342900" cy="1793810"/>
          </a:xfrm>
          <a:prstGeom prst="rect">
            <a:avLst/>
          </a:pr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372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4FC"/>
        </a:solidFill>
      </p:bgPr>
    </p:bg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80"/>
          <p:cNvSpPr/>
          <p:nvPr/>
        </p:nvSpPr>
        <p:spPr>
          <a:xfrm>
            <a:off x="1264444" y="1328738"/>
            <a:ext cx="1821656" cy="3086100"/>
          </a:xfrm>
          <a:prstGeom prst="roundRect">
            <a:avLst>
              <a:gd fmla="val 16667" name="adj"/>
            </a:avLst>
          </a:pr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80"/>
          <p:cNvSpPr/>
          <p:nvPr/>
        </p:nvSpPr>
        <p:spPr>
          <a:xfrm>
            <a:off x="3668072" y="1328738"/>
            <a:ext cx="1821656" cy="3086100"/>
          </a:xfrm>
          <a:prstGeom prst="roundRect">
            <a:avLst>
              <a:gd fmla="val 16667" name="adj"/>
            </a:avLst>
          </a:pr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80"/>
          <p:cNvSpPr/>
          <p:nvPr/>
        </p:nvSpPr>
        <p:spPr>
          <a:xfrm>
            <a:off x="6057900" y="1328738"/>
            <a:ext cx="1821656" cy="3086100"/>
          </a:xfrm>
          <a:prstGeom prst="roundRect">
            <a:avLst>
              <a:gd fmla="val 16667" name="adj"/>
            </a:avLst>
          </a:pr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80"/>
          <p:cNvSpPr/>
          <p:nvPr/>
        </p:nvSpPr>
        <p:spPr>
          <a:xfrm>
            <a:off x="1457325" y="1548407"/>
            <a:ext cx="1440180" cy="1440180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80"/>
          <p:cNvSpPr/>
          <p:nvPr/>
        </p:nvSpPr>
        <p:spPr>
          <a:xfrm>
            <a:off x="3851910" y="1548407"/>
            <a:ext cx="1440180" cy="1440180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80"/>
          <p:cNvSpPr/>
          <p:nvPr/>
        </p:nvSpPr>
        <p:spPr>
          <a:xfrm>
            <a:off x="6246495" y="1548407"/>
            <a:ext cx="1440180" cy="1440180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80"/>
          <p:cNvSpPr txBox="1"/>
          <p:nvPr/>
        </p:nvSpPr>
        <p:spPr>
          <a:xfrm>
            <a:off x="1598875" y="3058600"/>
            <a:ext cx="11187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Adam Rivera</a:t>
            </a:r>
            <a:endParaRPr sz="500"/>
          </a:p>
        </p:txBody>
      </p:sp>
      <p:sp>
        <p:nvSpPr>
          <p:cNvPr id="661" name="Google Shape;661;p80"/>
          <p:cNvSpPr txBox="1"/>
          <p:nvPr/>
        </p:nvSpPr>
        <p:spPr>
          <a:xfrm>
            <a:off x="1556815" y="3585693"/>
            <a:ext cx="1236914" cy="610143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elit.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62" name="Google Shape;662;p80"/>
          <p:cNvSpPr txBox="1"/>
          <p:nvPr/>
        </p:nvSpPr>
        <p:spPr>
          <a:xfrm>
            <a:off x="1410612" y="3314402"/>
            <a:ext cx="1529320" cy="211957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Business Strategyst</a:t>
            </a:r>
            <a:endParaRPr i="1"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63" name="Google Shape;663;p80"/>
          <p:cNvSpPr txBox="1"/>
          <p:nvPr/>
        </p:nvSpPr>
        <p:spPr>
          <a:xfrm>
            <a:off x="3995600" y="3065300"/>
            <a:ext cx="11187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Adam Rivera</a:t>
            </a:r>
            <a:endParaRPr sz="500"/>
          </a:p>
        </p:txBody>
      </p:sp>
      <p:sp>
        <p:nvSpPr>
          <p:cNvPr id="664" name="Google Shape;664;p80"/>
          <p:cNvSpPr txBox="1"/>
          <p:nvPr/>
        </p:nvSpPr>
        <p:spPr>
          <a:xfrm>
            <a:off x="3953543" y="3592398"/>
            <a:ext cx="1236914" cy="610143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elit.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65" name="Google Shape;665;p80"/>
          <p:cNvSpPr txBox="1"/>
          <p:nvPr/>
        </p:nvSpPr>
        <p:spPr>
          <a:xfrm>
            <a:off x="3807340" y="3321107"/>
            <a:ext cx="1529320" cy="211957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Business Strategyst</a:t>
            </a:r>
            <a:endParaRPr i="1"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66" name="Google Shape;666;p80"/>
          <p:cNvSpPr txBox="1"/>
          <p:nvPr/>
        </p:nvSpPr>
        <p:spPr>
          <a:xfrm>
            <a:off x="6372799" y="3065300"/>
            <a:ext cx="11187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Adam Rivera</a:t>
            </a:r>
            <a:endParaRPr sz="500"/>
          </a:p>
        </p:txBody>
      </p:sp>
      <p:sp>
        <p:nvSpPr>
          <p:cNvPr id="667" name="Google Shape;667;p80"/>
          <p:cNvSpPr txBox="1"/>
          <p:nvPr/>
        </p:nvSpPr>
        <p:spPr>
          <a:xfrm>
            <a:off x="6330748" y="3592398"/>
            <a:ext cx="1236914" cy="610143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elit.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68" name="Google Shape;668;p80"/>
          <p:cNvSpPr txBox="1"/>
          <p:nvPr/>
        </p:nvSpPr>
        <p:spPr>
          <a:xfrm>
            <a:off x="6184545" y="3321107"/>
            <a:ext cx="1529320" cy="211957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Business Strategyst</a:t>
            </a:r>
            <a:endParaRPr i="1"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69" name="Google Shape;669;p80"/>
          <p:cNvSpPr txBox="1"/>
          <p:nvPr/>
        </p:nvSpPr>
        <p:spPr>
          <a:xfrm>
            <a:off x="216926" y="197600"/>
            <a:ext cx="5754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ICARUS</a:t>
            </a:r>
            <a:endParaRPr sz="500"/>
          </a:p>
        </p:txBody>
      </p:sp>
      <p:sp>
        <p:nvSpPr>
          <p:cNvPr id="670" name="Google Shape;670;p80"/>
          <p:cNvSpPr txBox="1"/>
          <p:nvPr/>
        </p:nvSpPr>
        <p:spPr>
          <a:xfrm>
            <a:off x="8059524" y="197600"/>
            <a:ext cx="10005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Crowdfunding</a:t>
            </a:r>
            <a:endParaRPr sz="500"/>
          </a:p>
        </p:txBody>
      </p:sp>
      <p:sp>
        <p:nvSpPr>
          <p:cNvPr id="671" name="Google Shape;671;p80"/>
          <p:cNvSpPr txBox="1"/>
          <p:nvPr/>
        </p:nvSpPr>
        <p:spPr>
          <a:xfrm>
            <a:off x="472246" y="2988575"/>
            <a:ext cx="4275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No.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26</a:t>
            </a:r>
            <a:endParaRPr sz="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4FC"/>
        </a:solidFill>
      </p:bgPr>
    </p:bg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81"/>
          <p:cNvSpPr/>
          <p:nvPr/>
        </p:nvSpPr>
        <p:spPr>
          <a:xfrm>
            <a:off x="3857625" y="1650206"/>
            <a:ext cx="2336006" cy="2121694"/>
          </a:xfrm>
          <a:prstGeom prst="rect">
            <a:avLst/>
          </a:pr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159;p29" id="677" name="Google Shape;677;p81"/>
          <p:cNvPicPr preferRelativeResize="0"/>
          <p:nvPr/>
        </p:nvPicPr>
        <p:blipFill rotWithShape="1">
          <a:blip r:embed="rId3">
            <a:alphaModFix/>
          </a:blip>
          <a:srcRect b="3096" l="0" r="0" t="3096"/>
          <a:stretch/>
        </p:blipFill>
        <p:spPr>
          <a:xfrm>
            <a:off x="4061222" y="1876920"/>
            <a:ext cx="1918097" cy="1680668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81"/>
          <p:cNvSpPr txBox="1"/>
          <p:nvPr/>
        </p:nvSpPr>
        <p:spPr>
          <a:xfrm>
            <a:off x="711778" y="619000"/>
            <a:ext cx="20010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Keep in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Touch</a:t>
            </a:r>
            <a:endParaRPr sz="500"/>
          </a:p>
        </p:txBody>
      </p:sp>
      <p:sp>
        <p:nvSpPr>
          <p:cNvPr id="679" name="Google Shape;679;p81"/>
          <p:cNvSpPr txBox="1"/>
          <p:nvPr/>
        </p:nvSpPr>
        <p:spPr>
          <a:xfrm>
            <a:off x="3920164" y="467325"/>
            <a:ext cx="6354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No.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27</a:t>
            </a:r>
            <a:endParaRPr sz="500"/>
          </a:p>
        </p:txBody>
      </p:sp>
      <p:sp>
        <p:nvSpPr>
          <p:cNvPr id="680" name="Google Shape;680;p81"/>
          <p:cNvSpPr txBox="1"/>
          <p:nvPr/>
        </p:nvSpPr>
        <p:spPr>
          <a:xfrm>
            <a:off x="216927" y="197600"/>
            <a:ext cx="750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ICARUS</a:t>
            </a:r>
            <a:endParaRPr sz="500"/>
          </a:p>
        </p:txBody>
      </p:sp>
      <p:sp>
        <p:nvSpPr>
          <p:cNvPr id="681" name="Google Shape;681;p81"/>
          <p:cNvSpPr txBox="1"/>
          <p:nvPr/>
        </p:nvSpPr>
        <p:spPr>
          <a:xfrm>
            <a:off x="8059524" y="197600"/>
            <a:ext cx="9921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Crowdfunding</a:t>
            </a:r>
            <a:endParaRPr sz="500"/>
          </a:p>
        </p:txBody>
      </p:sp>
      <p:sp>
        <p:nvSpPr>
          <p:cNvPr id="682" name="Google Shape;682;p81"/>
          <p:cNvSpPr txBox="1"/>
          <p:nvPr/>
        </p:nvSpPr>
        <p:spPr>
          <a:xfrm>
            <a:off x="711768" y="1607724"/>
            <a:ext cx="2336006" cy="610143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83" name="Google Shape;683;p81"/>
          <p:cNvSpPr txBox="1"/>
          <p:nvPr/>
        </p:nvSpPr>
        <p:spPr>
          <a:xfrm>
            <a:off x="711779" y="2797150"/>
            <a:ext cx="8181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Phone</a:t>
            </a:r>
            <a:endParaRPr sz="500"/>
          </a:p>
        </p:txBody>
      </p:sp>
      <p:sp>
        <p:nvSpPr>
          <p:cNvPr id="684" name="Google Shape;684;p81"/>
          <p:cNvSpPr txBox="1"/>
          <p:nvPr/>
        </p:nvSpPr>
        <p:spPr>
          <a:xfrm>
            <a:off x="711768" y="3051519"/>
            <a:ext cx="13806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elit.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85" name="Google Shape;685;p81"/>
          <p:cNvSpPr txBox="1"/>
          <p:nvPr/>
        </p:nvSpPr>
        <p:spPr>
          <a:xfrm>
            <a:off x="711778" y="3921025"/>
            <a:ext cx="8676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Address</a:t>
            </a:r>
            <a:endParaRPr sz="500"/>
          </a:p>
        </p:txBody>
      </p:sp>
      <p:sp>
        <p:nvSpPr>
          <p:cNvPr id="686" name="Google Shape;686;p81"/>
          <p:cNvSpPr txBox="1"/>
          <p:nvPr/>
        </p:nvSpPr>
        <p:spPr>
          <a:xfrm>
            <a:off x="2445975" y="2810325"/>
            <a:ext cx="7500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Email</a:t>
            </a:r>
            <a:endParaRPr sz="500"/>
          </a:p>
        </p:txBody>
      </p:sp>
      <p:sp>
        <p:nvSpPr>
          <p:cNvPr id="687" name="Google Shape;687;p81"/>
          <p:cNvSpPr txBox="1"/>
          <p:nvPr/>
        </p:nvSpPr>
        <p:spPr>
          <a:xfrm>
            <a:off x="2446653" y="3921025"/>
            <a:ext cx="8181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Website</a:t>
            </a:r>
            <a:endParaRPr sz="500"/>
          </a:p>
        </p:txBody>
      </p:sp>
      <p:sp>
        <p:nvSpPr>
          <p:cNvPr id="688" name="Google Shape;688;p81"/>
          <p:cNvSpPr txBox="1"/>
          <p:nvPr/>
        </p:nvSpPr>
        <p:spPr>
          <a:xfrm>
            <a:off x="711768" y="4193425"/>
            <a:ext cx="13806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elit.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89" name="Google Shape;689;p81"/>
          <p:cNvSpPr txBox="1"/>
          <p:nvPr/>
        </p:nvSpPr>
        <p:spPr>
          <a:xfrm>
            <a:off x="2446639" y="3055012"/>
            <a:ext cx="13806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elit.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90" name="Google Shape;690;p81"/>
          <p:cNvSpPr txBox="1"/>
          <p:nvPr/>
        </p:nvSpPr>
        <p:spPr>
          <a:xfrm>
            <a:off x="2446639" y="4177325"/>
            <a:ext cx="13806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elit.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91" name="Google Shape;691;p81"/>
          <p:cNvSpPr/>
          <p:nvPr/>
        </p:nvSpPr>
        <p:spPr>
          <a:xfrm>
            <a:off x="6522373" y="4380054"/>
            <a:ext cx="476250" cy="476251"/>
          </a:xfrm>
          <a:prstGeom prst="rect">
            <a:avLst/>
          </a:prstGeom>
          <a:solidFill>
            <a:srgbClr val="F37298"/>
          </a:solidFill>
          <a:ln>
            <a:noFill/>
          </a:ln>
          <a:effectLst>
            <a:outerShdw blurRad="1066800" rotWithShape="0" dir="5400000" dist="635000">
              <a:srgbClr val="000000">
                <a:alpha val="20784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Montserrat Black"/>
              <a:buNone/>
            </a:pPr>
            <a:r>
              <a:t/>
            </a:r>
            <a:endParaRPr b="0" i="0" sz="2300" u="none" cap="none" strike="noStrike">
              <a:solidFill>
                <a:srgbClr val="33333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92" name="Google Shape;692;p81"/>
          <p:cNvSpPr/>
          <p:nvPr/>
        </p:nvSpPr>
        <p:spPr>
          <a:xfrm>
            <a:off x="8045613" y="4380054"/>
            <a:ext cx="476250" cy="476251"/>
          </a:xfrm>
          <a:prstGeom prst="rect">
            <a:avLst/>
          </a:prstGeom>
          <a:solidFill>
            <a:srgbClr val="F37298"/>
          </a:solidFill>
          <a:ln>
            <a:noFill/>
          </a:ln>
          <a:effectLst>
            <a:outerShdw blurRad="1066800" rotWithShape="0" dir="5400000" dist="635000">
              <a:srgbClr val="000000">
                <a:alpha val="20784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Montserrat Black"/>
              <a:buNone/>
            </a:pPr>
            <a:r>
              <a:t/>
            </a:r>
            <a:endParaRPr b="0" i="0" sz="2300" u="none" cap="none" strike="noStrike">
              <a:solidFill>
                <a:srgbClr val="33333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93" name="Google Shape;693;p81"/>
          <p:cNvSpPr/>
          <p:nvPr/>
        </p:nvSpPr>
        <p:spPr>
          <a:xfrm>
            <a:off x="7283993" y="4386942"/>
            <a:ext cx="476250" cy="476251"/>
          </a:xfrm>
          <a:prstGeom prst="rect">
            <a:avLst/>
          </a:prstGeom>
          <a:solidFill>
            <a:srgbClr val="F37298"/>
          </a:solidFill>
          <a:ln>
            <a:noFill/>
          </a:ln>
          <a:effectLst>
            <a:outerShdw blurRad="1066800" rotWithShape="0" dir="5400000" dist="635000">
              <a:srgbClr val="000000">
                <a:alpha val="20784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Montserrat Black"/>
              <a:buNone/>
            </a:pPr>
            <a:r>
              <a:t/>
            </a:r>
            <a:endParaRPr b="0" i="0" sz="2300" u="none" cap="none" strike="noStrike">
              <a:solidFill>
                <a:srgbClr val="33333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94" name="Google Shape;694;p81"/>
          <p:cNvSpPr/>
          <p:nvPr/>
        </p:nvSpPr>
        <p:spPr>
          <a:xfrm>
            <a:off x="7419248" y="4522182"/>
            <a:ext cx="205740" cy="205740"/>
          </a:xfrm>
          <a:custGeom>
            <a:rect b="b" l="l" r="r" t="t"/>
            <a:pathLst>
              <a:path extrusionOk="0" h="21600" w="2160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13484" y="4505"/>
                </a:moveTo>
                <a:lnTo>
                  <a:pt x="11727" y="4505"/>
                </a:lnTo>
                <a:cubicBezTo>
                  <a:pt x="9905" y="4505"/>
                  <a:pt x="9075" y="5272"/>
                  <a:pt x="9011" y="6774"/>
                </a:cubicBezTo>
                <a:lnTo>
                  <a:pt x="9011" y="9011"/>
                </a:lnTo>
                <a:lnTo>
                  <a:pt x="7221" y="9011"/>
                </a:lnTo>
                <a:lnTo>
                  <a:pt x="7221" y="10832"/>
                </a:lnTo>
                <a:lnTo>
                  <a:pt x="9011" y="10832"/>
                </a:lnTo>
                <a:lnTo>
                  <a:pt x="9011" y="17095"/>
                </a:lnTo>
                <a:lnTo>
                  <a:pt x="11695" y="17095"/>
                </a:lnTo>
                <a:lnTo>
                  <a:pt x="11695" y="10832"/>
                </a:lnTo>
                <a:lnTo>
                  <a:pt x="13292" y="10832"/>
                </a:lnTo>
                <a:lnTo>
                  <a:pt x="13484" y="9011"/>
                </a:lnTo>
                <a:lnTo>
                  <a:pt x="11695" y="9011"/>
                </a:lnTo>
                <a:lnTo>
                  <a:pt x="11695" y="7924"/>
                </a:lnTo>
                <a:cubicBezTo>
                  <a:pt x="11695" y="7445"/>
                  <a:pt x="11759" y="7253"/>
                  <a:pt x="12174" y="7221"/>
                </a:cubicBezTo>
                <a:lnTo>
                  <a:pt x="13484" y="7221"/>
                </a:lnTo>
                <a:lnTo>
                  <a:pt x="13484" y="4505"/>
                </a:lnTo>
                <a:close/>
              </a:path>
            </a:pathLst>
          </a:custGeom>
          <a:solidFill>
            <a:srgbClr val="0D294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81"/>
          <p:cNvSpPr/>
          <p:nvPr/>
        </p:nvSpPr>
        <p:spPr>
          <a:xfrm>
            <a:off x="6657629" y="4515309"/>
            <a:ext cx="205740" cy="205740"/>
          </a:xfrm>
          <a:custGeom>
            <a:rect b="b" l="l" r="r" t="t"/>
            <a:pathLst>
              <a:path extrusionOk="0" h="21600" w="2160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9011" y="9011"/>
                </a:moveTo>
                <a:lnTo>
                  <a:pt x="7221" y="9011"/>
                </a:lnTo>
                <a:lnTo>
                  <a:pt x="7221" y="14379"/>
                </a:lnTo>
                <a:lnTo>
                  <a:pt x="9011" y="14379"/>
                </a:lnTo>
                <a:lnTo>
                  <a:pt x="9011" y="9011"/>
                </a:lnTo>
                <a:close/>
                <a:moveTo>
                  <a:pt x="15305" y="11375"/>
                </a:moveTo>
                <a:cubicBezTo>
                  <a:pt x="15305" y="8499"/>
                  <a:pt x="12589" y="8531"/>
                  <a:pt x="11727" y="9905"/>
                </a:cubicBezTo>
                <a:lnTo>
                  <a:pt x="11695" y="10001"/>
                </a:lnTo>
                <a:lnTo>
                  <a:pt x="11695" y="9011"/>
                </a:lnTo>
                <a:lnTo>
                  <a:pt x="9905" y="9011"/>
                </a:lnTo>
                <a:lnTo>
                  <a:pt x="9905" y="14379"/>
                </a:lnTo>
                <a:lnTo>
                  <a:pt x="11695" y="14379"/>
                </a:lnTo>
                <a:lnTo>
                  <a:pt x="11695" y="11822"/>
                </a:lnTo>
                <a:cubicBezTo>
                  <a:pt x="11695" y="10353"/>
                  <a:pt x="13388" y="10161"/>
                  <a:pt x="13484" y="11663"/>
                </a:cubicBezTo>
                <a:lnTo>
                  <a:pt x="13484" y="14379"/>
                </a:lnTo>
                <a:lnTo>
                  <a:pt x="15305" y="14379"/>
                </a:lnTo>
                <a:lnTo>
                  <a:pt x="15305" y="11375"/>
                </a:lnTo>
                <a:close/>
                <a:moveTo>
                  <a:pt x="8116" y="6199"/>
                </a:moveTo>
                <a:cubicBezTo>
                  <a:pt x="7573" y="6199"/>
                  <a:pt x="7125" y="6646"/>
                  <a:pt x="7125" y="7221"/>
                </a:cubicBezTo>
                <a:cubicBezTo>
                  <a:pt x="7125" y="7764"/>
                  <a:pt x="7573" y="8212"/>
                  <a:pt x="8116" y="8212"/>
                </a:cubicBezTo>
                <a:cubicBezTo>
                  <a:pt x="8659" y="8212"/>
                  <a:pt x="9107" y="7764"/>
                  <a:pt x="9107" y="7221"/>
                </a:cubicBezTo>
                <a:cubicBezTo>
                  <a:pt x="9107" y="6646"/>
                  <a:pt x="8659" y="6199"/>
                  <a:pt x="8116" y="6199"/>
                </a:cubicBezTo>
                <a:close/>
              </a:path>
            </a:pathLst>
          </a:custGeom>
          <a:solidFill>
            <a:srgbClr val="0D294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81"/>
          <p:cNvSpPr/>
          <p:nvPr/>
        </p:nvSpPr>
        <p:spPr>
          <a:xfrm>
            <a:off x="8198087" y="4515309"/>
            <a:ext cx="205740" cy="205740"/>
          </a:xfrm>
          <a:custGeom>
            <a:rect b="b" l="l" r="r" t="t"/>
            <a:pathLst>
              <a:path extrusionOk="0" h="21600" w="2160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13676" y="6135"/>
                </a:moveTo>
                <a:cubicBezTo>
                  <a:pt x="11982" y="6135"/>
                  <a:pt x="10800" y="7701"/>
                  <a:pt x="11151" y="9330"/>
                </a:cubicBezTo>
                <a:cubicBezTo>
                  <a:pt x="9011" y="9202"/>
                  <a:pt x="7125" y="8180"/>
                  <a:pt x="5847" y="6614"/>
                </a:cubicBezTo>
                <a:cubicBezTo>
                  <a:pt x="5144" y="7764"/>
                  <a:pt x="5496" y="9298"/>
                  <a:pt x="6646" y="10065"/>
                </a:cubicBezTo>
                <a:cubicBezTo>
                  <a:pt x="6199" y="10065"/>
                  <a:pt x="5815" y="9937"/>
                  <a:pt x="5464" y="9746"/>
                </a:cubicBezTo>
                <a:cubicBezTo>
                  <a:pt x="5432" y="10928"/>
                  <a:pt x="6295" y="12046"/>
                  <a:pt x="7541" y="12270"/>
                </a:cubicBezTo>
                <a:cubicBezTo>
                  <a:pt x="7189" y="12398"/>
                  <a:pt x="6774" y="12398"/>
                  <a:pt x="6359" y="12334"/>
                </a:cubicBezTo>
                <a:cubicBezTo>
                  <a:pt x="6710" y="13356"/>
                  <a:pt x="7669" y="14091"/>
                  <a:pt x="8787" y="14123"/>
                </a:cubicBezTo>
                <a:cubicBezTo>
                  <a:pt x="7701" y="14986"/>
                  <a:pt x="6327" y="15369"/>
                  <a:pt x="4953" y="15209"/>
                </a:cubicBezTo>
                <a:cubicBezTo>
                  <a:pt x="6103" y="15944"/>
                  <a:pt x="7477" y="16360"/>
                  <a:pt x="8915" y="16360"/>
                </a:cubicBezTo>
                <a:cubicBezTo>
                  <a:pt x="13708" y="16360"/>
                  <a:pt x="16424" y="12302"/>
                  <a:pt x="16264" y="8691"/>
                </a:cubicBezTo>
                <a:cubicBezTo>
                  <a:pt x="16743" y="8340"/>
                  <a:pt x="17191" y="7860"/>
                  <a:pt x="17542" y="7349"/>
                </a:cubicBezTo>
                <a:cubicBezTo>
                  <a:pt x="17063" y="7573"/>
                  <a:pt x="16583" y="7701"/>
                  <a:pt x="16040" y="7764"/>
                </a:cubicBezTo>
                <a:cubicBezTo>
                  <a:pt x="16583" y="7445"/>
                  <a:pt x="16999" y="6934"/>
                  <a:pt x="17191" y="6327"/>
                </a:cubicBezTo>
                <a:cubicBezTo>
                  <a:pt x="16679" y="6614"/>
                  <a:pt x="16136" y="6838"/>
                  <a:pt x="15561" y="6966"/>
                </a:cubicBezTo>
                <a:cubicBezTo>
                  <a:pt x="15082" y="6454"/>
                  <a:pt x="14411" y="6135"/>
                  <a:pt x="13676" y="6135"/>
                </a:cubicBezTo>
                <a:close/>
              </a:path>
            </a:pathLst>
          </a:custGeom>
          <a:solidFill>
            <a:srgbClr val="0D294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4FC"/>
        </a:solidFill>
      </p:bgPr>
    </p:bg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2"/>
          <p:cNvSpPr/>
          <p:nvPr/>
        </p:nvSpPr>
        <p:spPr>
          <a:xfrm>
            <a:off x="8266157" y="2558397"/>
            <a:ext cx="476250" cy="476251"/>
          </a:xfrm>
          <a:prstGeom prst="rect">
            <a:avLst/>
          </a:prstGeom>
          <a:solidFill>
            <a:srgbClr val="F37298"/>
          </a:solidFill>
          <a:ln>
            <a:noFill/>
          </a:ln>
          <a:effectLst>
            <a:outerShdw blurRad="1066800" rotWithShape="0" dir="5400000" dist="635000">
              <a:srgbClr val="000000">
                <a:alpha val="20784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Montserrat Black"/>
              <a:buNone/>
            </a:pPr>
            <a:r>
              <a:t/>
            </a:r>
            <a:endParaRPr b="0" i="0" sz="2300" u="none" cap="none" strike="noStrike">
              <a:solidFill>
                <a:srgbClr val="33333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02" name="Google Shape;702;p82"/>
          <p:cNvSpPr/>
          <p:nvPr/>
        </p:nvSpPr>
        <p:spPr>
          <a:xfrm>
            <a:off x="8266157" y="3787662"/>
            <a:ext cx="476250" cy="476251"/>
          </a:xfrm>
          <a:prstGeom prst="rect">
            <a:avLst/>
          </a:prstGeom>
          <a:solidFill>
            <a:srgbClr val="F37298"/>
          </a:solidFill>
          <a:ln>
            <a:noFill/>
          </a:ln>
          <a:effectLst>
            <a:outerShdw blurRad="1066800" rotWithShape="0" dir="5400000" dist="635000">
              <a:srgbClr val="000000">
                <a:alpha val="20784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Montserrat Black"/>
              <a:buNone/>
            </a:pPr>
            <a:r>
              <a:t/>
            </a:r>
            <a:endParaRPr b="0" i="0" sz="2300" u="none" cap="none" strike="noStrike">
              <a:solidFill>
                <a:srgbClr val="33333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03" name="Google Shape;703;p82"/>
          <p:cNvSpPr/>
          <p:nvPr/>
        </p:nvSpPr>
        <p:spPr>
          <a:xfrm>
            <a:off x="8266157" y="3173029"/>
            <a:ext cx="476250" cy="476251"/>
          </a:xfrm>
          <a:prstGeom prst="rect">
            <a:avLst/>
          </a:prstGeom>
          <a:solidFill>
            <a:srgbClr val="F37298"/>
          </a:solidFill>
          <a:ln>
            <a:noFill/>
          </a:ln>
          <a:effectLst>
            <a:outerShdw blurRad="1066800" rotWithShape="0" dir="5400000" dist="635000">
              <a:srgbClr val="000000">
                <a:alpha val="20784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Montserrat Black"/>
              <a:buNone/>
            </a:pPr>
            <a:r>
              <a:t/>
            </a:r>
            <a:endParaRPr b="0" i="0" sz="2300" u="none" cap="none" strike="noStrike">
              <a:solidFill>
                <a:srgbClr val="33333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04" name="Google Shape;704;p82"/>
          <p:cNvSpPr/>
          <p:nvPr/>
        </p:nvSpPr>
        <p:spPr>
          <a:xfrm>
            <a:off x="8401412" y="3308269"/>
            <a:ext cx="205740" cy="205740"/>
          </a:xfrm>
          <a:custGeom>
            <a:rect b="b" l="l" r="r" t="t"/>
            <a:pathLst>
              <a:path extrusionOk="0" h="21600" w="2160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13484" y="4505"/>
                </a:moveTo>
                <a:lnTo>
                  <a:pt x="11727" y="4505"/>
                </a:lnTo>
                <a:cubicBezTo>
                  <a:pt x="9905" y="4505"/>
                  <a:pt x="9075" y="5272"/>
                  <a:pt x="9011" y="6774"/>
                </a:cubicBezTo>
                <a:lnTo>
                  <a:pt x="9011" y="9011"/>
                </a:lnTo>
                <a:lnTo>
                  <a:pt x="7221" y="9011"/>
                </a:lnTo>
                <a:lnTo>
                  <a:pt x="7221" y="10832"/>
                </a:lnTo>
                <a:lnTo>
                  <a:pt x="9011" y="10832"/>
                </a:lnTo>
                <a:lnTo>
                  <a:pt x="9011" y="17095"/>
                </a:lnTo>
                <a:lnTo>
                  <a:pt x="11695" y="17095"/>
                </a:lnTo>
                <a:lnTo>
                  <a:pt x="11695" y="10832"/>
                </a:lnTo>
                <a:lnTo>
                  <a:pt x="13292" y="10832"/>
                </a:lnTo>
                <a:lnTo>
                  <a:pt x="13484" y="9011"/>
                </a:lnTo>
                <a:lnTo>
                  <a:pt x="11695" y="9011"/>
                </a:lnTo>
                <a:lnTo>
                  <a:pt x="11695" y="7924"/>
                </a:lnTo>
                <a:cubicBezTo>
                  <a:pt x="11695" y="7445"/>
                  <a:pt x="11759" y="7253"/>
                  <a:pt x="12174" y="7221"/>
                </a:cubicBezTo>
                <a:lnTo>
                  <a:pt x="13484" y="7221"/>
                </a:lnTo>
                <a:lnTo>
                  <a:pt x="13484" y="4505"/>
                </a:lnTo>
                <a:close/>
              </a:path>
            </a:pathLst>
          </a:custGeom>
          <a:solidFill>
            <a:srgbClr val="0D294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82"/>
          <p:cNvSpPr/>
          <p:nvPr/>
        </p:nvSpPr>
        <p:spPr>
          <a:xfrm>
            <a:off x="8401412" y="2693653"/>
            <a:ext cx="205740" cy="205740"/>
          </a:xfrm>
          <a:custGeom>
            <a:rect b="b" l="l" r="r" t="t"/>
            <a:pathLst>
              <a:path extrusionOk="0" h="21600" w="2160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9011" y="9011"/>
                </a:moveTo>
                <a:lnTo>
                  <a:pt x="7221" y="9011"/>
                </a:lnTo>
                <a:lnTo>
                  <a:pt x="7221" y="14379"/>
                </a:lnTo>
                <a:lnTo>
                  <a:pt x="9011" y="14379"/>
                </a:lnTo>
                <a:lnTo>
                  <a:pt x="9011" y="9011"/>
                </a:lnTo>
                <a:close/>
                <a:moveTo>
                  <a:pt x="15305" y="11375"/>
                </a:moveTo>
                <a:cubicBezTo>
                  <a:pt x="15305" y="8499"/>
                  <a:pt x="12589" y="8531"/>
                  <a:pt x="11727" y="9905"/>
                </a:cubicBezTo>
                <a:lnTo>
                  <a:pt x="11695" y="10001"/>
                </a:lnTo>
                <a:lnTo>
                  <a:pt x="11695" y="9011"/>
                </a:lnTo>
                <a:lnTo>
                  <a:pt x="9905" y="9011"/>
                </a:lnTo>
                <a:lnTo>
                  <a:pt x="9905" y="14379"/>
                </a:lnTo>
                <a:lnTo>
                  <a:pt x="11695" y="14379"/>
                </a:lnTo>
                <a:lnTo>
                  <a:pt x="11695" y="11822"/>
                </a:lnTo>
                <a:cubicBezTo>
                  <a:pt x="11695" y="10353"/>
                  <a:pt x="13388" y="10161"/>
                  <a:pt x="13484" y="11663"/>
                </a:cubicBezTo>
                <a:lnTo>
                  <a:pt x="13484" y="14379"/>
                </a:lnTo>
                <a:lnTo>
                  <a:pt x="15305" y="14379"/>
                </a:lnTo>
                <a:lnTo>
                  <a:pt x="15305" y="11375"/>
                </a:lnTo>
                <a:close/>
                <a:moveTo>
                  <a:pt x="8116" y="6199"/>
                </a:moveTo>
                <a:cubicBezTo>
                  <a:pt x="7573" y="6199"/>
                  <a:pt x="7125" y="6646"/>
                  <a:pt x="7125" y="7221"/>
                </a:cubicBezTo>
                <a:cubicBezTo>
                  <a:pt x="7125" y="7764"/>
                  <a:pt x="7573" y="8212"/>
                  <a:pt x="8116" y="8212"/>
                </a:cubicBezTo>
                <a:cubicBezTo>
                  <a:pt x="8659" y="8212"/>
                  <a:pt x="9107" y="7764"/>
                  <a:pt x="9107" y="7221"/>
                </a:cubicBezTo>
                <a:cubicBezTo>
                  <a:pt x="9107" y="6646"/>
                  <a:pt x="8659" y="6199"/>
                  <a:pt x="8116" y="6199"/>
                </a:cubicBezTo>
                <a:close/>
              </a:path>
            </a:pathLst>
          </a:custGeom>
          <a:solidFill>
            <a:srgbClr val="0D294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82"/>
          <p:cNvSpPr/>
          <p:nvPr/>
        </p:nvSpPr>
        <p:spPr>
          <a:xfrm>
            <a:off x="8418630" y="3922917"/>
            <a:ext cx="205740" cy="205740"/>
          </a:xfrm>
          <a:custGeom>
            <a:rect b="b" l="l" r="r" t="t"/>
            <a:pathLst>
              <a:path extrusionOk="0" h="21600" w="2160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13676" y="6135"/>
                </a:moveTo>
                <a:cubicBezTo>
                  <a:pt x="11982" y="6135"/>
                  <a:pt x="10800" y="7701"/>
                  <a:pt x="11151" y="9330"/>
                </a:cubicBezTo>
                <a:cubicBezTo>
                  <a:pt x="9011" y="9202"/>
                  <a:pt x="7125" y="8180"/>
                  <a:pt x="5847" y="6614"/>
                </a:cubicBezTo>
                <a:cubicBezTo>
                  <a:pt x="5144" y="7764"/>
                  <a:pt x="5496" y="9298"/>
                  <a:pt x="6646" y="10065"/>
                </a:cubicBezTo>
                <a:cubicBezTo>
                  <a:pt x="6199" y="10065"/>
                  <a:pt x="5815" y="9937"/>
                  <a:pt x="5464" y="9746"/>
                </a:cubicBezTo>
                <a:cubicBezTo>
                  <a:pt x="5432" y="10928"/>
                  <a:pt x="6295" y="12046"/>
                  <a:pt x="7541" y="12270"/>
                </a:cubicBezTo>
                <a:cubicBezTo>
                  <a:pt x="7189" y="12398"/>
                  <a:pt x="6774" y="12398"/>
                  <a:pt x="6359" y="12334"/>
                </a:cubicBezTo>
                <a:cubicBezTo>
                  <a:pt x="6710" y="13356"/>
                  <a:pt x="7669" y="14091"/>
                  <a:pt x="8787" y="14123"/>
                </a:cubicBezTo>
                <a:cubicBezTo>
                  <a:pt x="7701" y="14986"/>
                  <a:pt x="6327" y="15369"/>
                  <a:pt x="4953" y="15209"/>
                </a:cubicBezTo>
                <a:cubicBezTo>
                  <a:pt x="6103" y="15944"/>
                  <a:pt x="7477" y="16360"/>
                  <a:pt x="8915" y="16360"/>
                </a:cubicBezTo>
                <a:cubicBezTo>
                  <a:pt x="13708" y="16360"/>
                  <a:pt x="16424" y="12302"/>
                  <a:pt x="16264" y="8691"/>
                </a:cubicBezTo>
                <a:cubicBezTo>
                  <a:pt x="16743" y="8340"/>
                  <a:pt x="17191" y="7860"/>
                  <a:pt x="17542" y="7349"/>
                </a:cubicBezTo>
                <a:cubicBezTo>
                  <a:pt x="17063" y="7573"/>
                  <a:pt x="16583" y="7701"/>
                  <a:pt x="16040" y="7764"/>
                </a:cubicBezTo>
                <a:cubicBezTo>
                  <a:pt x="16583" y="7445"/>
                  <a:pt x="16999" y="6934"/>
                  <a:pt x="17191" y="6327"/>
                </a:cubicBezTo>
                <a:cubicBezTo>
                  <a:pt x="16679" y="6614"/>
                  <a:pt x="16136" y="6838"/>
                  <a:pt x="15561" y="6966"/>
                </a:cubicBezTo>
                <a:cubicBezTo>
                  <a:pt x="15082" y="6454"/>
                  <a:pt x="14411" y="6135"/>
                  <a:pt x="13676" y="6135"/>
                </a:cubicBezTo>
                <a:close/>
              </a:path>
            </a:pathLst>
          </a:custGeom>
          <a:solidFill>
            <a:srgbClr val="0D294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82"/>
          <p:cNvSpPr txBox="1"/>
          <p:nvPr/>
        </p:nvSpPr>
        <p:spPr>
          <a:xfrm>
            <a:off x="924352" y="717050"/>
            <a:ext cx="20973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Keep 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Contact</a:t>
            </a:r>
            <a:endParaRPr sz="500"/>
          </a:p>
        </p:txBody>
      </p:sp>
      <p:sp>
        <p:nvSpPr>
          <p:cNvPr id="708" name="Google Shape;708;p82"/>
          <p:cNvSpPr txBox="1"/>
          <p:nvPr/>
        </p:nvSpPr>
        <p:spPr>
          <a:xfrm>
            <a:off x="924347" y="1812727"/>
            <a:ext cx="2336006" cy="610143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09" name="Google Shape;709;p82"/>
          <p:cNvSpPr txBox="1"/>
          <p:nvPr/>
        </p:nvSpPr>
        <p:spPr>
          <a:xfrm>
            <a:off x="924351" y="2724200"/>
            <a:ext cx="7140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Phone</a:t>
            </a:r>
            <a:endParaRPr sz="500"/>
          </a:p>
        </p:txBody>
      </p:sp>
      <p:sp>
        <p:nvSpPr>
          <p:cNvPr id="710" name="Google Shape;710;p82"/>
          <p:cNvSpPr txBox="1"/>
          <p:nvPr/>
        </p:nvSpPr>
        <p:spPr>
          <a:xfrm>
            <a:off x="924347" y="2978572"/>
            <a:ext cx="13806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elit.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11" name="Google Shape;711;p82"/>
          <p:cNvSpPr txBox="1"/>
          <p:nvPr/>
        </p:nvSpPr>
        <p:spPr>
          <a:xfrm>
            <a:off x="924352" y="3848075"/>
            <a:ext cx="9786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Address</a:t>
            </a:r>
            <a:endParaRPr sz="500"/>
          </a:p>
        </p:txBody>
      </p:sp>
      <p:sp>
        <p:nvSpPr>
          <p:cNvPr id="712" name="Google Shape;712;p82"/>
          <p:cNvSpPr txBox="1"/>
          <p:nvPr/>
        </p:nvSpPr>
        <p:spPr>
          <a:xfrm>
            <a:off x="2658549" y="2737400"/>
            <a:ext cx="7140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Email</a:t>
            </a:r>
            <a:endParaRPr sz="500"/>
          </a:p>
        </p:txBody>
      </p:sp>
      <p:sp>
        <p:nvSpPr>
          <p:cNvPr id="713" name="Google Shape;713;p82"/>
          <p:cNvSpPr txBox="1"/>
          <p:nvPr/>
        </p:nvSpPr>
        <p:spPr>
          <a:xfrm>
            <a:off x="2659227" y="3848075"/>
            <a:ext cx="7920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Website</a:t>
            </a:r>
            <a:endParaRPr sz="500"/>
          </a:p>
        </p:txBody>
      </p:sp>
      <p:sp>
        <p:nvSpPr>
          <p:cNvPr id="714" name="Google Shape;714;p82"/>
          <p:cNvSpPr txBox="1"/>
          <p:nvPr/>
        </p:nvSpPr>
        <p:spPr>
          <a:xfrm>
            <a:off x="924347" y="4120479"/>
            <a:ext cx="13806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elit.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15" name="Google Shape;715;p82"/>
          <p:cNvSpPr txBox="1"/>
          <p:nvPr/>
        </p:nvSpPr>
        <p:spPr>
          <a:xfrm>
            <a:off x="2659218" y="2982065"/>
            <a:ext cx="13806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elit.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16" name="Google Shape;716;p82"/>
          <p:cNvSpPr txBox="1"/>
          <p:nvPr/>
        </p:nvSpPr>
        <p:spPr>
          <a:xfrm>
            <a:off x="2659218" y="4104378"/>
            <a:ext cx="13806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elit.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17" name="Google Shape;717;p82"/>
          <p:cNvSpPr txBox="1"/>
          <p:nvPr/>
        </p:nvSpPr>
        <p:spPr>
          <a:xfrm>
            <a:off x="216928" y="197600"/>
            <a:ext cx="8676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ICARUS</a:t>
            </a:r>
            <a:endParaRPr sz="500"/>
          </a:p>
        </p:txBody>
      </p:sp>
      <p:sp>
        <p:nvSpPr>
          <p:cNvPr id="718" name="Google Shape;718;p82"/>
          <p:cNvSpPr txBox="1"/>
          <p:nvPr/>
        </p:nvSpPr>
        <p:spPr>
          <a:xfrm>
            <a:off x="8059524" y="197600"/>
            <a:ext cx="9786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Crowdfunding</a:t>
            </a:r>
            <a:endParaRPr sz="500"/>
          </a:p>
        </p:txBody>
      </p:sp>
      <p:sp>
        <p:nvSpPr>
          <p:cNvPr id="719" name="Google Shape;719;p82"/>
          <p:cNvSpPr txBox="1"/>
          <p:nvPr/>
        </p:nvSpPr>
        <p:spPr>
          <a:xfrm>
            <a:off x="3920169" y="467325"/>
            <a:ext cx="4764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No.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28</a:t>
            </a:r>
            <a:endParaRPr sz="5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4FC"/>
        </a:solidFill>
      </p:bgPr>
    </p:bg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83"/>
          <p:cNvSpPr/>
          <p:nvPr/>
        </p:nvSpPr>
        <p:spPr>
          <a:xfrm>
            <a:off x="8561784" y="0"/>
            <a:ext cx="582216" cy="3900487"/>
          </a:xfrm>
          <a:prstGeom prst="rect">
            <a:avLst/>
          </a:pr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372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83"/>
          <p:cNvSpPr txBox="1"/>
          <p:nvPr/>
        </p:nvSpPr>
        <p:spPr>
          <a:xfrm>
            <a:off x="4608123" y="1009650"/>
            <a:ext cx="16821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Keep 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Contact</a:t>
            </a:r>
            <a:endParaRPr sz="500"/>
          </a:p>
        </p:txBody>
      </p:sp>
      <p:sp>
        <p:nvSpPr>
          <p:cNvPr id="726" name="Google Shape;726;p83"/>
          <p:cNvSpPr txBox="1"/>
          <p:nvPr/>
        </p:nvSpPr>
        <p:spPr>
          <a:xfrm>
            <a:off x="3980843" y="303300"/>
            <a:ext cx="8271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No.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29</a:t>
            </a:r>
            <a:endParaRPr sz="500"/>
          </a:p>
        </p:txBody>
      </p:sp>
      <p:sp>
        <p:nvSpPr>
          <p:cNvPr id="727" name="Google Shape;727;p83"/>
          <p:cNvSpPr txBox="1"/>
          <p:nvPr/>
        </p:nvSpPr>
        <p:spPr>
          <a:xfrm>
            <a:off x="6290150" y="475005"/>
            <a:ext cx="1607344" cy="809236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28" name="Google Shape;728;p83"/>
          <p:cNvSpPr txBox="1"/>
          <p:nvPr/>
        </p:nvSpPr>
        <p:spPr>
          <a:xfrm>
            <a:off x="4280077" y="2743575"/>
            <a:ext cx="7698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Phone</a:t>
            </a:r>
            <a:endParaRPr sz="500"/>
          </a:p>
        </p:txBody>
      </p:sp>
      <p:sp>
        <p:nvSpPr>
          <p:cNvPr id="729" name="Google Shape;729;p83"/>
          <p:cNvSpPr txBox="1"/>
          <p:nvPr/>
        </p:nvSpPr>
        <p:spPr>
          <a:xfrm>
            <a:off x="4280071" y="2997940"/>
            <a:ext cx="13806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elit.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30" name="Google Shape;730;p83"/>
          <p:cNvSpPr txBox="1"/>
          <p:nvPr/>
        </p:nvSpPr>
        <p:spPr>
          <a:xfrm>
            <a:off x="4280075" y="3867450"/>
            <a:ext cx="8676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Address</a:t>
            </a:r>
            <a:endParaRPr sz="500"/>
          </a:p>
        </p:txBody>
      </p:sp>
      <p:sp>
        <p:nvSpPr>
          <p:cNvPr id="731" name="Google Shape;731;p83"/>
          <p:cNvSpPr txBox="1"/>
          <p:nvPr/>
        </p:nvSpPr>
        <p:spPr>
          <a:xfrm>
            <a:off x="6014275" y="2756750"/>
            <a:ext cx="5823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Email</a:t>
            </a:r>
            <a:endParaRPr sz="500"/>
          </a:p>
        </p:txBody>
      </p:sp>
      <p:sp>
        <p:nvSpPr>
          <p:cNvPr id="732" name="Google Shape;732;p83"/>
          <p:cNvSpPr txBox="1"/>
          <p:nvPr/>
        </p:nvSpPr>
        <p:spPr>
          <a:xfrm>
            <a:off x="6014951" y="3867450"/>
            <a:ext cx="7698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Website</a:t>
            </a:r>
            <a:endParaRPr sz="500"/>
          </a:p>
        </p:txBody>
      </p:sp>
      <p:sp>
        <p:nvSpPr>
          <p:cNvPr id="733" name="Google Shape;733;p83"/>
          <p:cNvSpPr txBox="1"/>
          <p:nvPr/>
        </p:nvSpPr>
        <p:spPr>
          <a:xfrm>
            <a:off x="4280071" y="4139847"/>
            <a:ext cx="13806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elit.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34" name="Google Shape;734;p83"/>
          <p:cNvSpPr txBox="1"/>
          <p:nvPr/>
        </p:nvSpPr>
        <p:spPr>
          <a:xfrm>
            <a:off x="6014942" y="3001434"/>
            <a:ext cx="13806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elit.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35" name="Google Shape;735;p83"/>
          <p:cNvSpPr txBox="1"/>
          <p:nvPr/>
        </p:nvSpPr>
        <p:spPr>
          <a:xfrm>
            <a:off x="6014942" y="4123747"/>
            <a:ext cx="13806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elit.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36" name="Google Shape;736;p83"/>
          <p:cNvSpPr txBox="1"/>
          <p:nvPr/>
        </p:nvSpPr>
        <p:spPr>
          <a:xfrm>
            <a:off x="216929" y="197600"/>
            <a:ext cx="8676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ICARUS</a:t>
            </a:r>
            <a:endParaRPr sz="500"/>
          </a:p>
        </p:txBody>
      </p:sp>
      <p:sp>
        <p:nvSpPr>
          <p:cNvPr id="737" name="Google Shape;737;p83"/>
          <p:cNvSpPr txBox="1"/>
          <p:nvPr/>
        </p:nvSpPr>
        <p:spPr>
          <a:xfrm>
            <a:off x="8059523" y="197600"/>
            <a:ext cx="10845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Crowdfunding</a:t>
            </a:r>
            <a:endParaRPr sz="500"/>
          </a:p>
        </p:txBody>
      </p:sp>
      <p:sp>
        <p:nvSpPr>
          <p:cNvPr id="738" name="Google Shape;738;p83"/>
          <p:cNvSpPr/>
          <p:nvPr/>
        </p:nvSpPr>
        <p:spPr>
          <a:xfrm>
            <a:off x="454467" y="2676269"/>
            <a:ext cx="476250" cy="476251"/>
          </a:xfrm>
          <a:prstGeom prst="rect">
            <a:avLst/>
          </a:prstGeom>
          <a:solidFill>
            <a:srgbClr val="F37298"/>
          </a:solidFill>
          <a:ln>
            <a:noFill/>
          </a:ln>
          <a:effectLst>
            <a:outerShdw blurRad="1066800" rotWithShape="0" dir="5400000" dist="635000">
              <a:srgbClr val="000000">
                <a:alpha val="20784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Montserrat Black"/>
              <a:buNone/>
            </a:pPr>
            <a:r>
              <a:t/>
            </a:r>
            <a:endParaRPr b="0" i="0" sz="2300" u="none" cap="none" strike="noStrike">
              <a:solidFill>
                <a:srgbClr val="33333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39" name="Google Shape;739;p83"/>
          <p:cNvSpPr/>
          <p:nvPr/>
        </p:nvSpPr>
        <p:spPr>
          <a:xfrm>
            <a:off x="454467" y="3905534"/>
            <a:ext cx="476250" cy="476251"/>
          </a:xfrm>
          <a:prstGeom prst="rect">
            <a:avLst/>
          </a:prstGeom>
          <a:solidFill>
            <a:srgbClr val="F37298"/>
          </a:solidFill>
          <a:ln>
            <a:noFill/>
          </a:ln>
          <a:effectLst>
            <a:outerShdw blurRad="1066800" rotWithShape="0" dir="5400000" dist="635000">
              <a:srgbClr val="000000">
                <a:alpha val="20784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Montserrat Black"/>
              <a:buNone/>
            </a:pPr>
            <a:r>
              <a:t/>
            </a:r>
            <a:endParaRPr b="0" i="0" sz="2300" u="none" cap="none" strike="noStrike">
              <a:solidFill>
                <a:srgbClr val="33333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40" name="Google Shape;740;p83"/>
          <p:cNvSpPr/>
          <p:nvPr/>
        </p:nvSpPr>
        <p:spPr>
          <a:xfrm>
            <a:off x="454467" y="3290901"/>
            <a:ext cx="476250" cy="476251"/>
          </a:xfrm>
          <a:prstGeom prst="rect">
            <a:avLst/>
          </a:prstGeom>
          <a:solidFill>
            <a:srgbClr val="F37298"/>
          </a:solidFill>
          <a:ln>
            <a:noFill/>
          </a:ln>
          <a:effectLst>
            <a:outerShdw blurRad="1066800" rotWithShape="0" dir="5400000" dist="635000">
              <a:srgbClr val="000000">
                <a:alpha val="20784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Montserrat Black"/>
              <a:buNone/>
            </a:pPr>
            <a:r>
              <a:t/>
            </a:r>
            <a:endParaRPr b="0" i="0" sz="2300" u="none" cap="none" strike="noStrike">
              <a:solidFill>
                <a:srgbClr val="33333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41" name="Google Shape;741;p83"/>
          <p:cNvSpPr/>
          <p:nvPr/>
        </p:nvSpPr>
        <p:spPr>
          <a:xfrm>
            <a:off x="589722" y="3426141"/>
            <a:ext cx="205740" cy="205740"/>
          </a:xfrm>
          <a:custGeom>
            <a:rect b="b" l="l" r="r" t="t"/>
            <a:pathLst>
              <a:path extrusionOk="0" h="21600" w="2160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13484" y="4505"/>
                </a:moveTo>
                <a:lnTo>
                  <a:pt x="11727" y="4505"/>
                </a:lnTo>
                <a:cubicBezTo>
                  <a:pt x="9905" y="4505"/>
                  <a:pt x="9075" y="5272"/>
                  <a:pt x="9011" y="6774"/>
                </a:cubicBezTo>
                <a:lnTo>
                  <a:pt x="9011" y="9011"/>
                </a:lnTo>
                <a:lnTo>
                  <a:pt x="7221" y="9011"/>
                </a:lnTo>
                <a:lnTo>
                  <a:pt x="7221" y="10832"/>
                </a:lnTo>
                <a:lnTo>
                  <a:pt x="9011" y="10832"/>
                </a:lnTo>
                <a:lnTo>
                  <a:pt x="9011" y="17095"/>
                </a:lnTo>
                <a:lnTo>
                  <a:pt x="11695" y="17095"/>
                </a:lnTo>
                <a:lnTo>
                  <a:pt x="11695" y="10832"/>
                </a:lnTo>
                <a:lnTo>
                  <a:pt x="13292" y="10832"/>
                </a:lnTo>
                <a:lnTo>
                  <a:pt x="13484" y="9011"/>
                </a:lnTo>
                <a:lnTo>
                  <a:pt x="11695" y="9011"/>
                </a:lnTo>
                <a:lnTo>
                  <a:pt x="11695" y="7924"/>
                </a:lnTo>
                <a:cubicBezTo>
                  <a:pt x="11695" y="7445"/>
                  <a:pt x="11759" y="7253"/>
                  <a:pt x="12174" y="7221"/>
                </a:cubicBezTo>
                <a:lnTo>
                  <a:pt x="13484" y="7221"/>
                </a:lnTo>
                <a:lnTo>
                  <a:pt x="13484" y="4505"/>
                </a:lnTo>
                <a:close/>
              </a:path>
            </a:pathLst>
          </a:custGeom>
          <a:solidFill>
            <a:srgbClr val="0D294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83"/>
          <p:cNvSpPr/>
          <p:nvPr/>
        </p:nvSpPr>
        <p:spPr>
          <a:xfrm>
            <a:off x="589722" y="2811525"/>
            <a:ext cx="205740" cy="205740"/>
          </a:xfrm>
          <a:custGeom>
            <a:rect b="b" l="l" r="r" t="t"/>
            <a:pathLst>
              <a:path extrusionOk="0" h="21600" w="2160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9011" y="9011"/>
                </a:moveTo>
                <a:lnTo>
                  <a:pt x="7221" y="9011"/>
                </a:lnTo>
                <a:lnTo>
                  <a:pt x="7221" y="14379"/>
                </a:lnTo>
                <a:lnTo>
                  <a:pt x="9011" y="14379"/>
                </a:lnTo>
                <a:lnTo>
                  <a:pt x="9011" y="9011"/>
                </a:lnTo>
                <a:close/>
                <a:moveTo>
                  <a:pt x="15305" y="11375"/>
                </a:moveTo>
                <a:cubicBezTo>
                  <a:pt x="15305" y="8499"/>
                  <a:pt x="12589" y="8531"/>
                  <a:pt x="11727" y="9905"/>
                </a:cubicBezTo>
                <a:lnTo>
                  <a:pt x="11695" y="10001"/>
                </a:lnTo>
                <a:lnTo>
                  <a:pt x="11695" y="9011"/>
                </a:lnTo>
                <a:lnTo>
                  <a:pt x="9905" y="9011"/>
                </a:lnTo>
                <a:lnTo>
                  <a:pt x="9905" y="14379"/>
                </a:lnTo>
                <a:lnTo>
                  <a:pt x="11695" y="14379"/>
                </a:lnTo>
                <a:lnTo>
                  <a:pt x="11695" y="11822"/>
                </a:lnTo>
                <a:cubicBezTo>
                  <a:pt x="11695" y="10353"/>
                  <a:pt x="13388" y="10161"/>
                  <a:pt x="13484" y="11663"/>
                </a:cubicBezTo>
                <a:lnTo>
                  <a:pt x="13484" y="14379"/>
                </a:lnTo>
                <a:lnTo>
                  <a:pt x="15305" y="14379"/>
                </a:lnTo>
                <a:lnTo>
                  <a:pt x="15305" y="11375"/>
                </a:lnTo>
                <a:close/>
                <a:moveTo>
                  <a:pt x="8116" y="6199"/>
                </a:moveTo>
                <a:cubicBezTo>
                  <a:pt x="7573" y="6199"/>
                  <a:pt x="7125" y="6646"/>
                  <a:pt x="7125" y="7221"/>
                </a:cubicBezTo>
                <a:cubicBezTo>
                  <a:pt x="7125" y="7764"/>
                  <a:pt x="7573" y="8212"/>
                  <a:pt x="8116" y="8212"/>
                </a:cubicBezTo>
                <a:cubicBezTo>
                  <a:pt x="8659" y="8212"/>
                  <a:pt x="9107" y="7764"/>
                  <a:pt x="9107" y="7221"/>
                </a:cubicBezTo>
                <a:cubicBezTo>
                  <a:pt x="9107" y="6646"/>
                  <a:pt x="8659" y="6199"/>
                  <a:pt x="8116" y="6199"/>
                </a:cubicBezTo>
                <a:close/>
              </a:path>
            </a:pathLst>
          </a:custGeom>
          <a:solidFill>
            <a:srgbClr val="0D294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83"/>
          <p:cNvSpPr/>
          <p:nvPr/>
        </p:nvSpPr>
        <p:spPr>
          <a:xfrm>
            <a:off x="606940" y="4040789"/>
            <a:ext cx="205740" cy="205740"/>
          </a:xfrm>
          <a:custGeom>
            <a:rect b="b" l="l" r="r" t="t"/>
            <a:pathLst>
              <a:path extrusionOk="0" h="21600" w="2160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13676" y="6135"/>
                </a:moveTo>
                <a:cubicBezTo>
                  <a:pt x="11982" y="6135"/>
                  <a:pt x="10800" y="7701"/>
                  <a:pt x="11151" y="9330"/>
                </a:cubicBezTo>
                <a:cubicBezTo>
                  <a:pt x="9011" y="9202"/>
                  <a:pt x="7125" y="8180"/>
                  <a:pt x="5847" y="6614"/>
                </a:cubicBezTo>
                <a:cubicBezTo>
                  <a:pt x="5144" y="7764"/>
                  <a:pt x="5496" y="9298"/>
                  <a:pt x="6646" y="10065"/>
                </a:cubicBezTo>
                <a:cubicBezTo>
                  <a:pt x="6199" y="10065"/>
                  <a:pt x="5815" y="9937"/>
                  <a:pt x="5464" y="9746"/>
                </a:cubicBezTo>
                <a:cubicBezTo>
                  <a:pt x="5432" y="10928"/>
                  <a:pt x="6295" y="12046"/>
                  <a:pt x="7541" y="12270"/>
                </a:cubicBezTo>
                <a:cubicBezTo>
                  <a:pt x="7189" y="12398"/>
                  <a:pt x="6774" y="12398"/>
                  <a:pt x="6359" y="12334"/>
                </a:cubicBezTo>
                <a:cubicBezTo>
                  <a:pt x="6710" y="13356"/>
                  <a:pt x="7669" y="14091"/>
                  <a:pt x="8787" y="14123"/>
                </a:cubicBezTo>
                <a:cubicBezTo>
                  <a:pt x="7701" y="14986"/>
                  <a:pt x="6327" y="15369"/>
                  <a:pt x="4953" y="15209"/>
                </a:cubicBezTo>
                <a:cubicBezTo>
                  <a:pt x="6103" y="15944"/>
                  <a:pt x="7477" y="16360"/>
                  <a:pt x="8915" y="16360"/>
                </a:cubicBezTo>
                <a:cubicBezTo>
                  <a:pt x="13708" y="16360"/>
                  <a:pt x="16424" y="12302"/>
                  <a:pt x="16264" y="8691"/>
                </a:cubicBezTo>
                <a:cubicBezTo>
                  <a:pt x="16743" y="8340"/>
                  <a:pt x="17191" y="7860"/>
                  <a:pt x="17542" y="7349"/>
                </a:cubicBezTo>
                <a:cubicBezTo>
                  <a:pt x="17063" y="7573"/>
                  <a:pt x="16583" y="7701"/>
                  <a:pt x="16040" y="7764"/>
                </a:cubicBezTo>
                <a:cubicBezTo>
                  <a:pt x="16583" y="7445"/>
                  <a:pt x="16999" y="6934"/>
                  <a:pt x="17191" y="6327"/>
                </a:cubicBezTo>
                <a:cubicBezTo>
                  <a:pt x="16679" y="6614"/>
                  <a:pt x="16136" y="6838"/>
                  <a:pt x="15561" y="6966"/>
                </a:cubicBezTo>
                <a:cubicBezTo>
                  <a:pt x="15082" y="6454"/>
                  <a:pt x="14411" y="6135"/>
                  <a:pt x="13676" y="6135"/>
                </a:cubicBezTo>
                <a:close/>
              </a:path>
            </a:pathLst>
          </a:custGeom>
          <a:solidFill>
            <a:srgbClr val="0D294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4FC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7"/>
          <p:cNvSpPr txBox="1"/>
          <p:nvPr/>
        </p:nvSpPr>
        <p:spPr>
          <a:xfrm>
            <a:off x="216927" y="197600"/>
            <a:ext cx="7635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F4F5FF"/>
                </a:solidFill>
                <a:latin typeface="Rubik"/>
                <a:ea typeface="Rubik"/>
                <a:cs typeface="Rubik"/>
                <a:sym typeface="Rubik"/>
              </a:rPr>
              <a:t>ICARUS</a:t>
            </a:r>
            <a:endParaRPr sz="500"/>
          </a:p>
        </p:txBody>
      </p:sp>
      <p:sp>
        <p:nvSpPr>
          <p:cNvPr id="257" name="Google Shape;257;p57"/>
          <p:cNvSpPr txBox="1"/>
          <p:nvPr/>
        </p:nvSpPr>
        <p:spPr>
          <a:xfrm>
            <a:off x="8059523" y="197600"/>
            <a:ext cx="10845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Crowdfunding</a:t>
            </a:r>
            <a:endParaRPr sz="500"/>
          </a:p>
        </p:txBody>
      </p:sp>
      <p:sp>
        <p:nvSpPr>
          <p:cNvPr id="258" name="Google Shape;258;p57"/>
          <p:cNvSpPr txBox="1"/>
          <p:nvPr/>
        </p:nvSpPr>
        <p:spPr>
          <a:xfrm>
            <a:off x="1327126" y="1005500"/>
            <a:ext cx="26883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History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Of Company</a:t>
            </a:r>
            <a:endParaRPr sz="500"/>
          </a:p>
        </p:txBody>
      </p:sp>
      <p:sp>
        <p:nvSpPr>
          <p:cNvPr id="259" name="Google Shape;259;p57"/>
          <p:cNvSpPr txBox="1"/>
          <p:nvPr/>
        </p:nvSpPr>
        <p:spPr>
          <a:xfrm>
            <a:off x="816677" y="826625"/>
            <a:ext cx="4188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No.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03</a:t>
            </a:r>
            <a:endParaRPr sz="500"/>
          </a:p>
        </p:txBody>
      </p:sp>
      <p:sp>
        <p:nvSpPr>
          <p:cNvPr id="260" name="Google Shape;260;p57"/>
          <p:cNvSpPr txBox="1"/>
          <p:nvPr/>
        </p:nvSpPr>
        <p:spPr>
          <a:xfrm>
            <a:off x="1327118" y="2266679"/>
            <a:ext cx="1702322" cy="610143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61" name="Google Shape;261;p57"/>
          <p:cNvSpPr txBox="1"/>
          <p:nvPr/>
        </p:nvSpPr>
        <p:spPr>
          <a:xfrm>
            <a:off x="1327126" y="3729325"/>
            <a:ext cx="17646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Lorem Ipsum Dolor</a:t>
            </a:r>
            <a:endParaRPr sz="500"/>
          </a:p>
        </p:txBody>
      </p:sp>
      <p:sp>
        <p:nvSpPr>
          <p:cNvPr id="262" name="Google Shape;262;p57"/>
          <p:cNvSpPr txBox="1"/>
          <p:nvPr/>
        </p:nvSpPr>
        <p:spPr>
          <a:xfrm>
            <a:off x="1327118" y="3977835"/>
            <a:ext cx="1764717" cy="610143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63" name="Google Shape;263;p57"/>
          <p:cNvSpPr txBox="1"/>
          <p:nvPr/>
        </p:nvSpPr>
        <p:spPr>
          <a:xfrm>
            <a:off x="6743700" y="1005500"/>
            <a:ext cx="18915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Lorem Ipsum Dolor</a:t>
            </a:r>
            <a:endParaRPr sz="500"/>
          </a:p>
        </p:txBody>
      </p:sp>
      <p:sp>
        <p:nvSpPr>
          <p:cNvPr id="264" name="Google Shape;264;p57"/>
          <p:cNvSpPr txBox="1"/>
          <p:nvPr/>
        </p:nvSpPr>
        <p:spPr>
          <a:xfrm>
            <a:off x="6743701" y="1254028"/>
            <a:ext cx="1764717" cy="610143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4FC"/>
        </a:solidFill>
      </p:bgPr>
    </p:bg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84"/>
          <p:cNvSpPr/>
          <p:nvPr/>
        </p:nvSpPr>
        <p:spPr>
          <a:xfrm>
            <a:off x="690271" y="2163382"/>
            <a:ext cx="4139565" cy="2625328"/>
          </a:xfrm>
          <a:prstGeom prst="rect">
            <a:avLst/>
          </a:prstGeom>
          <a:solidFill>
            <a:srgbClr val="0D294E"/>
          </a:solidFill>
          <a:ln>
            <a:noFill/>
          </a:ln>
          <a:effectLst>
            <a:outerShdw blurRad="1066800" rotWithShape="0" dir="5400000" dist="635000">
              <a:srgbClr val="000000">
                <a:alpha val="20784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Montserrat"/>
              <a:buNone/>
            </a:pPr>
            <a:r>
              <a:t/>
            </a:r>
            <a:endParaRPr b="0" i="0" sz="23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9" name="Google Shape;749;p84"/>
          <p:cNvSpPr txBox="1"/>
          <p:nvPr/>
        </p:nvSpPr>
        <p:spPr>
          <a:xfrm>
            <a:off x="1227000" y="812725"/>
            <a:ext cx="17274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Keep 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Contact</a:t>
            </a:r>
            <a:endParaRPr sz="500"/>
          </a:p>
        </p:txBody>
      </p:sp>
      <p:sp>
        <p:nvSpPr>
          <p:cNvPr id="750" name="Google Shape;750;p84"/>
          <p:cNvSpPr txBox="1"/>
          <p:nvPr/>
        </p:nvSpPr>
        <p:spPr>
          <a:xfrm>
            <a:off x="1254306" y="2453950"/>
            <a:ext cx="7869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Phone</a:t>
            </a:r>
            <a:endParaRPr sz="500"/>
          </a:p>
        </p:txBody>
      </p:sp>
      <p:sp>
        <p:nvSpPr>
          <p:cNvPr id="751" name="Google Shape;751;p84"/>
          <p:cNvSpPr txBox="1"/>
          <p:nvPr/>
        </p:nvSpPr>
        <p:spPr>
          <a:xfrm>
            <a:off x="1254288" y="2708317"/>
            <a:ext cx="13806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elit.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52" name="Google Shape;752;p84"/>
          <p:cNvSpPr txBox="1"/>
          <p:nvPr/>
        </p:nvSpPr>
        <p:spPr>
          <a:xfrm>
            <a:off x="1254305" y="3577825"/>
            <a:ext cx="8943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Address</a:t>
            </a:r>
            <a:endParaRPr sz="500"/>
          </a:p>
        </p:txBody>
      </p:sp>
      <p:sp>
        <p:nvSpPr>
          <p:cNvPr id="753" name="Google Shape;753;p84"/>
          <p:cNvSpPr txBox="1"/>
          <p:nvPr/>
        </p:nvSpPr>
        <p:spPr>
          <a:xfrm>
            <a:off x="3065577" y="2467125"/>
            <a:ext cx="7296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Email</a:t>
            </a:r>
            <a:endParaRPr sz="500"/>
          </a:p>
        </p:txBody>
      </p:sp>
      <p:sp>
        <p:nvSpPr>
          <p:cNvPr id="754" name="Google Shape;754;p84"/>
          <p:cNvSpPr txBox="1"/>
          <p:nvPr/>
        </p:nvSpPr>
        <p:spPr>
          <a:xfrm>
            <a:off x="3066222" y="3577825"/>
            <a:ext cx="8943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Website</a:t>
            </a:r>
            <a:endParaRPr sz="500"/>
          </a:p>
        </p:txBody>
      </p:sp>
      <p:sp>
        <p:nvSpPr>
          <p:cNvPr id="755" name="Google Shape;755;p84"/>
          <p:cNvSpPr txBox="1"/>
          <p:nvPr/>
        </p:nvSpPr>
        <p:spPr>
          <a:xfrm>
            <a:off x="1254288" y="3850224"/>
            <a:ext cx="13806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elit.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56" name="Google Shape;756;p84"/>
          <p:cNvSpPr txBox="1"/>
          <p:nvPr/>
        </p:nvSpPr>
        <p:spPr>
          <a:xfrm>
            <a:off x="3066234" y="2711811"/>
            <a:ext cx="13806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elit.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57" name="Google Shape;757;p84"/>
          <p:cNvSpPr txBox="1"/>
          <p:nvPr/>
        </p:nvSpPr>
        <p:spPr>
          <a:xfrm>
            <a:off x="3066234" y="3834124"/>
            <a:ext cx="13806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elit.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58" name="Google Shape;758;p84"/>
          <p:cNvSpPr txBox="1"/>
          <p:nvPr/>
        </p:nvSpPr>
        <p:spPr>
          <a:xfrm>
            <a:off x="5599824" y="3758477"/>
            <a:ext cx="2336006" cy="610143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59" name="Google Shape;759;p84"/>
          <p:cNvSpPr txBox="1"/>
          <p:nvPr/>
        </p:nvSpPr>
        <p:spPr>
          <a:xfrm>
            <a:off x="317827" y="197600"/>
            <a:ext cx="7296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ICARUS</a:t>
            </a:r>
            <a:endParaRPr sz="500"/>
          </a:p>
        </p:txBody>
      </p:sp>
      <p:sp>
        <p:nvSpPr>
          <p:cNvPr id="760" name="Google Shape;760;p84"/>
          <p:cNvSpPr txBox="1"/>
          <p:nvPr/>
        </p:nvSpPr>
        <p:spPr>
          <a:xfrm>
            <a:off x="8059523" y="197600"/>
            <a:ext cx="10188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Crowdfunding</a:t>
            </a:r>
            <a:endParaRPr sz="500"/>
          </a:p>
        </p:txBody>
      </p:sp>
      <p:sp>
        <p:nvSpPr>
          <p:cNvPr id="761" name="Google Shape;761;p84"/>
          <p:cNvSpPr/>
          <p:nvPr/>
        </p:nvSpPr>
        <p:spPr>
          <a:xfrm>
            <a:off x="8561784" y="1222444"/>
            <a:ext cx="582216" cy="3900487"/>
          </a:xfrm>
          <a:prstGeom prst="rect">
            <a:avLst/>
          </a:pr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372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84"/>
          <p:cNvSpPr txBox="1"/>
          <p:nvPr/>
        </p:nvSpPr>
        <p:spPr>
          <a:xfrm>
            <a:off x="5054882" y="3297150"/>
            <a:ext cx="7296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No.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30</a:t>
            </a:r>
            <a:endParaRPr sz="500"/>
          </a:p>
        </p:txBody>
      </p:sp>
      <p:sp>
        <p:nvSpPr>
          <p:cNvPr id="763" name="Google Shape;763;p84"/>
          <p:cNvSpPr/>
          <p:nvPr/>
        </p:nvSpPr>
        <p:spPr>
          <a:xfrm>
            <a:off x="454467" y="2676269"/>
            <a:ext cx="476250" cy="476251"/>
          </a:xfrm>
          <a:prstGeom prst="rect">
            <a:avLst/>
          </a:prstGeom>
          <a:solidFill>
            <a:srgbClr val="F37298"/>
          </a:solidFill>
          <a:ln>
            <a:noFill/>
          </a:ln>
          <a:effectLst>
            <a:outerShdw blurRad="1066800" rotWithShape="0" dir="5400000" dist="635000">
              <a:srgbClr val="000000">
                <a:alpha val="20784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Montserrat Black"/>
              <a:buNone/>
            </a:pPr>
            <a:r>
              <a:t/>
            </a:r>
            <a:endParaRPr b="0" i="0" sz="2300" u="none" cap="none" strike="noStrike">
              <a:solidFill>
                <a:srgbClr val="33333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64" name="Google Shape;764;p84"/>
          <p:cNvSpPr/>
          <p:nvPr/>
        </p:nvSpPr>
        <p:spPr>
          <a:xfrm>
            <a:off x="454467" y="3905534"/>
            <a:ext cx="476250" cy="476251"/>
          </a:xfrm>
          <a:prstGeom prst="rect">
            <a:avLst/>
          </a:prstGeom>
          <a:solidFill>
            <a:srgbClr val="F37298"/>
          </a:solidFill>
          <a:ln>
            <a:noFill/>
          </a:ln>
          <a:effectLst>
            <a:outerShdw blurRad="1066800" rotWithShape="0" dir="5400000" dist="635000">
              <a:srgbClr val="000000">
                <a:alpha val="20784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Montserrat Black"/>
              <a:buNone/>
            </a:pPr>
            <a:r>
              <a:t/>
            </a:r>
            <a:endParaRPr b="0" i="0" sz="2300" u="none" cap="none" strike="noStrike">
              <a:solidFill>
                <a:srgbClr val="33333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65" name="Google Shape;765;p84"/>
          <p:cNvSpPr/>
          <p:nvPr/>
        </p:nvSpPr>
        <p:spPr>
          <a:xfrm>
            <a:off x="454467" y="3290901"/>
            <a:ext cx="476250" cy="476251"/>
          </a:xfrm>
          <a:prstGeom prst="rect">
            <a:avLst/>
          </a:prstGeom>
          <a:solidFill>
            <a:srgbClr val="F37298"/>
          </a:solidFill>
          <a:ln>
            <a:noFill/>
          </a:ln>
          <a:effectLst>
            <a:outerShdw blurRad="1066800" rotWithShape="0" dir="5400000" dist="635000">
              <a:srgbClr val="000000">
                <a:alpha val="20784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Montserrat Black"/>
              <a:buNone/>
            </a:pPr>
            <a:r>
              <a:t/>
            </a:r>
            <a:endParaRPr b="0" i="0" sz="2300" u="none" cap="none" strike="noStrike">
              <a:solidFill>
                <a:srgbClr val="33333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66" name="Google Shape;766;p84"/>
          <p:cNvSpPr/>
          <p:nvPr/>
        </p:nvSpPr>
        <p:spPr>
          <a:xfrm>
            <a:off x="589722" y="3426141"/>
            <a:ext cx="205740" cy="205740"/>
          </a:xfrm>
          <a:custGeom>
            <a:rect b="b" l="l" r="r" t="t"/>
            <a:pathLst>
              <a:path extrusionOk="0" h="21600" w="2160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13484" y="4505"/>
                </a:moveTo>
                <a:lnTo>
                  <a:pt x="11727" y="4505"/>
                </a:lnTo>
                <a:cubicBezTo>
                  <a:pt x="9905" y="4505"/>
                  <a:pt x="9075" y="5272"/>
                  <a:pt x="9011" y="6774"/>
                </a:cubicBezTo>
                <a:lnTo>
                  <a:pt x="9011" y="9011"/>
                </a:lnTo>
                <a:lnTo>
                  <a:pt x="7221" y="9011"/>
                </a:lnTo>
                <a:lnTo>
                  <a:pt x="7221" y="10832"/>
                </a:lnTo>
                <a:lnTo>
                  <a:pt x="9011" y="10832"/>
                </a:lnTo>
                <a:lnTo>
                  <a:pt x="9011" y="17095"/>
                </a:lnTo>
                <a:lnTo>
                  <a:pt x="11695" y="17095"/>
                </a:lnTo>
                <a:lnTo>
                  <a:pt x="11695" y="10832"/>
                </a:lnTo>
                <a:lnTo>
                  <a:pt x="13292" y="10832"/>
                </a:lnTo>
                <a:lnTo>
                  <a:pt x="13484" y="9011"/>
                </a:lnTo>
                <a:lnTo>
                  <a:pt x="11695" y="9011"/>
                </a:lnTo>
                <a:lnTo>
                  <a:pt x="11695" y="7924"/>
                </a:lnTo>
                <a:cubicBezTo>
                  <a:pt x="11695" y="7445"/>
                  <a:pt x="11759" y="7253"/>
                  <a:pt x="12174" y="7221"/>
                </a:cubicBezTo>
                <a:lnTo>
                  <a:pt x="13484" y="7221"/>
                </a:lnTo>
                <a:lnTo>
                  <a:pt x="13484" y="4505"/>
                </a:lnTo>
                <a:close/>
              </a:path>
            </a:pathLst>
          </a:custGeom>
          <a:solidFill>
            <a:srgbClr val="0D294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84"/>
          <p:cNvSpPr/>
          <p:nvPr/>
        </p:nvSpPr>
        <p:spPr>
          <a:xfrm>
            <a:off x="589722" y="2811525"/>
            <a:ext cx="205740" cy="205740"/>
          </a:xfrm>
          <a:custGeom>
            <a:rect b="b" l="l" r="r" t="t"/>
            <a:pathLst>
              <a:path extrusionOk="0" h="21600" w="2160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9011" y="9011"/>
                </a:moveTo>
                <a:lnTo>
                  <a:pt x="7221" y="9011"/>
                </a:lnTo>
                <a:lnTo>
                  <a:pt x="7221" y="14379"/>
                </a:lnTo>
                <a:lnTo>
                  <a:pt x="9011" y="14379"/>
                </a:lnTo>
                <a:lnTo>
                  <a:pt x="9011" y="9011"/>
                </a:lnTo>
                <a:close/>
                <a:moveTo>
                  <a:pt x="15305" y="11375"/>
                </a:moveTo>
                <a:cubicBezTo>
                  <a:pt x="15305" y="8499"/>
                  <a:pt x="12589" y="8531"/>
                  <a:pt x="11727" y="9905"/>
                </a:cubicBezTo>
                <a:lnTo>
                  <a:pt x="11695" y="10001"/>
                </a:lnTo>
                <a:lnTo>
                  <a:pt x="11695" y="9011"/>
                </a:lnTo>
                <a:lnTo>
                  <a:pt x="9905" y="9011"/>
                </a:lnTo>
                <a:lnTo>
                  <a:pt x="9905" y="14379"/>
                </a:lnTo>
                <a:lnTo>
                  <a:pt x="11695" y="14379"/>
                </a:lnTo>
                <a:lnTo>
                  <a:pt x="11695" y="11822"/>
                </a:lnTo>
                <a:cubicBezTo>
                  <a:pt x="11695" y="10353"/>
                  <a:pt x="13388" y="10161"/>
                  <a:pt x="13484" y="11663"/>
                </a:cubicBezTo>
                <a:lnTo>
                  <a:pt x="13484" y="14379"/>
                </a:lnTo>
                <a:lnTo>
                  <a:pt x="15305" y="14379"/>
                </a:lnTo>
                <a:lnTo>
                  <a:pt x="15305" y="11375"/>
                </a:lnTo>
                <a:close/>
                <a:moveTo>
                  <a:pt x="8116" y="6199"/>
                </a:moveTo>
                <a:cubicBezTo>
                  <a:pt x="7573" y="6199"/>
                  <a:pt x="7125" y="6646"/>
                  <a:pt x="7125" y="7221"/>
                </a:cubicBezTo>
                <a:cubicBezTo>
                  <a:pt x="7125" y="7764"/>
                  <a:pt x="7573" y="8212"/>
                  <a:pt x="8116" y="8212"/>
                </a:cubicBezTo>
                <a:cubicBezTo>
                  <a:pt x="8659" y="8212"/>
                  <a:pt x="9107" y="7764"/>
                  <a:pt x="9107" y="7221"/>
                </a:cubicBezTo>
                <a:cubicBezTo>
                  <a:pt x="9107" y="6646"/>
                  <a:pt x="8659" y="6199"/>
                  <a:pt x="8116" y="6199"/>
                </a:cubicBezTo>
                <a:close/>
              </a:path>
            </a:pathLst>
          </a:custGeom>
          <a:solidFill>
            <a:srgbClr val="0D294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84"/>
          <p:cNvSpPr/>
          <p:nvPr/>
        </p:nvSpPr>
        <p:spPr>
          <a:xfrm>
            <a:off x="606940" y="4040789"/>
            <a:ext cx="205740" cy="205740"/>
          </a:xfrm>
          <a:custGeom>
            <a:rect b="b" l="l" r="r" t="t"/>
            <a:pathLst>
              <a:path extrusionOk="0" h="21600" w="2160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13676" y="6135"/>
                </a:moveTo>
                <a:cubicBezTo>
                  <a:pt x="11982" y="6135"/>
                  <a:pt x="10800" y="7701"/>
                  <a:pt x="11151" y="9330"/>
                </a:cubicBezTo>
                <a:cubicBezTo>
                  <a:pt x="9011" y="9202"/>
                  <a:pt x="7125" y="8180"/>
                  <a:pt x="5847" y="6614"/>
                </a:cubicBezTo>
                <a:cubicBezTo>
                  <a:pt x="5144" y="7764"/>
                  <a:pt x="5496" y="9298"/>
                  <a:pt x="6646" y="10065"/>
                </a:cubicBezTo>
                <a:cubicBezTo>
                  <a:pt x="6199" y="10065"/>
                  <a:pt x="5815" y="9937"/>
                  <a:pt x="5464" y="9746"/>
                </a:cubicBezTo>
                <a:cubicBezTo>
                  <a:pt x="5432" y="10928"/>
                  <a:pt x="6295" y="12046"/>
                  <a:pt x="7541" y="12270"/>
                </a:cubicBezTo>
                <a:cubicBezTo>
                  <a:pt x="7189" y="12398"/>
                  <a:pt x="6774" y="12398"/>
                  <a:pt x="6359" y="12334"/>
                </a:cubicBezTo>
                <a:cubicBezTo>
                  <a:pt x="6710" y="13356"/>
                  <a:pt x="7669" y="14091"/>
                  <a:pt x="8787" y="14123"/>
                </a:cubicBezTo>
                <a:cubicBezTo>
                  <a:pt x="7701" y="14986"/>
                  <a:pt x="6327" y="15369"/>
                  <a:pt x="4953" y="15209"/>
                </a:cubicBezTo>
                <a:cubicBezTo>
                  <a:pt x="6103" y="15944"/>
                  <a:pt x="7477" y="16360"/>
                  <a:pt x="8915" y="16360"/>
                </a:cubicBezTo>
                <a:cubicBezTo>
                  <a:pt x="13708" y="16360"/>
                  <a:pt x="16424" y="12302"/>
                  <a:pt x="16264" y="8691"/>
                </a:cubicBezTo>
                <a:cubicBezTo>
                  <a:pt x="16743" y="8340"/>
                  <a:pt x="17191" y="7860"/>
                  <a:pt x="17542" y="7349"/>
                </a:cubicBezTo>
                <a:cubicBezTo>
                  <a:pt x="17063" y="7573"/>
                  <a:pt x="16583" y="7701"/>
                  <a:pt x="16040" y="7764"/>
                </a:cubicBezTo>
                <a:cubicBezTo>
                  <a:pt x="16583" y="7445"/>
                  <a:pt x="16999" y="6934"/>
                  <a:pt x="17191" y="6327"/>
                </a:cubicBezTo>
                <a:cubicBezTo>
                  <a:pt x="16679" y="6614"/>
                  <a:pt x="16136" y="6838"/>
                  <a:pt x="15561" y="6966"/>
                </a:cubicBezTo>
                <a:cubicBezTo>
                  <a:pt x="15082" y="6454"/>
                  <a:pt x="14411" y="6135"/>
                  <a:pt x="13676" y="6135"/>
                </a:cubicBezTo>
                <a:close/>
              </a:path>
            </a:pathLst>
          </a:custGeom>
          <a:solidFill>
            <a:srgbClr val="0D294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294E"/>
        </a:solidFill>
      </p:bgPr>
    </p:bg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85"/>
          <p:cNvSpPr txBox="1"/>
          <p:nvPr/>
        </p:nvSpPr>
        <p:spPr>
          <a:xfrm>
            <a:off x="5535301" y="334550"/>
            <a:ext cx="16092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Keep 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Contact</a:t>
            </a:r>
            <a:endParaRPr sz="500"/>
          </a:p>
        </p:txBody>
      </p:sp>
      <p:sp>
        <p:nvSpPr>
          <p:cNvPr id="774" name="Google Shape;774;p85"/>
          <p:cNvSpPr txBox="1"/>
          <p:nvPr/>
        </p:nvSpPr>
        <p:spPr>
          <a:xfrm>
            <a:off x="6407701" y="1315395"/>
            <a:ext cx="2379111" cy="610143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75" name="Google Shape;775;p85"/>
          <p:cNvSpPr txBox="1"/>
          <p:nvPr/>
        </p:nvSpPr>
        <p:spPr>
          <a:xfrm>
            <a:off x="1457872" y="2743275"/>
            <a:ext cx="7176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Phone</a:t>
            </a:r>
            <a:endParaRPr sz="500"/>
          </a:p>
        </p:txBody>
      </p:sp>
      <p:sp>
        <p:nvSpPr>
          <p:cNvPr id="776" name="Google Shape;776;p85"/>
          <p:cNvSpPr txBox="1"/>
          <p:nvPr/>
        </p:nvSpPr>
        <p:spPr>
          <a:xfrm>
            <a:off x="1457885" y="2997639"/>
            <a:ext cx="13806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elit.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77" name="Google Shape;777;p85"/>
          <p:cNvSpPr txBox="1"/>
          <p:nvPr/>
        </p:nvSpPr>
        <p:spPr>
          <a:xfrm>
            <a:off x="1457871" y="3867150"/>
            <a:ext cx="9192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Address</a:t>
            </a:r>
            <a:endParaRPr sz="500"/>
          </a:p>
        </p:txBody>
      </p:sp>
      <p:sp>
        <p:nvSpPr>
          <p:cNvPr id="778" name="Google Shape;778;p85"/>
          <p:cNvSpPr txBox="1"/>
          <p:nvPr/>
        </p:nvSpPr>
        <p:spPr>
          <a:xfrm>
            <a:off x="3269179" y="2756450"/>
            <a:ext cx="7176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Email</a:t>
            </a:r>
            <a:endParaRPr sz="500"/>
          </a:p>
        </p:txBody>
      </p:sp>
      <p:sp>
        <p:nvSpPr>
          <p:cNvPr id="779" name="Google Shape;779;p85"/>
          <p:cNvSpPr txBox="1"/>
          <p:nvPr/>
        </p:nvSpPr>
        <p:spPr>
          <a:xfrm>
            <a:off x="3269824" y="3867150"/>
            <a:ext cx="7860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Website</a:t>
            </a:r>
            <a:endParaRPr sz="500"/>
          </a:p>
        </p:txBody>
      </p:sp>
      <p:sp>
        <p:nvSpPr>
          <p:cNvPr id="780" name="Google Shape;780;p85"/>
          <p:cNvSpPr txBox="1"/>
          <p:nvPr/>
        </p:nvSpPr>
        <p:spPr>
          <a:xfrm>
            <a:off x="1457885" y="4139546"/>
            <a:ext cx="13806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elit.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81" name="Google Shape;781;p85"/>
          <p:cNvSpPr txBox="1"/>
          <p:nvPr/>
        </p:nvSpPr>
        <p:spPr>
          <a:xfrm>
            <a:off x="3269831" y="3001133"/>
            <a:ext cx="13806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elit.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82" name="Google Shape;782;p85"/>
          <p:cNvSpPr txBox="1"/>
          <p:nvPr/>
        </p:nvSpPr>
        <p:spPr>
          <a:xfrm>
            <a:off x="3269831" y="4123446"/>
            <a:ext cx="13806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elit.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83" name="Google Shape;783;p85"/>
          <p:cNvSpPr/>
          <p:nvPr/>
        </p:nvSpPr>
        <p:spPr>
          <a:xfrm>
            <a:off x="250870" y="1658285"/>
            <a:ext cx="476250" cy="476251"/>
          </a:xfrm>
          <a:prstGeom prst="rect">
            <a:avLst/>
          </a:prstGeom>
          <a:solidFill>
            <a:srgbClr val="F37298"/>
          </a:solidFill>
          <a:ln>
            <a:noFill/>
          </a:ln>
          <a:effectLst>
            <a:outerShdw blurRad="1066800" rotWithShape="0" dir="5400000" dist="635000">
              <a:srgbClr val="000000">
                <a:alpha val="20784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Montserrat Black"/>
              <a:buNone/>
            </a:pPr>
            <a:r>
              <a:t/>
            </a:r>
            <a:endParaRPr b="0" i="0" sz="2300" u="none" cap="none" strike="noStrike">
              <a:solidFill>
                <a:srgbClr val="33333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84" name="Google Shape;784;p85"/>
          <p:cNvSpPr/>
          <p:nvPr/>
        </p:nvSpPr>
        <p:spPr>
          <a:xfrm>
            <a:off x="250870" y="2887549"/>
            <a:ext cx="476250" cy="476251"/>
          </a:xfrm>
          <a:prstGeom prst="rect">
            <a:avLst/>
          </a:prstGeom>
          <a:solidFill>
            <a:srgbClr val="F37298"/>
          </a:solidFill>
          <a:ln>
            <a:noFill/>
          </a:ln>
          <a:effectLst>
            <a:outerShdw blurRad="1066800" rotWithShape="0" dir="5400000" dist="635000">
              <a:srgbClr val="000000">
                <a:alpha val="20784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Montserrat Black"/>
              <a:buNone/>
            </a:pPr>
            <a:r>
              <a:t/>
            </a:r>
            <a:endParaRPr b="0" i="0" sz="2300" u="none" cap="none" strike="noStrike">
              <a:solidFill>
                <a:srgbClr val="33333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85" name="Google Shape;785;p85"/>
          <p:cNvSpPr/>
          <p:nvPr/>
        </p:nvSpPr>
        <p:spPr>
          <a:xfrm>
            <a:off x="250870" y="2272917"/>
            <a:ext cx="476250" cy="476251"/>
          </a:xfrm>
          <a:prstGeom prst="rect">
            <a:avLst/>
          </a:prstGeom>
          <a:solidFill>
            <a:srgbClr val="F37298"/>
          </a:solidFill>
          <a:ln>
            <a:noFill/>
          </a:ln>
          <a:effectLst>
            <a:outerShdw blurRad="1066800" rotWithShape="0" dir="5400000" dist="635000">
              <a:srgbClr val="000000">
                <a:alpha val="20784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Montserrat Black"/>
              <a:buNone/>
            </a:pPr>
            <a:r>
              <a:t/>
            </a:r>
            <a:endParaRPr b="0" i="0" sz="2300" u="none" cap="none" strike="noStrike">
              <a:solidFill>
                <a:srgbClr val="33333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86" name="Google Shape;786;p85"/>
          <p:cNvSpPr/>
          <p:nvPr/>
        </p:nvSpPr>
        <p:spPr>
          <a:xfrm>
            <a:off x="386125" y="2408157"/>
            <a:ext cx="205740" cy="205740"/>
          </a:xfrm>
          <a:custGeom>
            <a:rect b="b" l="l" r="r" t="t"/>
            <a:pathLst>
              <a:path extrusionOk="0" h="21600" w="2160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13484" y="4505"/>
                </a:moveTo>
                <a:lnTo>
                  <a:pt x="11727" y="4505"/>
                </a:lnTo>
                <a:cubicBezTo>
                  <a:pt x="9905" y="4505"/>
                  <a:pt x="9075" y="5272"/>
                  <a:pt x="9011" y="6774"/>
                </a:cubicBezTo>
                <a:lnTo>
                  <a:pt x="9011" y="9011"/>
                </a:lnTo>
                <a:lnTo>
                  <a:pt x="7221" y="9011"/>
                </a:lnTo>
                <a:lnTo>
                  <a:pt x="7221" y="10832"/>
                </a:lnTo>
                <a:lnTo>
                  <a:pt x="9011" y="10832"/>
                </a:lnTo>
                <a:lnTo>
                  <a:pt x="9011" y="17095"/>
                </a:lnTo>
                <a:lnTo>
                  <a:pt x="11695" y="17095"/>
                </a:lnTo>
                <a:lnTo>
                  <a:pt x="11695" y="10832"/>
                </a:lnTo>
                <a:lnTo>
                  <a:pt x="13292" y="10832"/>
                </a:lnTo>
                <a:lnTo>
                  <a:pt x="13484" y="9011"/>
                </a:lnTo>
                <a:lnTo>
                  <a:pt x="11695" y="9011"/>
                </a:lnTo>
                <a:lnTo>
                  <a:pt x="11695" y="7924"/>
                </a:lnTo>
                <a:cubicBezTo>
                  <a:pt x="11695" y="7445"/>
                  <a:pt x="11759" y="7253"/>
                  <a:pt x="12174" y="7221"/>
                </a:cubicBezTo>
                <a:lnTo>
                  <a:pt x="13484" y="7221"/>
                </a:lnTo>
                <a:lnTo>
                  <a:pt x="13484" y="4505"/>
                </a:lnTo>
                <a:close/>
              </a:path>
            </a:pathLst>
          </a:custGeom>
          <a:solidFill>
            <a:srgbClr val="0D294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85"/>
          <p:cNvSpPr/>
          <p:nvPr/>
        </p:nvSpPr>
        <p:spPr>
          <a:xfrm>
            <a:off x="386125" y="1793540"/>
            <a:ext cx="205740" cy="205740"/>
          </a:xfrm>
          <a:custGeom>
            <a:rect b="b" l="l" r="r" t="t"/>
            <a:pathLst>
              <a:path extrusionOk="0" h="21600" w="2160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9011" y="9011"/>
                </a:moveTo>
                <a:lnTo>
                  <a:pt x="7221" y="9011"/>
                </a:lnTo>
                <a:lnTo>
                  <a:pt x="7221" y="14379"/>
                </a:lnTo>
                <a:lnTo>
                  <a:pt x="9011" y="14379"/>
                </a:lnTo>
                <a:lnTo>
                  <a:pt x="9011" y="9011"/>
                </a:lnTo>
                <a:close/>
                <a:moveTo>
                  <a:pt x="15305" y="11375"/>
                </a:moveTo>
                <a:cubicBezTo>
                  <a:pt x="15305" y="8499"/>
                  <a:pt x="12589" y="8531"/>
                  <a:pt x="11727" y="9905"/>
                </a:cubicBezTo>
                <a:lnTo>
                  <a:pt x="11695" y="10001"/>
                </a:lnTo>
                <a:lnTo>
                  <a:pt x="11695" y="9011"/>
                </a:lnTo>
                <a:lnTo>
                  <a:pt x="9905" y="9011"/>
                </a:lnTo>
                <a:lnTo>
                  <a:pt x="9905" y="14379"/>
                </a:lnTo>
                <a:lnTo>
                  <a:pt x="11695" y="14379"/>
                </a:lnTo>
                <a:lnTo>
                  <a:pt x="11695" y="11822"/>
                </a:lnTo>
                <a:cubicBezTo>
                  <a:pt x="11695" y="10353"/>
                  <a:pt x="13388" y="10161"/>
                  <a:pt x="13484" y="11663"/>
                </a:cubicBezTo>
                <a:lnTo>
                  <a:pt x="13484" y="14379"/>
                </a:lnTo>
                <a:lnTo>
                  <a:pt x="15305" y="14379"/>
                </a:lnTo>
                <a:lnTo>
                  <a:pt x="15305" y="11375"/>
                </a:lnTo>
                <a:close/>
                <a:moveTo>
                  <a:pt x="8116" y="6199"/>
                </a:moveTo>
                <a:cubicBezTo>
                  <a:pt x="7573" y="6199"/>
                  <a:pt x="7125" y="6646"/>
                  <a:pt x="7125" y="7221"/>
                </a:cubicBezTo>
                <a:cubicBezTo>
                  <a:pt x="7125" y="7764"/>
                  <a:pt x="7573" y="8212"/>
                  <a:pt x="8116" y="8212"/>
                </a:cubicBezTo>
                <a:cubicBezTo>
                  <a:pt x="8659" y="8212"/>
                  <a:pt x="9107" y="7764"/>
                  <a:pt x="9107" y="7221"/>
                </a:cubicBezTo>
                <a:cubicBezTo>
                  <a:pt x="9107" y="6646"/>
                  <a:pt x="8659" y="6199"/>
                  <a:pt x="8116" y="6199"/>
                </a:cubicBezTo>
                <a:close/>
              </a:path>
            </a:pathLst>
          </a:custGeom>
          <a:solidFill>
            <a:srgbClr val="0D294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85"/>
          <p:cNvSpPr/>
          <p:nvPr/>
        </p:nvSpPr>
        <p:spPr>
          <a:xfrm>
            <a:off x="403343" y="3022804"/>
            <a:ext cx="205740" cy="205740"/>
          </a:xfrm>
          <a:custGeom>
            <a:rect b="b" l="l" r="r" t="t"/>
            <a:pathLst>
              <a:path extrusionOk="0" h="21600" w="2160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13676" y="6135"/>
                </a:moveTo>
                <a:cubicBezTo>
                  <a:pt x="11982" y="6135"/>
                  <a:pt x="10800" y="7701"/>
                  <a:pt x="11151" y="9330"/>
                </a:cubicBezTo>
                <a:cubicBezTo>
                  <a:pt x="9011" y="9202"/>
                  <a:pt x="7125" y="8180"/>
                  <a:pt x="5847" y="6614"/>
                </a:cubicBezTo>
                <a:cubicBezTo>
                  <a:pt x="5144" y="7764"/>
                  <a:pt x="5496" y="9298"/>
                  <a:pt x="6646" y="10065"/>
                </a:cubicBezTo>
                <a:cubicBezTo>
                  <a:pt x="6199" y="10065"/>
                  <a:pt x="5815" y="9937"/>
                  <a:pt x="5464" y="9746"/>
                </a:cubicBezTo>
                <a:cubicBezTo>
                  <a:pt x="5432" y="10928"/>
                  <a:pt x="6295" y="12046"/>
                  <a:pt x="7541" y="12270"/>
                </a:cubicBezTo>
                <a:cubicBezTo>
                  <a:pt x="7189" y="12398"/>
                  <a:pt x="6774" y="12398"/>
                  <a:pt x="6359" y="12334"/>
                </a:cubicBezTo>
                <a:cubicBezTo>
                  <a:pt x="6710" y="13356"/>
                  <a:pt x="7669" y="14091"/>
                  <a:pt x="8787" y="14123"/>
                </a:cubicBezTo>
                <a:cubicBezTo>
                  <a:pt x="7701" y="14986"/>
                  <a:pt x="6327" y="15369"/>
                  <a:pt x="4953" y="15209"/>
                </a:cubicBezTo>
                <a:cubicBezTo>
                  <a:pt x="6103" y="15944"/>
                  <a:pt x="7477" y="16360"/>
                  <a:pt x="8915" y="16360"/>
                </a:cubicBezTo>
                <a:cubicBezTo>
                  <a:pt x="13708" y="16360"/>
                  <a:pt x="16424" y="12302"/>
                  <a:pt x="16264" y="8691"/>
                </a:cubicBezTo>
                <a:cubicBezTo>
                  <a:pt x="16743" y="8340"/>
                  <a:pt x="17191" y="7860"/>
                  <a:pt x="17542" y="7349"/>
                </a:cubicBezTo>
                <a:cubicBezTo>
                  <a:pt x="17063" y="7573"/>
                  <a:pt x="16583" y="7701"/>
                  <a:pt x="16040" y="7764"/>
                </a:cubicBezTo>
                <a:cubicBezTo>
                  <a:pt x="16583" y="7445"/>
                  <a:pt x="16999" y="6934"/>
                  <a:pt x="17191" y="6327"/>
                </a:cubicBezTo>
                <a:cubicBezTo>
                  <a:pt x="16679" y="6614"/>
                  <a:pt x="16136" y="6838"/>
                  <a:pt x="15561" y="6966"/>
                </a:cubicBezTo>
                <a:cubicBezTo>
                  <a:pt x="15082" y="6454"/>
                  <a:pt x="14411" y="6135"/>
                  <a:pt x="13676" y="6135"/>
                </a:cubicBezTo>
                <a:close/>
              </a:path>
            </a:pathLst>
          </a:custGeom>
          <a:solidFill>
            <a:srgbClr val="0D294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85"/>
          <p:cNvSpPr txBox="1"/>
          <p:nvPr/>
        </p:nvSpPr>
        <p:spPr>
          <a:xfrm>
            <a:off x="216926" y="197600"/>
            <a:ext cx="6456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EEF4FC"/>
                </a:solidFill>
                <a:latin typeface="Rubik"/>
                <a:ea typeface="Rubik"/>
                <a:cs typeface="Rubik"/>
                <a:sym typeface="Rubik"/>
              </a:rPr>
              <a:t>ICARUS</a:t>
            </a:r>
            <a:endParaRPr sz="500"/>
          </a:p>
        </p:txBody>
      </p:sp>
      <p:sp>
        <p:nvSpPr>
          <p:cNvPr id="790" name="Google Shape;790;p85"/>
          <p:cNvSpPr txBox="1"/>
          <p:nvPr/>
        </p:nvSpPr>
        <p:spPr>
          <a:xfrm>
            <a:off x="8059523" y="197600"/>
            <a:ext cx="10845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Crowdfunding</a:t>
            </a:r>
            <a:endParaRPr sz="500"/>
          </a:p>
        </p:txBody>
      </p:sp>
      <p:sp>
        <p:nvSpPr>
          <p:cNvPr id="791" name="Google Shape;791;p85"/>
          <p:cNvSpPr txBox="1"/>
          <p:nvPr/>
        </p:nvSpPr>
        <p:spPr>
          <a:xfrm>
            <a:off x="4984328" y="2134525"/>
            <a:ext cx="4761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No.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31</a:t>
            </a:r>
            <a:endParaRPr sz="5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294E"/>
        </a:solidFill>
      </p:bgPr>
    </p:bg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86"/>
          <p:cNvSpPr/>
          <p:nvPr/>
        </p:nvSpPr>
        <p:spPr>
          <a:xfrm>
            <a:off x="3814763" y="1285875"/>
            <a:ext cx="4243145" cy="2571750"/>
          </a:xfrm>
          <a:prstGeom prst="rect">
            <a:avLst/>
          </a:prstGeom>
          <a:solidFill>
            <a:srgbClr val="EEF4FC"/>
          </a:solidFill>
          <a:ln>
            <a:noFill/>
          </a:ln>
          <a:effectLst>
            <a:outerShdw blurRad="1066800" rotWithShape="0" dir="5400000" dist="635000">
              <a:srgbClr val="000000">
                <a:alpha val="20784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Montserrat"/>
              <a:buNone/>
            </a:pPr>
            <a:r>
              <a:t/>
            </a:r>
            <a:endParaRPr b="0" i="0" sz="23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7" name="Google Shape;797;p86"/>
          <p:cNvSpPr txBox="1"/>
          <p:nvPr/>
        </p:nvSpPr>
        <p:spPr>
          <a:xfrm>
            <a:off x="3682600" y="1072350"/>
            <a:ext cx="28980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This Time For</a:t>
            </a:r>
            <a:endParaRPr sz="500"/>
          </a:p>
        </p:txBody>
      </p:sp>
      <p:sp>
        <p:nvSpPr>
          <p:cNvPr id="798" name="Google Shape;798;p86"/>
          <p:cNvSpPr txBox="1"/>
          <p:nvPr/>
        </p:nvSpPr>
        <p:spPr>
          <a:xfrm>
            <a:off x="4788358" y="2159919"/>
            <a:ext cx="2379111" cy="610143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99" name="Google Shape;799;p86"/>
          <p:cNvSpPr txBox="1"/>
          <p:nvPr/>
        </p:nvSpPr>
        <p:spPr>
          <a:xfrm>
            <a:off x="6245925" y="3644100"/>
            <a:ext cx="15834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Break</a:t>
            </a:r>
            <a:endParaRPr sz="500"/>
          </a:p>
        </p:txBody>
      </p:sp>
      <p:sp>
        <p:nvSpPr>
          <p:cNvPr id="800" name="Google Shape;800;p86"/>
          <p:cNvSpPr txBox="1"/>
          <p:nvPr/>
        </p:nvSpPr>
        <p:spPr>
          <a:xfrm>
            <a:off x="216928" y="197600"/>
            <a:ext cx="8676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EEF4FC"/>
                </a:solidFill>
                <a:latin typeface="Rubik"/>
                <a:ea typeface="Rubik"/>
                <a:cs typeface="Rubik"/>
                <a:sym typeface="Rubik"/>
              </a:rPr>
              <a:t>ICARUS</a:t>
            </a:r>
            <a:endParaRPr sz="500"/>
          </a:p>
        </p:txBody>
      </p:sp>
      <p:sp>
        <p:nvSpPr>
          <p:cNvPr id="801" name="Google Shape;801;p86"/>
          <p:cNvSpPr txBox="1"/>
          <p:nvPr/>
        </p:nvSpPr>
        <p:spPr>
          <a:xfrm>
            <a:off x="8059523" y="197600"/>
            <a:ext cx="10188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Crowdfunding</a:t>
            </a:r>
            <a:endParaRPr sz="500"/>
          </a:p>
        </p:txBody>
      </p:sp>
      <p:sp>
        <p:nvSpPr>
          <p:cNvPr id="802" name="Google Shape;802;p86"/>
          <p:cNvSpPr txBox="1"/>
          <p:nvPr/>
        </p:nvSpPr>
        <p:spPr>
          <a:xfrm>
            <a:off x="1086113" y="4170500"/>
            <a:ext cx="8676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No.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32</a:t>
            </a:r>
            <a:endParaRPr sz="5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4FC"/>
        </a:solidFill>
      </p:bgPr>
    </p:bg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87"/>
          <p:cNvSpPr/>
          <p:nvPr/>
        </p:nvSpPr>
        <p:spPr>
          <a:xfrm>
            <a:off x="1108181" y="0"/>
            <a:ext cx="1817185" cy="5143500"/>
          </a:xfrm>
          <a:prstGeom prst="rect">
            <a:avLst/>
          </a:prstGeom>
          <a:solidFill>
            <a:srgbClr val="0D294E"/>
          </a:solidFill>
          <a:ln>
            <a:noFill/>
          </a:ln>
          <a:effectLst>
            <a:outerShdw blurRad="1066800" rotWithShape="0" dir="5400000" dist="635000">
              <a:srgbClr val="000000">
                <a:alpha val="20784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Montserrat"/>
              <a:buNone/>
            </a:pPr>
            <a:r>
              <a:t/>
            </a:r>
            <a:endParaRPr b="0" i="0" sz="23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8" name="Google Shape;808;p87"/>
          <p:cNvSpPr txBox="1"/>
          <p:nvPr/>
        </p:nvSpPr>
        <p:spPr>
          <a:xfrm>
            <a:off x="2589558" y="1065200"/>
            <a:ext cx="1097777" cy="121187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This 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Time 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For</a:t>
            </a:r>
            <a:endParaRPr sz="500"/>
          </a:p>
        </p:txBody>
      </p:sp>
      <p:sp>
        <p:nvSpPr>
          <p:cNvPr id="809" name="Google Shape;809;p87"/>
          <p:cNvSpPr txBox="1"/>
          <p:nvPr/>
        </p:nvSpPr>
        <p:spPr>
          <a:xfrm>
            <a:off x="3459882" y="3814775"/>
            <a:ext cx="17373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Break</a:t>
            </a:r>
            <a:endParaRPr sz="500"/>
          </a:p>
        </p:txBody>
      </p:sp>
      <p:sp>
        <p:nvSpPr>
          <p:cNvPr id="810" name="Google Shape;810;p87"/>
          <p:cNvSpPr txBox="1"/>
          <p:nvPr/>
        </p:nvSpPr>
        <p:spPr>
          <a:xfrm>
            <a:off x="7096397" y="1403747"/>
            <a:ext cx="1664429" cy="2159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298"/>
              </a:buClr>
              <a:buSzPts val="1600"/>
              <a:buFont typeface="Rubik"/>
              <a:buNone/>
            </a:pPr>
            <a:r>
              <a:rPr b="0" i="1" lang="id" sz="1600" u="none" cap="none" strike="noStrike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“This is a quote. Words full of wisdom that someone important said and can make the reader get inspired.”</a:t>
            </a:r>
            <a:endParaRPr b="0" i="1" sz="1600" u="none" cap="none" strike="noStrike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11" name="Google Shape;811;p87"/>
          <p:cNvSpPr txBox="1"/>
          <p:nvPr/>
        </p:nvSpPr>
        <p:spPr>
          <a:xfrm>
            <a:off x="1236093" y="4170500"/>
            <a:ext cx="5232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No.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33</a:t>
            </a:r>
            <a:endParaRPr sz="500"/>
          </a:p>
        </p:txBody>
      </p:sp>
      <p:sp>
        <p:nvSpPr>
          <p:cNvPr id="812" name="Google Shape;812;p87"/>
          <p:cNvSpPr txBox="1"/>
          <p:nvPr/>
        </p:nvSpPr>
        <p:spPr>
          <a:xfrm>
            <a:off x="216926" y="197600"/>
            <a:ext cx="6561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ICARUS</a:t>
            </a:r>
            <a:endParaRPr sz="500"/>
          </a:p>
        </p:txBody>
      </p:sp>
      <p:sp>
        <p:nvSpPr>
          <p:cNvPr id="813" name="Google Shape;813;p87"/>
          <p:cNvSpPr txBox="1"/>
          <p:nvPr/>
        </p:nvSpPr>
        <p:spPr>
          <a:xfrm>
            <a:off x="8059522" y="197600"/>
            <a:ext cx="11799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Crowdfunding</a:t>
            </a:r>
            <a:endParaRPr sz="5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294E"/>
        </a:solidFill>
      </p:bgPr>
    </p:bg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88"/>
          <p:cNvSpPr txBox="1"/>
          <p:nvPr/>
        </p:nvSpPr>
        <p:spPr>
          <a:xfrm>
            <a:off x="1035801" y="1225925"/>
            <a:ext cx="23790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Break Time</a:t>
            </a:r>
            <a:endParaRPr sz="500"/>
          </a:p>
        </p:txBody>
      </p:sp>
      <p:sp>
        <p:nvSpPr>
          <p:cNvPr id="819" name="Google Shape;819;p88"/>
          <p:cNvSpPr/>
          <p:nvPr/>
        </p:nvSpPr>
        <p:spPr>
          <a:xfrm>
            <a:off x="1789509" y="2121694"/>
            <a:ext cx="3589735" cy="1393031"/>
          </a:xfrm>
          <a:prstGeom prst="rect">
            <a:avLst/>
          </a:pr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88"/>
          <p:cNvSpPr txBox="1"/>
          <p:nvPr/>
        </p:nvSpPr>
        <p:spPr>
          <a:xfrm>
            <a:off x="2094436" y="2121694"/>
            <a:ext cx="3135123" cy="139303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294E"/>
              </a:buClr>
              <a:buSzPts val="1600"/>
              <a:buFont typeface="Rubik"/>
              <a:buNone/>
            </a:pPr>
            <a:r>
              <a:rPr b="0" i="1" lang="id" sz="1600" u="none" cap="none" strike="noStrike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“This is a quote. Words full of wisdom that someone important said and can make the reader get inspired.”</a:t>
            </a:r>
            <a:endParaRPr b="0" i="1" sz="1600" u="none" cap="none" strike="noStrike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21" name="Google Shape;821;p88"/>
          <p:cNvSpPr txBox="1"/>
          <p:nvPr/>
        </p:nvSpPr>
        <p:spPr>
          <a:xfrm>
            <a:off x="1035793" y="3917565"/>
            <a:ext cx="2379111" cy="610143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22" name="Google Shape;822;p88"/>
          <p:cNvSpPr txBox="1"/>
          <p:nvPr/>
        </p:nvSpPr>
        <p:spPr>
          <a:xfrm>
            <a:off x="216929" y="197600"/>
            <a:ext cx="9516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EEF4FC"/>
                </a:solidFill>
                <a:latin typeface="Rubik"/>
                <a:ea typeface="Rubik"/>
                <a:cs typeface="Rubik"/>
                <a:sym typeface="Rubik"/>
              </a:rPr>
              <a:t>ICARUS</a:t>
            </a:r>
            <a:endParaRPr sz="500"/>
          </a:p>
        </p:txBody>
      </p:sp>
      <p:sp>
        <p:nvSpPr>
          <p:cNvPr id="823" name="Google Shape;823;p88"/>
          <p:cNvSpPr txBox="1"/>
          <p:nvPr/>
        </p:nvSpPr>
        <p:spPr>
          <a:xfrm>
            <a:off x="8059523" y="197600"/>
            <a:ext cx="10845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Crowdfunding</a:t>
            </a:r>
            <a:endParaRPr sz="500"/>
          </a:p>
        </p:txBody>
      </p:sp>
      <p:sp>
        <p:nvSpPr>
          <p:cNvPr id="824" name="Google Shape;824;p88"/>
          <p:cNvSpPr txBox="1"/>
          <p:nvPr/>
        </p:nvSpPr>
        <p:spPr>
          <a:xfrm>
            <a:off x="3411365" y="516475"/>
            <a:ext cx="7248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No.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34</a:t>
            </a:r>
            <a:endParaRPr sz="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4FC"/>
        </a:solidFill>
      </p:bgPr>
    </p:bg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89"/>
          <p:cNvSpPr txBox="1"/>
          <p:nvPr/>
        </p:nvSpPr>
        <p:spPr>
          <a:xfrm>
            <a:off x="736339" y="2764631"/>
            <a:ext cx="4610758" cy="957954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60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Thank You</a:t>
            </a:r>
            <a:endParaRPr sz="500"/>
          </a:p>
        </p:txBody>
      </p:sp>
      <p:sp>
        <p:nvSpPr>
          <p:cNvPr id="830" name="Google Shape;830;p89"/>
          <p:cNvSpPr txBox="1"/>
          <p:nvPr/>
        </p:nvSpPr>
        <p:spPr>
          <a:xfrm>
            <a:off x="216929" y="197600"/>
            <a:ext cx="9381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ICARUS</a:t>
            </a:r>
            <a:endParaRPr sz="500"/>
          </a:p>
        </p:txBody>
      </p:sp>
      <p:sp>
        <p:nvSpPr>
          <p:cNvPr id="831" name="Google Shape;831;p89"/>
          <p:cNvSpPr txBox="1"/>
          <p:nvPr/>
        </p:nvSpPr>
        <p:spPr>
          <a:xfrm>
            <a:off x="8059522" y="197600"/>
            <a:ext cx="11799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Crowdfunding</a:t>
            </a:r>
            <a:endParaRPr sz="500"/>
          </a:p>
        </p:txBody>
      </p:sp>
      <p:sp>
        <p:nvSpPr>
          <p:cNvPr id="832" name="Google Shape;832;p89"/>
          <p:cNvSpPr txBox="1"/>
          <p:nvPr/>
        </p:nvSpPr>
        <p:spPr>
          <a:xfrm>
            <a:off x="1550214" y="1228125"/>
            <a:ext cx="10284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No.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35</a:t>
            </a:r>
            <a:endParaRPr sz="500"/>
          </a:p>
        </p:txBody>
      </p:sp>
      <p:sp>
        <p:nvSpPr>
          <p:cNvPr id="833" name="Google Shape;833;p89"/>
          <p:cNvSpPr/>
          <p:nvPr/>
        </p:nvSpPr>
        <p:spPr>
          <a:xfrm>
            <a:off x="13011" y="2035969"/>
            <a:ext cx="291131" cy="3107531"/>
          </a:xfrm>
          <a:prstGeom prst="rect">
            <a:avLst/>
          </a:pr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4FC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8"/>
          <p:cNvSpPr txBox="1"/>
          <p:nvPr/>
        </p:nvSpPr>
        <p:spPr>
          <a:xfrm>
            <a:off x="8011276" y="241725"/>
            <a:ext cx="973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F4F5FF"/>
                </a:solidFill>
                <a:latin typeface="Rubik"/>
                <a:ea typeface="Rubik"/>
                <a:cs typeface="Rubik"/>
                <a:sym typeface="Rubik"/>
              </a:rPr>
              <a:t>Crowdfunding</a:t>
            </a:r>
            <a:endParaRPr sz="500"/>
          </a:p>
        </p:txBody>
      </p:sp>
      <p:sp>
        <p:nvSpPr>
          <p:cNvPr id="270" name="Google Shape;270;p58"/>
          <p:cNvSpPr txBox="1"/>
          <p:nvPr/>
        </p:nvSpPr>
        <p:spPr>
          <a:xfrm>
            <a:off x="5959400" y="1293225"/>
            <a:ext cx="24609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History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Of Company</a:t>
            </a:r>
            <a:endParaRPr sz="500"/>
          </a:p>
        </p:txBody>
      </p:sp>
      <p:sp>
        <p:nvSpPr>
          <p:cNvPr id="271" name="Google Shape;271;p58"/>
          <p:cNvSpPr txBox="1"/>
          <p:nvPr/>
        </p:nvSpPr>
        <p:spPr>
          <a:xfrm>
            <a:off x="5982904" y="574475"/>
            <a:ext cx="4497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No.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04</a:t>
            </a:r>
            <a:endParaRPr sz="500"/>
          </a:p>
        </p:txBody>
      </p:sp>
      <p:sp>
        <p:nvSpPr>
          <p:cNvPr id="272" name="Google Shape;272;p58"/>
          <p:cNvSpPr txBox="1"/>
          <p:nvPr/>
        </p:nvSpPr>
        <p:spPr>
          <a:xfrm>
            <a:off x="5982902" y="2473650"/>
            <a:ext cx="17646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Lorem Ipsum Dolor</a:t>
            </a:r>
            <a:endParaRPr sz="500"/>
          </a:p>
        </p:txBody>
      </p:sp>
      <p:sp>
        <p:nvSpPr>
          <p:cNvPr id="273" name="Google Shape;273;p58"/>
          <p:cNvSpPr txBox="1"/>
          <p:nvPr/>
        </p:nvSpPr>
        <p:spPr>
          <a:xfrm>
            <a:off x="5982900" y="2722175"/>
            <a:ext cx="17646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74" name="Google Shape;274;p58"/>
          <p:cNvSpPr txBox="1"/>
          <p:nvPr/>
        </p:nvSpPr>
        <p:spPr>
          <a:xfrm>
            <a:off x="5982891" y="3627761"/>
            <a:ext cx="1764717" cy="610143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75" name="Google Shape;275;p58"/>
          <p:cNvSpPr txBox="1"/>
          <p:nvPr/>
        </p:nvSpPr>
        <p:spPr>
          <a:xfrm>
            <a:off x="216927" y="197600"/>
            <a:ext cx="7635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ICARUS</a:t>
            </a:r>
            <a:endParaRPr sz="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4FC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9"/>
          <p:cNvSpPr/>
          <p:nvPr/>
        </p:nvSpPr>
        <p:spPr>
          <a:xfrm>
            <a:off x="857250" y="0"/>
            <a:ext cx="3171825" cy="3642242"/>
          </a:xfrm>
          <a:prstGeom prst="rect">
            <a:avLst/>
          </a:pr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59"/>
          <p:cNvSpPr txBox="1"/>
          <p:nvPr/>
        </p:nvSpPr>
        <p:spPr>
          <a:xfrm>
            <a:off x="1592674" y="1001400"/>
            <a:ext cx="2208000" cy="12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Something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About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</a:t>
            </a:r>
            <a:endParaRPr sz="500"/>
          </a:p>
        </p:txBody>
      </p:sp>
      <p:sp>
        <p:nvSpPr>
          <p:cNvPr id="282" name="Google Shape;282;p59"/>
          <p:cNvSpPr txBox="1"/>
          <p:nvPr/>
        </p:nvSpPr>
        <p:spPr>
          <a:xfrm>
            <a:off x="1141599" y="429300"/>
            <a:ext cx="4512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No.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05</a:t>
            </a:r>
            <a:endParaRPr sz="500"/>
          </a:p>
        </p:txBody>
      </p:sp>
      <p:sp>
        <p:nvSpPr>
          <p:cNvPr id="283" name="Google Shape;283;p59"/>
          <p:cNvSpPr txBox="1"/>
          <p:nvPr/>
        </p:nvSpPr>
        <p:spPr>
          <a:xfrm>
            <a:off x="1592680" y="2604543"/>
            <a:ext cx="1764717" cy="610143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84" name="Google Shape;284;p59"/>
          <p:cNvSpPr txBox="1"/>
          <p:nvPr/>
        </p:nvSpPr>
        <p:spPr>
          <a:xfrm>
            <a:off x="4943475" y="3150950"/>
            <a:ext cx="16236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Lorem Ipsum Dolor</a:t>
            </a:r>
            <a:endParaRPr sz="500"/>
          </a:p>
        </p:txBody>
      </p:sp>
      <p:sp>
        <p:nvSpPr>
          <p:cNvPr id="285" name="Google Shape;285;p59"/>
          <p:cNvSpPr txBox="1"/>
          <p:nvPr/>
        </p:nvSpPr>
        <p:spPr>
          <a:xfrm>
            <a:off x="4943476" y="3399473"/>
            <a:ext cx="1764717" cy="610143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86" name="Google Shape;286;p59"/>
          <p:cNvSpPr txBox="1"/>
          <p:nvPr/>
        </p:nvSpPr>
        <p:spPr>
          <a:xfrm>
            <a:off x="7140851" y="3150950"/>
            <a:ext cx="16236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Lorem Ipsum Dolor</a:t>
            </a:r>
            <a:endParaRPr sz="500"/>
          </a:p>
        </p:txBody>
      </p:sp>
      <p:sp>
        <p:nvSpPr>
          <p:cNvPr id="287" name="Google Shape;287;p59"/>
          <p:cNvSpPr txBox="1"/>
          <p:nvPr/>
        </p:nvSpPr>
        <p:spPr>
          <a:xfrm>
            <a:off x="7140843" y="3399473"/>
            <a:ext cx="1764717" cy="610143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88" name="Google Shape;288;p59"/>
          <p:cNvSpPr txBox="1"/>
          <p:nvPr/>
        </p:nvSpPr>
        <p:spPr>
          <a:xfrm>
            <a:off x="572551" y="4811325"/>
            <a:ext cx="11463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Crowdfunding</a:t>
            </a:r>
            <a:endParaRPr sz="500"/>
          </a:p>
        </p:txBody>
      </p:sp>
      <p:sp>
        <p:nvSpPr>
          <p:cNvPr id="289" name="Google Shape;289;p59"/>
          <p:cNvSpPr txBox="1"/>
          <p:nvPr/>
        </p:nvSpPr>
        <p:spPr>
          <a:xfrm>
            <a:off x="216926" y="197600"/>
            <a:ext cx="640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ICARUS</a:t>
            </a:r>
            <a:endParaRPr sz="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4FC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0"/>
          <p:cNvSpPr txBox="1"/>
          <p:nvPr/>
        </p:nvSpPr>
        <p:spPr>
          <a:xfrm>
            <a:off x="1110750" y="3936250"/>
            <a:ext cx="17646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Lorem Ipsum Dolor</a:t>
            </a:r>
            <a:endParaRPr sz="500"/>
          </a:p>
        </p:txBody>
      </p:sp>
      <p:sp>
        <p:nvSpPr>
          <p:cNvPr id="295" name="Google Shape;295;p60"/>
          <p:cNvSpPr txBox="1"/>
          <p:nvPr/>
        </p:nvSpPr>
        <p:spPr>
          <a:xfrm>
            <a:off x="1110748" y="4184775"/>
            <a:ext cx="1764717" cy="610143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96" name="Google Shape;296;p60"/>
          <p:cNvSpPr txBox="1"/>
          <p:nvPr/>
        </p:nvSpPr>
        <p:spPr>
          <a:xfrm>
            <a:off x="8014426" y="240775"/>
            <a:ext cx="9969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EEF4FC"/>
                </a:solidFill>
                <a:latin typeface="Rubik"/>
                <a:ea typeface="Rubik"/>
                <a:cs typeface="Rubik"/>
                <a:sym typeface="Rubik"/>
              </a:rPr>
              <a:t>Crowdfunding</a:t>
            </a:r>
            <a:endParaRPr sz="500"/>
          </a:p>
        </p:txBody>
      </p:sp>
      <p:sp>
        <p:nvSpPr>
          <p:cNvPr id="297" name="Google Shape;297;p60"/>
          <p:cNvSpPr txBox="1"/>
          <p:nvPr/>
        </p:nvSpPr>
        <p:spPr>
          <a:xfrm>
            <a:off x="8375798" y="3676575"/>
            <a:ext cx="4743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No.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06</a:t>
            </a:r>
            <a:endParaRPr sz="500"/>
          </a:p>
        </p:txBody>
      </p:sp>
      <p:sp>
        <p:nvSpPr>
          <p:cNvPr id="298" name="Google Shape;298;p60"/>
          <p:cNvSpPr txBox="1"/>
          <p:nvPr/>
        </p:nvSpPr>
        <p:spPr>
          <a:xfrm>
            <a:off x="6896926" y="1746750"/>
            <a:ext cx="2114400" cy="12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Something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About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</a:t>
            </a:r>
            <a:endParaRPr sz="500"/>
          </a:p>
        </p:txBody>
      </p:sp>
      <p:sp>
        <p:nvSpPr>
          <p:cNvPr id="299" name="Google Shape;299;p60"/>
          <p:cNvSpPr txBox="1"/>
          <p:nvPr/>
        </p:nvSpPr>
        <p:spPr>
          <a:xfrm>
            <a:off x="3507601" y="3936250"/>
            <a:ext cx="18909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Lorem Ipsum Dolor</a:t>
            </a:r>
            <a:endParaRPr sz="500"/>
          </a:p>
        </p:txBody>
      </p:sp>
      <p:sp>
        <p:nvSpPr>
          <p:cNvPr id="300" name="Google Shape;300;p60"/>
          <p:cNvSpPr txBox="1"/>
          <p:nvPr/>
        </p:nvSpPr>
        <p:spPr>
          <a:xfrm>
            <a:off x="3507597" y="4184775"/>
            <a:ext cx="1764717" cy="610143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01" name="Google Shape;301;p60"/>
          <p:cNvSpPr/>
          <p:nvPr/>
        </p:nvSpPr>
        <p:spPr>
          <a:xfrm>
            <a:off x="182493" y="503634"/>
            <a:ext cx="570824" cy="4639865"/>
          </a:xfrm>
          <a:prstGeom prst="rect">
            <a:avLst/>
          </a:pr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60"/>
          <p:cNvSpPr txBox="1"/>
          <p:nvPr/>
        </p:nvSpPr>
        <p:spPr>
          <a:xfrm>
            <a:off x="216927" y="197600"/>
            <a:ext cx="6828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ICARUS</a:t>
            </a:r>
            <a:endParaRPr sz="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4FC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1"/>
          <p:cNvSpPr txBox="1"/>
          <p:nvPr/>
        </p:nvSpPr>
        <p:spPr>
          <a:xfrm>
            <a:off x="249300" y="4771675"/>
            <a:ext cx="10533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EEF4FC"/>
                </a:solidFill>
                <a:latin typeface="Rubik"/>
                <a:ea typeface="Rubik"/>
                <a:cs typeface="Rubik"/>
                <a:sym typeface="Rubik"/>
              </a:rPr>
              <a:t>Crowdfunding</a:t>
            </a:r>
            <a:endParaRPr sz="500"/>
          </a:p>
        </p:txBody>
      </p:sp>
      <p:sp>
        <p:nvSpPr>
          <p:cNvPr id="308" name="Google Shape;308;p61"/>
          <p:cNvSpPr txBox="1"/>
          <p:nvPr/>
        </p:nvSpPr>
        <p:spPr>
          <a:xfrm>
            <a:off x="2218024" y="3931225"/>
            <a:ext cx="18378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Lorem Ipsum Dolor</a:t>
            </a:r>
            <a:endParaRPr sz="500"/>
          </a:p>
        </p:txBody>
      </p:sp>
      <p:sp>
        <p:nvSpPr>
          <p:cNvPr id="309" name="Google Shape;309;p61"/>
          <p:cNvSpPr txBox="1"/>
          <p:nvPr/>
        </p:nvSpPr>
        <p:spPr>
          <a:xfrm>
            <a:off x="2218029" y="4179741"/>
            <a:ext cx="1764717" cy="610143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10" name="Google Shape;310;p61"/>
          <p:cNvSpPr txBox="1"/>
          <p:nvPr/>
        </p:nvSpPr>
        <p:spPr>
          <a:xfrm>
            <a:off x="6596875" y="1066200"/>
            <a:ext cx="1622100" cy="12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Why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Choose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</a:t>
            </a:r>
            <a:endParaRPr sz="500"/>
          </a:p>
        </p:txBody>
      </p:sp>
      <p:sp>
        <p:nvSpPr>
          <p:cNvPr id="311" name="Google Shape;311;p61"/>
          <p:cNvSpPr txBox="1"/>
          <p:nvPr/>
        </p:nvSpPr>
        <p:spPr>
          <a:xfrm>
            <a:off x="6596875" y="2571750"/>
            <a:ext cx="18378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Lorem Ipsum Dolor</a:t>
            </a:r>
            <a:endParaRPr sz="500"/>
          </a:p>
        </p:txBody>
      </p:sp>
      <p:sp>
        <p:nvSpPr>
          <p:cNvPr id="312" name="Google Shape;312;p61"/>
          <p:cNvSpPr txBox="1"/>
          <p:nvPr/>
        </p:nvSpPr>
        <p:spPr>
          <a:xfrm>
            <a:off x="6596876" y="2820268"/>
            <a:ext cx="1764717" cy="610143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13" name="Google Shape;313;p61"/>
          <p:cNvSpPr txBox="1"/>
          <p:nvPr/>
        </p:nvSpPr>
        <p:spPr>
          <a:xfrm>
            <a:off x="6596875" y="3936250"/>
            <a:ext cx="17646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Lorem Ipsum Dolor</a:t>
            </a:r>
            <a:endParaRPr sz="500"/>
          </a:p>
        </p:txBody>
      </p:sp>
      <p:sp>
        <p:nvSpPr>
          <p:cNvPr id="314" name="Google Shape;314;p61"/>
          <p:cNvSpPr txBox="1"/>
          <p:nvPr/>
        </p:nvSpPr>
        <p:spPr>
          <a:xfrm>
            <a:off x="6596876" y="4184775"/>
            <a:ext cx="1764717" cy="610143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0D294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15" name="Google Shape;315;p61"/>
          <p:cNvSpPr txBox="1"/>
          <p:nvPr/>
        </p:nvSpPr>
        <p:spPr>
          <a:xfrm>
            <a:off x="6596874" y="455500"/>
            <a:ext cx="6561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No.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0D294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07</a:t>
            </a:r>
            <a:endParaRPr sz="500"/>
          </a:p>
        </p:txBody>
      </p:sp>
      <p:sp>
        <p:nvSpPr>
          <p:cNvPr id="316" name="Google Shape;316;p61"/>
          <p:cNvSpPr txBox="1"/>
          <p:nvPr/>
        </p:nvSpPr>
        <p:spPr>
          <a:xfrm>
            <a:off x="216926" y="197600"/>
            <a:ext cx="6561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ICARUS</a:t>
            </a:r>
            <a:endParaRPr sz="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294E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2"/>
          <p:cNvSpPr/>
          <p:nvPr/>
        </p:nvSpPr>
        <p:spPr>
          <a:xfrm>
            <a:off x="728663" y="3043238"/>
            <a:ext cx="2464594" cy="2100262"/>
          </a:xfrm>
          <a:prstGeom prst="rect">
            <a:avLst/>
          </a:pr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62"/>
          <p:cNvSpPr txBox="1"/>
          <p:nvPr/>
        </p:nvSpPr>
        <p:spPr>
          <a:xfrm>
            <a:off x="4157676" y="964500"/>
            <a:ext cx="20601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Why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Choose Us</a:t>
            </a:r>
            <a:endParaRPr sz="500"/>
          </a:p>
        </p:txBody>
      </p:sp>
      <p:sp>
        <p:nvSpPr>
          <p:cNvPr id="323" name="Google Shape;323;p62"/>
          <p:cNvSpPr txBox="1"/>
          <p:nvPr/>
        </p:nvSpPr>
        <p:spPr>
          <a:xfrm>
            <a:off x="1136574" y="3511975"/>
            <a:ext cx="15897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4F5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Lorem Ipsum Dolor</a:t>
            </a:r>
            <a:endParaRPr sz="500"/>
          </a:p>
        </p:txBody>
      </p:sp>
      <p:sp>
        <p:nvSpPr>
          <p:cNvPr id="324" name="Google Shape;324;p62"/>
          <p:cNvSpPr txBox="1"/>
          <p:nvPr/>
        </p:nvSpPr>
        <p:spPr>
          <a:xfrm>
            <a:off x="1136588" y="3760488"/>
            <a:ext cx="1502935" cy="809236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4F5FF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F4F5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25" name="Google Shape;325;p62"/>
          <p:cNvSpPr txBox="1"/>
          <p:nvPr/>
        </p:nvSpPr>
        <p:spPr>
          <a:xfrm>
            <a:off x="4157663" y="2266679"/>
            <a:ext cx="1702322" cy="610143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26" name="Google Shape;326;p62"/>
          <p:cNvSpPr txBox="1"/>
          <p:nvPr/>
        </p:nvSpPr>
        <p:spPr>
          <a:xfrm>
            <a:off x="4157689" y="338800"/>
            <a:ext cx="7140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No.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08</a:t>
            </a:r>
            <a:endParaRPr sz="500"/>
          </a:p>
        </p:txBody>
      </p:sp>
      <p:sp>
        <p:nvSpPr>
          <p:cNvPr id="327" name="Google Shape;327;p62"/>
          <p:cNvSpPr txBox="1"/>
          <p:nvPr/>
        </p:nvSpPr>
        <p:spPr>
          <a:xfrm>
            <a:off x="6590814" y="2266673"/>
            <a:ext cx="17022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28" name="Google Shape;328;p62"/>
          <p:cNvSpPr txBox="1"/>
          <p:nvPr/>
        </p:nvSpPr>
        <p:spPr>
          <a:xfrm>
            <a:off x="216928" y="197600"/>
            <a:ext cx="790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F4F5FF"/>
                </a:solidFill>
                <a:latin typeface="Rubik"/>
                <a:ea typeface="Rubik"/>
                <a:cs typeface="Rubik"/>
                <a:sym typeface="Rubik"/>
              </a:rPr>
              <a:t>ICARUS</a:t>
            </a:r>
            <a:endParaRPr sz="500"/>
          </a:p>
        </p:txBody>
      </p:sp>
      <p:sp>
        <p:nvSpPr>
          <p:cNvPr id="329" name="Google Shape;329;p62"/>
          <p:cNvSpPr txBox="1"/>
          <p:nvPr/>
        </p:nvSpPr>
        <p:spPr>
          <a:xfrm>
            <a:off x="8059523" y="197600"/>
            <a:ext cx="10188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EEF4FC"/>
                </a:solidFill>
                <a:latin typeface="Rubik"/>
                <a:ea typeface="Rubik"/>
                <a:cs typeface="Rubik"/>
                <a:sym typeface="Rubik"/>
              </a:rPr>
              <a:t>Crowdfunding</a:t>
            </a:r>
            <a:endParaRPr sz="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4FC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3"/>
          <p:cNvSpPr txBox="1"/>
          <p:nvPr/>
        </p:nvSpPr>
        <p:spPr>
          <a:xfrm>
            <a:off x="639477" y="997350"/>
            <a:ext cx="23589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Why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6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Choose Us</a:t>
            </a:r>
            <a:endParaRPr sz="500"/>
          </a:p>
        </p:txBody>
      </p:sp>
      <p:sp>
        <p:nvSpPr>
          <p:cNvPr id="335" name="Google Shape;335;p63"/>
          <p:cNvSpPr txBox="1"/>
          <p:nvPr/>
        </p:nvSpPr>
        <p:spPr>
          <a:xfrm>
            <a:off x="5990020" y="964725"/>
            <a:ext cx="4965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No.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09</a:t>
            </a:r>
            <a:endParaRPr sz="500"/>
          </a:p>
        </p:txBody>
      </p:sp>
      <p:sp>
        <p:nvSpPr>
          <p:cNvPr id="336" name="Google Shape;336;p63"/>
          <p:cNvSpPr txBox="1"/>
          <p:nvPr/>
        </p:nvSpPr>
        <p:spPr>
          <a:xfrm>
            <a:off x="216928" y="197600"/>
            <a:ext cx="8037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ICARUS</a:t>
            </a:r>
            <a:endParaRPr sz="500"/>
          </a:p>
        </p:txBody>
      </p:sp>
      <p:sp>
        <p:nvSpPr>
          <p:cNvPr id="337" name="Google Shape;337;p63"/>
          <p:cNvSpPr txBox="1"/>
          <p:nvPr/>
        </p:nvSpPr>
        <p:spPr>
          <a:xfrm>
            <a:off x="639476" y="2835150"/>
            <a:ext cx="16302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Lorem Ipsum Dolor</a:t>
            </a:r>
            <a:endParaRPr sz="500"/>
          </a:p>
        </p:txBody>
      </p:sp>
      <p:sp>
        <p:nvSpPr>
          <p:cNvPr id="338" name="Google Shape;338;p63"/>
          <p:cNvSpPr txBox="1"/>
          <p:nvPr/>
        </p:nvSpPr>
        <p:spPr>
          <a:xfrm>
            <a:off x="639468" y="3083680"/>
            <a:ext cx="1529320" cy="809236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39" name="Google Shape;339;p63"/>
          <p:cNvSpPr/>
          <p:nvPr/>
        </p:nvSpPr>
        <p:spPr>
          <a:xfrm>
            <a:off x="2724500" y="2253936"/>
            <a:ext cx="273844" cy="342900"/>
          </a:xfrm>
          <a:custGeom>
            <a:rect b="b" l="l" r="r" t="t"/>
            <a:pathLst>
              <a:path extrusionOk="0" h="3450" w="2588">
                <a:moveTo>
                  <a:pt x="1294" y="0"/>
                </a:moveTo>
                <a:cubicBezTo>
                  <a:pt x="1270" y="0"/>
                  <a:pt x="1248" y="3"/>
                  <a:pt x="1226" y="5"/>
                </a:cubicBezTo>
                <a:cubicBezTo>
                  <a:pt x="551" y="37"/>
                  <a:pt x="0" y="553"/>
                  <a:pt x="0" y="1198"/>
                </a:cubicBezTo>
                <a:cubicBezTo>
                  <a:pt x="0" y="1622"/>
                  <a:pt x="258" y="1994"/>
                  <a:pt x="499" y="2264"/>
                </a:cubicBezTo>
                <a:cubicBezTo>
                  <a:pt x="740" y="2532"/>
                  <a:pt x="978" y="2703"/>
                  <a:pt x="978" y="2703"/>
                </a:cubicBezTo>
                <a:lnTo>
                  <a:pt x="1020" y="2730"/>
                </a:lnTo>
                <a:lnTo>
                  <a:pt x="1567" y="2730"/>
                </a:lnTo>
                <a:lnTo>
                  <a:pt x="1609" y="2703"/>
                </a:lnTo>
                <a:cubicBezTo>
                  <a:pt x="1609" y="2703"/>
                  <a:pt x="1847" y="2532"/>
                  <a:pt x="2088" y="2264"/>
                </a:cubicBezTo>
                <a:cubicBezTo>
                  <a:pt x="2329" y="1994"/>
                  <a:pt x="2587" y="1622"/>
                  <a:pt x="2587" y="1198"/>
                </a:cubicBezTo>
                <a:cubicBezTo>
                  <a:pt x="2587" y="551"/>
                  <a:pt x="2034" y="35"/>
                  <a:pt x="1357" y="5"/>
                </a:cubicBezTo>
                <a:cubicBezTo>
                  <a:pt x="1335" y="1"/>
                  <a:pt x="1315" y="0"/>
                  <a:pt x="1294" y="0"/>
                </a:cubicBezTo>
                <a:close/>
                <a:moveTo>
                  <a:pt x="1294" y="286"/>
                </a:moveTo>
                <a:cubicBezTo>
                  <a:pt x="1332" y="286"/>
                  <a:pt x="1454" y="332"/>
                  <a:pt x="1550" y="454"/>
                </a:cubicBezTo>
                <a:cubicBezTo>
                  <a:pt x="1646" y="575"/>
                  <a:pt x="1724" y="766"/>
                  <a:pt x="1724" y="1037"/>
                </a:cubicBezTo>
                <a:cubicBezTo>
                  <a:pt x="1724" y="1657"/>
                  <a:pt x="1397" y="2333"/>
                  <a:pt x="1342" y="2443"/>
                </a:cubicBezTo>
                <a:lnTo>
                  <a:pt x="1245" y="2443"/>
                </a:lnTo>
                <a:cubicBezTo>
                  <a:pt x="1190" y="2331"/>
                  <a:pt x="863" y="1654"/>
                  <a:pt x="863" y="1037"/>
                </a:cubicBezTo>
                <a:cubicBezTo>
                  <a:pt x="863" y="776"/>
                  <a:pt x="945" y="583"/>
                  <a:pt x="1042" y="457"/>
                </a:cubicBezTo>
                <a:cubicBezTo>
                  <a:pt x="1139" y="333"/>
                  <a:pt x="1258" y="286"/>
                  <a:pt x="1294" y="286"/>
                </a:cubicBezTo>
                <a:close/>
                <a:moveTo>
                  <a:pt x="705" y="462"/>
                </a:moveTo>
                <a:cubicBezTo>
                  <a:pt x="628" y="618"/>
                  <a:pt x="574" y="811"/>
                  <a:pt x="574" y="1037"/>
                </a:cubicBezTo>
                <a:cubicBezTo>
                  <a:pt x="574" y="1451"/>
                  <a:pt x="699" y="1875"/>
                  <a:pt x="818" y="2187"/>
                </a:cubicBezTo>
                <a:cubicBezTo>
                  <a:pt x="782" y="2152"/>
                  <a:pt x="749" y="2113"/>
                  <a:pt x="710" y="2070"/>
                </a:cubicBezTo>
                <a:cubicBezTo>
                  <a:pt x="491" y="1827"/>
                  <a:pt x="288" y="1501"/>
                  <a:pt x="288" y="1198"/>
                </a:cubicBezTo>
                <a:cubicBezTo>
                  <a:pt x="288" y="896"/>
                  <a:pt x="452" y="628"/>
                  <a:pt x="705" y="462"/>
                </a:cubicBezTo>
                <a:close/>
                <a:moveTo>
                  <a:pt x="1890" y="467"/>
                </a:moveTo>
                <a:cubicBezTo>
                  <a:pt x="2140" y="633"/>
                  <a:pt x="2299" y="900"/>
                  <a:pt x="2299" y="1198"/>
                </a:cubicBezTo>
                <a:cubicBezTo>
                  <a:pt x="2299" y="1501"/>
                  <a:pt x="2096" y="1827"/>
                  <a:pt x="1877" y="2070"/>
                </a:cubicBezTo>
                <a:cubicBezTo>
                  <a:pt x="1840" y="2112"/>
                  <a:pt x="1805" y="2148"/>
                  <a:pt x="1769" y="2182"/>
                </a:cubicBezTo>
                <a:cubicBezTo>
                  <a:pt x="1887" y="1872"/>
                  <a:pt x="2013" y="1450"/>
                  <a:pt x="2013" y="1037"/>
                </a:cubicBezTo>
                <a:cubicBezTo>
                  <a:pt x="2013" y="811"/>
                  <a:pt x="1964" y="622"/>
                  <a:pt x="1890" y="467"/>
                </a:cubicBezTo>
                <a:close/>
                <a:moveTo>
                  <a:pt x="1005" y="3018"/>
                </a:moveTo>
                <a:lnTo>
                  <a:pt x="1005" y="3449"/>
                </a:lnTo>
                <a:lnTo>
                  <a:pt x="1582" y="3449"/>
                </a:lnTo>
                <a:lnTo>
                  <a:pt x="1582" y="3018"/>
                </a:lnTo>
                <a:lnTo>
                  <a:pt x="1005" y="3018"/>
                </a:lnTo>
                <a:close/>
              </a:path>
            </a:pathLst>
          </a:cu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63"/>
          <p:cNvSpPr txBox="1"/>
          <p:nvPr/>
        </p:nvSpPr>
        <p:spPr>
          <a:xfrm>
            <a:off x="2724500" y="2835150"/>
            <a:ext cx="17340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1100">
                <a:solidFill>
                  <a:srgbClr val="F3729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Lorem Ipsum Dolor</a:t>
            </a:r>
            <a:endParaRPr sz="500"/>
          </a:p>
        </p:txBody>
      </p:sp>
      <p:sp>
        <p:nvSpPr>
          <p:cNvPr id="341" name="Google Shape;341;p63"/>
          <p:cNvSpPr txBox="1"/>
          <p:nvPr/>
        </p:nvSpPr>
        <p:spPr>
          <a:xfrm>
            <a:off x="2724500" y="3083680"/>
            <a:ext cx="1529320" cy="809236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900">
                <a:solidFill>
                  <a:srgbClr val="F37298"/>
                </a:solidFill>
                <a:latin typeface="Rubik"/>
                <a:ea typeface="Rubik"/>
                <a:cs typeface="Rubik"/>
                <a:sym typeface="Rubik"/>
              </a:rPr>
              <a:t>Lorem ipsum dolor sit amet, consectetur adipiscing elit, sed do eiusmod tempor incididunt</a:t>
            </a:r>
            <a:endParaRPr sz="900">
              <a:solidFill>
                <a:srgbClr val="F3729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42" name="Google Shape;342;p63"/>
          <p:cNvSpPr/>
          <p:nvPr/>
        </p:nvSpPr>
        <p:spPr>
          <a:xfrm>
            <a:off x="639468" y="2288226"/>
            <a:ext cx="273844" cy="308610"/>
          </a:xfrm>
          <a:custGeom>
            <a:rect b="b" l="l" r="r" t="t"/>
            <a:pathLst>
              <a:path extrusionOk="0" h="1606" w="1537">
                <a:moveTo>
                  <a:pt x="280" y="0"/>
                </a:moveTo>
                <a:lnTo>
                  <a:pt x="280" y="70"/>
                </a:lnTo>
                <a:lnTo>
                  <a:pt x="0" y="70"/>
                </a:lnTo>
                <a:lnTo>
                  <a:pt x="0" y="1605"/>
                </a:lnTo>
                <a:lnTo>
                  <a:pt x="1536" y="1605"/>
                </a:lnTo>
                <a:lnTo>
                  <a:pt x="1536" y="70"/>
                </a:lnTo>
                <a:lnTo>
                  <a:pt x="1256" y="70"/>
                </a:lnTo>
                <a:lnTo>
                  <a:pt x="1256" y="0"/>
                </a:lnTo>
                <a:lnTo>
                  <a:pt x="1117" y="0"/>
                </a:lnTo>
                <a:lnTo>
                  <a:pt x="1117" y="70"/>
                </a:lnTo>
                <a:lnTo>
                  <a:pt x="419" y="70"/>
                </a:lnTo>
                <a:lnTo>
                  <a:pt x="419" y="0"/>
                </a:lnTo>
                <a:lnTo>
                  <a:pt x="280" y="0"/>
                </a:lnTo>
                <a:close/>
                <a:moveTo>
                  <a:pt x="140" y="210"/>
                </a:moveTo>
                <a:lnTo>
                  <a:pt x="280" y="210"/>
                </a:lnTo>
                <a:lnTo>
                  <a:pt x="280" y="279"/>
                </a:lnTo>
                <a:lnTo>
                  <a:pt x="419" y="279"/>
                </a:lnTo>
                <a:lnTo>
                  <a:pt x="419" y="210"/>
                </a:lnTo>
                <a:lnTo>
                  <a:pt x="1117" y="210"/>
                </a:lnTo>
                <a:lnTo>
                  <a:pt x="1117" y="279"/>
                </a:lnTo>
                <a:lnTo>
                  <a:pt x="1256" y="279"/>
                </a:lnTo>
                <a:lnTo>
                  <a:pt x="1256" y="210"/>
                </a:lnTo>
                <a:lnTo>
                  <a:pt x="1396" y="210"/>
                </a:lnTo>
                <a:lnTo>
                  <a:pt x="1396" y="349"/>
                </a:lnTo>
                <a:lnTo>
                  <a:pt x="140" y="349"/>
                </a:lnTo>
                <a:lnTo>
                  <a:pt x="140" y="210"/>
                </a:lnTo>
                <a:close/>
                <a:moveTo>
                  <a:pt x="140" y="489"/>
                </a:moveTo>
                <a:lnTo>
                  <a:pt x="1396" y="489"/>
                </a:lnTo>
                <a:lnTo>
                  <a:pt x="1396" y="1465"/>
                </a:lnTo>
                <a:lnTo>
                  <a:pt x="140" y="1465"/>
                </a:lnTo>
                <a:lnTo>
                  <a:pt x="140" y="489"/>
                </a:lnTo>
                <a:close/>
                <a:moveTo>
                  <a:pt x="559" y="629"/>
                </a:moveTo>
                <a:lnTo>
                  <a:pt x="559" y="768"/>
                </a:lnTo>
                <a:lnTo>
                  <a:pt x="699" y="768"/>
                </a:lnTo>
                <a:lnTo>
                  <a:pt x="699" y="629"/>
                </a:lnTo>
                <a:lnTo>
                  <a:pt x="559" y="629"/>
                </a:lnTo>
                <a:close/>
                <a:moveTo>
                  <a:pt x="837" y="629"/>
                </a:moveTo>
                <a:lnTo>
                  <a:pt x="837" y="768"/>
                </a:lnTo>
                <a:lnTo>
                  <a:pt x="977" y="768"/>
                </a:lnTo>
                <a:lnTo>
                  <a:pt x="977" y="629"/>
                </a:lnTo>
                <a:lnTo>
                  <a:pt x="837" y="629"/>
                </a:lnTo>
                <a:close/>
                <a:moveTo>
                  <a:pt x="1117" y="629"/>
                </a:moveTo>
                <a:lnTo>
                  <a:pt x="1117" y="768"/>
                </a:lnTo>
                <a:lnTo>
                  <a:pt x="1256" y="768"/>
                </a:lnTo>
                <a:lnTo>
                  <a:pt x="1256" y="629"/>
                </a:lnTo>
                <a:lnTo>
                  <a:pt x="1117" y="629"/>
                </a:lnTo>
                <a:close/>
                <a:moveTo>
                  <a:pt x="280" y="907"/>
                </a:moveTo>
                <a:lnTo>
                  <a:pt x="280" y="1046"/>
                </a:lnTo>
                <a:lnTo>
                  <a:pt x="419" y="1046"/>
                </a:lnTo>
                <a:lnTo>
                  <a:pt x="419" y="907"/>
                </a:lnTo>
                <a:lnTo>
                  <a:pt x="280" y="907"/>
                </a:lnTo>
                <a:close/>
                <a:moveTo>
                  <a:pt x="559" y="907"/>
                </a:moveTo>
                <a:lnTo>
                  <a:pt x="559" y="1046"/>
                </a:lnTo>
                <a:lnTo>
                  <a:pt x="699" y="1046"/>
                </a:lnTo>
                <a:lnTo>
                  <a:pt x="699" y="907"/>
                </a:lnTo>
                <a:lnTo>
                  <a:pt x="559" y="907"/>
                </a:lnTo>
                <a:close/>
                <a:moveTo>
                  <a:pt x="837" y="907"/>
                </a:moveTo>
                <a:lnTo>
                  <a:pt x="837" y="1046"/>
                </a:lnTo>
                <a:lnTo>
                  <a:pt x="977" y="1046"/>
                </a:lnTo>
                <a:lnTo>
                  <a:pt x="977" y="907"/>
                </a:lnTo>
                <a:lnTo>
                  <a:pt x="837" y="907"/>
                </a:lnTo>
                <a:close/>
                <a:moveTo>
                  <a:pt x="1117" y="907"/>
                </a:moveTo>
                <a:lnTo>
                  <a:pt x="1117" y="1046"/>
                </a:lnTo>
                <a:lnTo>
                  <a:pt x="1256" y="1046"/>
                </a:lnTo>
                <a:lnTo>
                  <a:pt x="1256" y="907"/>
                </a:lnTo>
                <a:lnTo>
                  <a:pt x="1117" y="907"/>
                </a:lnTo>
                <a:close/>
                <a:moveTo>
                  <a:pt x="280" y="1186"/>
                </a:moveTo>
                <a:lnTo>
                  <a:pt x="280" y="1326"/>
                </a:lnTo>
                <a:lnTo>
                  <a:pt x="1256" y="1326"/>
                </a:lnTo>
                <a:lnTo>
                  <a:pt x="1256" y="1186"/>
                </a:lnTo>
                <a:lnTo>
                  <a:pt x="280" y="1186"/>
                </a:lnTo>
                <a:close/>
              </a:path>
            </a:pathLst>
          </a:custGeom>
          <a:solidFill>
            <a:srgbClr val="F37298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63"/>
          <p:cNvSpPr txBox="1"/>
          <p:nvPr/>
        </p:nvSpPr>
        <p:spPr>
          <a:xfrm>
            <a:off x="8059524" y="197600"/>
            <a:ext cx="9381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900">
                <a:solidFill>
                  <a:srgbClr val="0D294E"/>
                </a:solidFill>
                <a:latin typeface="Rubik"/>
                <a:ea typeface="Rubik"/>
                <a:cs typeface="Rubik"/>
                <a:sym typeface="Rubik"/>
              </a:rPr>
              <a:t>Crowdfunding</a:t>
            </a:r>
            <a:endParaRPr sz="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