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18"/>
  </p:notesMasterIdLst>
  <p:sldIdLst>
    <p:sldId id="257" r:id="rId2"/>
    <p:sldId id="258" r:id="rId3"/>
    <p:sldId id="267" r:id="rId4"/>
    <p:sldId id="271" r:id="rId5"/>
    <p:sldId id="273" r:id="rId6"/>
    <p:sldId id="272" r:id="rId7"/>
    <p:sldId id="274" r:id="rId8"/>
    <p:sldId id="275" r:id="rId9"/>
    <p:sldId id="261" r:id="rId10"/>
    <p:sldId id="264" r:id="rId11"/>
    <p:sldId id="320" r:id="rId12"/>
    <p:sldId id="321" r:id="rId13"/>
    <p:sldId id="4411" r:id="rId14"/>
    <p:sldId id="4412" r:id="rId15"/>
    <p:sldId id="293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B9AA4-F497-4E89-AC3D-BEF9C98EB0C0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CD59-21FC-4092-89C4-D7AA52AF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A2C7-E6A0-E7C4-1E41-1D0B617C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2A37B-F597-298D-0F60-FCB149CA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34646-7A2D-6CF6-40EC-4C25259E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FA64C-9E77-84A7-ED98-48E6C59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24224-49DB-11C7-F44F-FACCD23A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9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43D5-97BA-6715-01FF-504FB431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9B271-3942-6758-13CE-84ECC77E1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7BAA-1FFA-9F6F-A6D7-79A00ECA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00C0D-AE9A-67AE-8664-A5F74AD1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76E41-DFAB-B2E2-B35F-0754CEC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595C7-0DD1-F35F-C03B-AF3CC1D4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5E59C-0718-607D-1E18-34213F0B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91711-3D55-CEB2-9346-EDCD01DA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8AB78-F5D7-13FC-77B5-C9CA68B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52ADD-B3D6-BCD1-5F3C-C4828AB2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7FC5-61A9-24B2-F076-5CA275C1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E0DBA-61D4-8381-13CF-CBD8E217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179A-2367-4314-9230-0A41CF9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07229-D49F-961E-E305-FC1A121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57A7-802D-4904-D694-A18701FD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5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893C-0E50-D14E-DF0C-2E6E1774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FB898-59DA-FB90-62DA-F5637A68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06D2B-760E-5BB9-36CF-5151872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D2CCA-9C2F-686C-7294-CC61965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2A3A8-C79C-AC45-6874-D33DA366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3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7E4B-CCD1-0890-126D-865307C2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0614B-F91B-B995-A997-59FFAA7FA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91516-23E8-670F-2309-3612B220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A3DB1-E90D-E558-5957-05BB435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7D082-DDF8-8C35-6AD9-53B8CBC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DCF03-C46A-D923-89FD-A449C8F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3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8A85-FF44-9915-E51A-A42B2A2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273-DA15-E390-5F5C-7403E769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76458-F23E-2960-A61D-3D56B12EB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F68D8-0790-8EAF-25F4-6BB6AD95A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C1365-6262-5C97-9A10-A1B3F148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02675F-3380-E656-81D1-723028FA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BC9AF-7B3F-7F58-E7F5-02A4B57C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07CAE-CF8A-FC4C-DB0A-8462A64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9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C8130-14DF-0AC8-32FE-07A110BC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570EA-5511-6C7C-117A-336A140D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2FF9E-3869-DB28-54D3-C6AB3EC2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1454C-7EA2-705B-DDC0-7FB7EF6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2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E8C77-B07E-97CC-2D2D-96DB9A72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D0EB8-BB2D-A900-D5FE-67DA1E56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C10A6-217A-7604-5149-1549C77F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7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9C8C-D24A-F84B-71DC-936E961D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844AD-0711-6E8C-6B59-C23AC192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EA131-EF18-A412-ED7A-B25BA6242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DC021-CACF-431D-8511-BA2534D6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6D70E-3DA6-1B96-BCD9-3A5B4004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4E944-89A5-B674-71A2-ACB6541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61014-DF63-0415-AA5C-D499FA24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640F6-FB61-E6A6-D181-251CE095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92ACA-B648-6FA6-12FB-2ACE20AE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317D0-5C5C-B50F-5DCA-983CDD4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F42C1-5750-55CE-B336-1703218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580FD-A7FD-9DF4-70B2-37046793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1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CD04B4-9A45-F0AA-5EEF-D6713BBE6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B52DFB-F265-921D-8A49-18DA13A2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F07DB-E57D-4A12-9839-1EC7F072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F84EA-17AF-53BF-9CC0-E5AB6C35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FD354-90B9-4CD1-A129-28628979560A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824B2-881C-7DD3-1AFE-A9B056362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600F1-B05E-9878-8C9B-5F0FDF56A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2AAF6-F51C-4ACB-9BE4-D0A312C5E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slide" Target="slide8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slide" Target="slide6.xml"/><Relationship Id="rId9" Type="http://schemas.microsoft.com/office/2007/relationships/hdphoto" Target="../media/hdphoto1.wdp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FEBC6-F56E-3A7D-160F-D8AE62D2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12" y="1584512"/>
            <a:ext cx="2676376" cy="1536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07BCF-FDC0-F8EF-3842-083BACA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325" y="2346859"/>
            <a:ext cx="8254699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CCAF0-3096-3AE4-00E7-BA805375E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971" y="4712541"/>
            <a:ext cx="463945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929C30-96DB-B59F-3097-D66849CC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2" y="1400175"/>
            <a:ext cx="7553325" cy="154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98CBC-E36C-5D19-B505-8EC91E1A1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301503"/>
            <a:ext cx="11239499" cy="11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blipFill>
                <a:blip r:embed="rId3"/>
                <a:stretch>
                  <a:fillRect l="-774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blipFill>
                <a:blip r:embed="rId4"/>
                <a:stretch>
                  <a:fillRect l="-751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blipFill>
                <a:blip r:embed="rId5"/>
                <a:stretch>
                  <a:fillRect l="-7745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blipFill>
                <a:blip r:embed="rId6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blipFill>
                <a:blip r:embed="rId7"/>
                <a:stretch>
                  <a:fillRect l="-4500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blipFill>
                <a:blip r:embed="rId8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/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blipFill>
                <a:blip r:embed="rId9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/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blipFill>
                <a:blip r:embed="rId10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365206" y="349449"/>
            <a:ext cx="11190959" cy="1015663"/>
            <a:chOff x="1687063" y="358088"/>
            <a:chExt cx="11190959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2611591" y="560053"/>
              <a:ext cx="10266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 cách tính 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2D56A0-6254-C05D-0CAD-11AEBB7C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2142724"/>
            <a:ext cx="11106150" cy="11199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0EF123-14EA-AF41-06DC-C914C1A07DC8}"/>
              </a:ext>
            </a:extLst>
          </p:cNvPr>
          <p:cNvSpPr/>
          <p:nvPr/>
        </p:nvSpPr>
        <p:spPr>
          <a:xfrm>
            <a:off x="7315200" y="2495550"/>
            <a:ext cx="647700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50781" y="187524"/>
            <a:ext cx="11190959" cy="2236561"/>
            <a:chOff x="1687063" y="358088"/>
            <a:chExt cx="11190959" cy="2236561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Một đội công nhân sửa một đoạn đường,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đường. Hỏi cả hai ngày đội công nhân sửa được bao nhiêu phân đoạn được đó?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blipFill>
                  <a:blip r:embed="rId3"/>
                  <a:stretch>
                    <a:fillRect l="-1247" t="-3293" r="-1188" b="-5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1D10B-6BCF-9335-E702-B228A130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11" y="2000250"/>
            <a:ext cx="6581126" cy="2147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/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 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ngày đội công nhân sửa được số phần đoạn đường là: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(đoạn đường)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đoạn đường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blipFill>
                <a:blip r:embed="rId5"/>
                <a:stretch>
                  <a:fillRect t="-815" r="-983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09032-4A67-84ED-F6DF-CE8347807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7" y="-205764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2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261458" y="11715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 ba ví dụ về cộng hai phân số có cùng mẫu số, rồi tính kết quả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614EE-BCBC-2F24-24E0-0EE2196E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343" y="-1452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62A41-03EF-A2C7-C901-AD8E4A957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731" y="1991819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170099"/>
            <a:chOff x="1638300" y="1530458"/>
            <a:chExt cx="9048750" cy="31700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.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4216321" y="332705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75314" y="1367092"/>
            <a:ext cx="2335024" cy="1403961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673166" y="1742251"/>
            <a:ext cx="159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thúc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2B14290F-D24A-17B5-D493-9511902EF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B8DBB7-5F2E-376D-EC17-27BDB3DDB651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A1077100-FADA-AC4E-20DA-761993361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7F8FD8BA-5E04-8349-21EC-3D6E6A2D1DFD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604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5DD9614F-6587-F410-BE43-4188E28DE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3BBA7-2C35-259D-3DCD-9DBE5CA05ED3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E33AC78B-E9D0-EF7C-D1EA-5C6038235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B008958E-EA80-8CF7-DAC7-F07BC01C7F14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85CAC-9EA6-FA6F-B9BE-020343D8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0" y="1205275"/>
            <a:ext cx="1016900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</TotalTime>
  <Words>244</Words>
  <PresentationFormat>Widescreen</PresentationFormat>
  <Paragraphs>37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MS Gothic</vt:lpstr>
      <vt:lpstr>Aptos</vt:lpstr>
      <vt:lpstr>Aptos Display</vt:lpstr>
      <vt:lpstr>Arial</vt:lpstr>
      <vt:lpstr>Calibri</vt:lpstr>
      <vt:lpstr>Cambria</vt:lpstr>
      <vt:lpstr>Cambria Math</vt:lpstr>
      <vt:lpstr>Coiny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2024-02-03T03:47:49Z</dcterms:created>
  <dcterms:modified xsi:type="dcterms:W3CDTF">2024-02-15T03:55:18Z</dcterms:modified>
</cp:coreProperties>
</file>